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1"/>
  </p:notesMasterIdLst>
  <p:handoutMasterIdLst>
    <p:handoutMasterId r:id="rId92"/>
  </p:handoutMasterIdLst>
  <p:sldIdLst>
    <p:sldId id="371" r:id="rId2"/>
    <p:sldId id="372" r:id="rId3"/>
    <p:sldId id="373" r:id="rId4"/>
    <p:sldId id="374" r:id="rId5"/>
    <p:sldId id="375" r:id="rId6"/>
    <p:sldId id="376" r:id="rId7"/>
    <p:sldId id="377" r:id="rId8"/>
    <p:sldId id="378" r:id="rId9"/>
    <p:sldId id="379" r:id="rId10"/>
    <p:sldId id="380" r:id="rId11"/>
    <p:sldId id="381" r:id="rId12"/>
    <p:sldId id="382" r:id="rId13"/>
    <p:sldId id="383" r:id="rId14"/>
    <p:sldId id="384" r:id="rId15"/>
    <p:sldId id="385" r:id="rId16"/>
    <p:sldId id="388" r:id="rId17"/>
    <p:sldId id="291" r:id="rId18"/>
    <p:sldId id="294" r:id="rId19"/>
    <p:sldId id="295" r:id="rId20"/>
    <p:sldId id="292" r:id="rId21"/>
    <p:sldId id="293" r:id="rId22"/>
    <p:sldId id="342" r:id="rId23"/>
    <p:sldId id="346" r:id="rId24"/>
    <p:sldId id="347" r:id="rId25"/>
    <p:sldId id="370" r:id="rId26"/>
    <p:sldId id="362" r:id="rId27"/>
    <p:sldId id="363" r:id="rId28"/>
    <p:sldId id="262" r:id="rId29"/>
    <p:sldId id="264" r:id="rId30"/>
    <p:sldId id="266" r:id="rId31"/>
    <p:sldId id="270" r:id="rId32"/>
    <p:sldId id="287" r:id="rId33"/>
    <p:sldId id="271" r:id="rId34"/>
    <p:sldId id="272" r:id="rId35"/>
    <p:sldId id="273" r:id="rId36"/>
    <p:sldId id="274" r:id="rId37"/>
    <p:sldId id="275" r:id="rId38"/>
    <p:sldId id="343" r:id="rId39"/>
    <p:sldId id="277" r:id="rId40"/>
    <p:sldId id="278" r:id="rId41"/>
    <p:sldId id="279" r:id="rId42"/>
    <p:sldId id="280" r:id="rId43"/>
    <p:sldId id="281" r:id="rId44"/>
    <p:sldId id="282" r:id="rId45"/>
    <p:sldId id="283" r:id="rId46"/>
    <p:sldId id="348"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44" r:id="rId62"/>
    <p:sldId id="315" r:id="rId63"/>
    <p:sldId id="316" r:id="rId64"/>
    <p:sldId id="317" r:id="rId65"/>
    <p:sldId id="318" r:id="rId66"/>
    <p:sldId id="319" r:id="rId67"/>
    <p:sldId id="320" r:id="rId68"/>
    <p:sldId id="321" r:id="rId69"/>
    <p:sldId id="322" r:id="rId70"/>
    <p:sldId id="323" r:id="rId71"/>
    <p:sldId id="324" r:id="rId72"/>
    <p:sldId id="349" r:id="rId73"/>
    <p:sldId id="389" r:id="rId74"/>
    <p:sldId id="390" r:id="rId75"/>
    <p:sldId id="391" r:id="rId76"/>
    <p:sldId id="392" r:id="rId77"/>
    <p:sldId id="393" r:id="rId78"/>
    <p:sldId id="394" r:id="rId79"/>
    <p:sldId id="395" r:id="rId80"/>
    <p:sldId id="396" r:id="rId81"/>
    <p:sldId id="397" r:id="rId82"/>
    <p:sldId id="398" r:id="rId83"/>
    <p:sldId id="399" r:id="rId84"/>
    <p:sldId id="400" r:id="rId85"/>
    <p:sldId id="401" r:id="rId86"/>
    <p:sldId id="402" r:id="rId87"/>
    <p:sldId id="403" r:id="rId88"/>
    <p:sldId id="404" r:id="rId89"/>
    <p:sldId id="405" r:id="rId90"/>
  </p:sldIdLst>
  <p:sldSz cx="9144000" cy="6858000" type="screen4x3"/>
  <p:notesSz cx="6889750" cy="9191625"/>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95">
          <p15:clr>
            <a:srgbClr val="A4A3A4"/>
          </p15:clr>
        </p15:guide>
        <p15:guide id="2" pos="217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3300"/>
    <a:srgbClr val="0000CC"/>
    <a:srgbClr val="FF3300"/>
    <a:srgbClr val="0066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35" autoAdjust="0"/>
    <p:restoredTop sz="86415" autoAdjust="0"/>
  </p:normalViewPr>
  <p:slideViewPr>
    <p:cSldViewPr snapToGrid="0">
      <p:cViewPr varScale="1">
        <p:scale>
          <a:sx n="106" d="100"/>
          <a:sy n="106" d="100"/>
        </p:scale>
        <p:origin x="1137" y="48"/>
      </p:cViewPr>
      <p:guideLst>
        <p:guide orient="horz" pos="2160"/>
        <p:guide pos="2880"/>
      </p:guideLst>
    </p:cSldViewPr>
  </p:slideViewPr>
  <p:outlineViewPr>
    <p:cViewPr>
      <p:scale>
        <a:sx n="33" d="100"/>
        <a:sy n="33" d="100"/>
      </p:scale>
      <p:origin x="246" y="82212"/>
    </p:cViewPr>
  </p:outlineViewPr>
  <p:notesTextViewPr>
    <p:cViewPr>
      <p:scale>
        <a:sx n="100" d="100"/>
        <a:sy n="100" d="100"/>
      </p:scale>
      <p:origin x="0" y="0"/>
    </p:cViewPr>
  </p:notesTextViewPr>
  <p:sorterViewPr>
    <p:cViewPr>
      <p:scale>
        <a:sx n="100" d="100"/>
        <a:sy n="100" d="100"/>
      </p:scale>
      <p:origin x="0" y="25182"/>
    </p:cViewPr>
  </p:sorterViewPr>
  <p:notesViewPr>
    <p:cSldViewPr snapToGrid="0">
      <p:cViewPr varScale="1">
        <p:scale>
          <a:sx n="25" d="100"/>
          <a:sy n="25" d="100"/>
        </p:scale>
        <p:origin x="-1326" y="-84"/>
      </p:cViewPr>
      <p:guideLst>
        <p:guide orient="horz" pos="2895"/>
        <p:guide pos="217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bwMode="auto">
          <a:xfrm>
            <a:off x="0" y="0"/>
            <a:ext cx="2985558" cy="459581"/>
          </a:xfrm>
          <a:prstGeom prst="rect">
            <a:avLst/>
          </a:prstGeom>
          <a:noFill/>
          <a:ln w="9525">
            <a:noFill/>
            <a:miter lim="800000"/>
            <a:headEnd/>
            <a:tailEnd/>
          </a:ln>
          <a:effectLst/>
        </p:spPr>
        <p:txBody>
          <a:bodyPr vert="horz" wrap="square" lIns="91888" tIns="45944" rIns="91888" bIns="45944" numCol="1" anchor="t" anchorCtr="0" compatLnSpc="1">
            <a:prstTxWarp prst="textNoShape">
              <a:avLst/>
            </a:prstTxWarp>
          </a:bodyPr>
          <a:lstStyle>
            <a:lvl1pPr>
              <a:defRPr sz="1200"/>
            </a:lvl1pPr>
          </a:lstStyle>
          <a:p>
            <a:pPr>
              <a:defRPr/>
            </a:pPr>
            <a:endParaRPr lang="en-US" altLang="zh-CN"/>
          </a:p>
        </p:txBody>
      </p:sp>
      <p:sp>
        <p:nvSpPr>
          <p:cNvPr id="147459" name="Rectangle 3"/>
          <p:cNvSpPr>
            <a:spLocks noGrp="1" noChangeArrowheads="1"/>
          </p:cNvSpPr>
          <p:nvPr>
            <p:ph type="dt" sz="quarter" idx="1"/>
          </p:nvPr>
        </p:nvSpPr>
        <p:spPr bwMode="auto">
          <a:xfrm>
            <a:off x="3904192" y="0"/>
            <a:ext cx="2985558" cy="459581"/>
          </a:xfrm>
          <a:prstGeom prst="rect">
            <a:avLst/>
          </a:prstGeom>
          <a:noFill/>
          <a:ln w="9525">
            <a:noFill/>
            <a:miter lim="800000"/>
            <a:headEnd/>
            <a:tailEnd/>
          </a:ln>
          <a:effectLst/>
        </p:spPr>
        <p:txBody>
          <a:bodyPr vert="horz" wrap="square" lIns="91888" tIns="45944" rIns="91888" bIns="45944" numCol="1" anchor="t" anchorCtr="0" compatLnSpc="1">
            <a:prstTxWarp prst="textNoShape">
              <a:avLst/>
            </a:prstTxWarp>
          </a:bodyPr>
          <a:lstStyle>
            <a:lvl1pPr algn="r">
              <a:defRPr sz="1200"/>
            </a:lvl1pPr>
          </a:lstStyle>
          <a:p>
            <a:pPr>
              <a:defRPr/>
            </a:pPr>
            <a:endParaRPr lang="en-US" altLang="zh-CN"/>
          </a:p>
        </p:txBody>
      </p:sp>
      <p:sp>
        <p:nvSpPr>
          <p:cNvPr id="147460" name="Rectangle 4"/>
          <p:cNvSpPr>
            <a:spLocks noGrp="1" noChangeArrowheads="1"/>
          </p:cNvSpPr>
          <p:nvPr>
            <p:ph type="ftr" sz="quarter" idx="2"/>
          </p:nvPr>
        </p:nvSpPr>
        <p:spPr bwMode="auto">
          <a:xfrm>
            <a:off x="0" y="8732044"/>
            <a:ext cx="2985558" cy="459581"/>
          </a:xfrm>
          <a:prstGeom prst="rect">
            <a:avLst/>
          </a:prstGeom>
          <a:noFill/>
          <a:ln w="9525">
            <a:noFill/>
            <a:miter lim="800000"/>
            <a:headEnd/>
            <a:tailEnd/>
          </a:ln>
          <a:effectLst/>
        </p:spPr>
        <p:txBody>
          <a:bodyPr vert="horz" wrap="square" lIns="91888" tIns="45944" rIns="91888" bIns="45944" numCol="1" anchor="b" anchorCtr="0" compatLnSpc="1">
            <a:prstTxWarp prst="textNoShape">
              <a:avLst/>
            </a:prstTxWarp>
          </a:bodyPr>
          <a:lstStyle>
            <a:lvl1pPr>
              <a:defRPr sz="1200"/>
            </a:lvl1pPr>
          </a:lstStyle>
          <a:p>
            <a:pPr>
              <a:defRPr/>
            </a:pPr>
            <a:endParaRPr lang="en-US" altLang="zh-CN"/>
          </a:p>
        </p:txBody>
      </p:sp>
      <p:sp>
        <p:nvSpPr>
          <p:cNvPr id="147461" name="Rectangle 5"/>
          <p:cNvSpPr>
            <a:spLocks noGrp="1" noChangeArrowheads="1"/>
          </p:cNvSpPr>
          <p:nvPr>
            <p:ph type="sldNum" sz="quarter" idx="3"/>
          </p:nvPr>
        </p:nvSpPr>
        <p:spPr bwMode="auto">
          <a:xfrm>
            <a:off x="3904192" y="8732044"/>
            <a:ext cx="2985558" cy="459581"/>
          </a:xfrm>
          <a:prstGeom prst="rect">
            <a:avLst/>
          </a:prstGeom>
          <a:noFill/>
          <a:ln w="9525">
            <a:noFill/>
            <a:miter lim="800000"/>
            <a:headEnd/>
            <a:tailEnd/>
          </a:ln>
          <a:effectLst/>
        </p:spPr>
        <p:txBody>
          <a:bodyPr vert="horz" wrap="square" lIns="91888" tIns="45944" rIns="91888" bIns="45944" numCol="1" anchor="b" anchorCtr="0" compatLnSpc="1">
            <a:prstTxWarp prst="textNoShape">
              <a:avLst/>
            </a:prstTxWarp>
          </a:bodyPr>
          <a:lstStyle>
            <a:lvl1pPr algn="r">
              <a:defRPr sz="1200"/>
            </a:lvl1pPr>
          </a:lstStyle>
          <a:p>
            <a:pPr>
              <a:defRPr/>
            </a:pPr>
            <a:fld id="{3BC867EA-0799-4AF0-9063-F154EE0110DF}"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85558" cy="459581"/>
          </a:xfrm>
          <a:prstGeom prst="rect">
            <a:avLst/>
          </a:prstGeom>
          <a:noFill/>
          <a:ln w="9525">
            <a:noFill/>
            <a:miter lim="800000"/>
            <a:headEnd/>
            <a:tailEnd/>
          </a:ln>
          <a:effectLst/>
        </p:spPr>
        <p:txBody>
          <a:bodyPr vert="horz" wrap="square" lIns="91888" tIns="45944" rIns="91888" bIns="45944" numCol="1" anchor="t" anchorCtr="0" compatLnSpc="1">
            <a:prstTxWarp prst="textNoShape">
              <a:avLst/>
            </a:prstTxWarp>
          </a:bodyPr>
          <a:lstStyle>
            <a:lvl1pPr>
              <a:defRPr sz="1200"/>
            </a:lvl1pPr>
          </a:lstStyle>
          <a:p>
            <a:pPr>
              <a:defRPr/>
            </a:pPr>
            <a:endParaRPr lang="en-US" altLang="zh-CN"/>
          </a:p>
        </p:txBody>
      </p:sp>
      <p:sp>
        <p:nvSpPr>
          <p:cNvPr id="79875" name="Rectangle 3"/>
          <p:cNvSpPr>
            <a:spLocks noGrp="1" noChangeArrowheads="1"/>
          </p:cNvSpPr>
          <p:nvPr>
            <p:ph type="dt" idx="1"/>
          </p:nvPr>
        </p:nvSpPr>
        <p:spPr bwMode="auto">
          <a:xfrm>
            <a:off x="3904192" y="0"/>
            <a:ext cx="2985558" cy="459581"/>
          </a:xfrm>
          <a:prstGeom prst="rect">
            <a:avLst/>
          </a:prstGeom>
          <a:noFill/>
          <a:ln w="9525">
            <a:noFill/>
            <a:miter lim="800000"/>
            <a:headEnd/>
            <a:tailEnd/>
          </a:ln>
          <a:effectLst/>
        </p:spPr>
        <p:txBody>
          <a:bodyPr vert="horz" wrap="square" lIns="91888" tIns="45944" rIns="91888" bIns="45944" numCol="1" anchor="t" anchorCtr="0" compatLnSpc="1">
            <a:prstTxWarp prst="textNoShape">
              <a:avLst/>
            </a:prstTxWarp>
          </a:bodyPr>
          <a:lstStyle>
            <a:lvl1pPr algn="r">
              <a:defRPr sz="1200"/>
            </a:lvl1pPr>
          </a:lstStyle>
          <a:p>
            <a:pPr>
              <a:defRPr/>
            </a:pPr>
            <a:endParaRPr lang="en-US" altLang="zh-CN"/>
          </a:p>
        </p:txBody>
      </p:sp>
      <p:sp>
        <p:nvSpPr>
          <p:cNvPr id="75780" name="Rectangle 4"/>
          <p:cNvSpPr>
            <a:spLocks noGrp="1" noRot="1" noChangeAspect="1" noChangeArrowheads="1" noTextEdit="1"/>
          </p:cNvSpPr>
          <p:nvPr>
            <p:ph type="sldImg" idx="2"/>
          </p:nvPr>
        </p:nvSpPr>
        <p:spPr bwMode="auto">
          <a:xfrm>
            <a:off x="1147763" y="688975"/>
            <a:ext cx="4594225" cy="3446463"/>
          </a:xfrm>
          <a:prstGeom prst="rect">
            <a:avLst/>
          </a:prstGeom>
          <a:noFill/>
          <a:ln w="9525">
            <a:solidFill>
              <a:srgbClr val="000000"/>
            </a:solidFill>
            <a:miter lim="800000"/>
            <a:headEnd/>
            <a:tailEnd/>
          </a:ln>
        </p:spPr>
      </p:sp>
      <p:sp>
        <p:nvSpPr>
          <p:cNvPr id="79877" name="Rectangle 5"/>
          <p:cNvSpPr>
            <a:spLocks noGrp="1" noChangeArrowheads="1"/>
          </p:cNvSpPr>
          <p:nvPr>
            <p:ph type="body" sz="quarter" idx="3"/>
          </p:nvPr>
        </p:nvSpPr>
        <p:spPr bwMode="auto">
          <a:xfrm>
            <a:off x="918634" y="4366022"/>
            <a:ext cx="5052483" cy="4136231"/>
          </a:xfrm>
          <a:prstGeom prst="rect">
            <a:avLst/>
          </a:prstGeom>
          <a:noFill/>
          <a:ln w="9525">
            <a:noFill/>
            <a:miter lim="800000"/>
            <a:headEnd/>
            <a:tailEnd/>
          </a:ln>
          <a:effectLst/>
        </p:spPr>
        <p:txBody>
          <a:bodyPr vert="horz" wrap="square" lIns="91888" tIns="45944" rIns="91888" bIns="4594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79878" name="Rectangle 6"/>
          <p:cNvSpPr>
            <a:spLocks noGrp="1" noChangeArrowheads="1"/>
          </p:cNvSpPr>
          <p:nvPr>
            <p:ph type="ftr" sz="quarter" idx="4"/>
          </p:nvPr>
        </p:nvSpPr>
        <p:spPr bwMode="auto">
          <a:xfrm>
            <a:off x="0" y="8732044"/>
            <a:ext cx="2985558" cy="459581"/>
          </a:xfrm>
          <a:prstGeom prst="rect">
            <a:avLst/>
          </a:prstGeom>
          <a:noFill/>
          <a:ln w="9525">
            <a:noFill/>
            <a:miter lim="800000"/>
            <a:headEnd/>
            <a:tailEnd/>
          </a:ln>
          <a:effectLst/>
        </p:spPr>
        <p:txBody>
          <a:bodyPr vert="horz" wrap="square" lIns="91888" tIns="45944" rIns="91888" bIns="45944" numCol="1" anchor="b" anchorCtr="0" compatLnSpc="1">
            <a:prstTxWarp prst="textNoShape">
              <a:avLst/>
            </a:prstTxWarp>
          </a:bodyPr>
          <a:lstStyle>
            <a:lvl1pPr>
              <a:defRPr sz="1200"/>
            </a:lvl1pPr>
          </a:lstStyle>
          <a:p>
            <a:pPr>
              <a:defRPr/>
            </a:pPr>
            <a:endParaRPr lang="en-US" altLang="zh-CN"/>
          </a:p>
        </p:txBody>
      </p:sp>
      <p:sp>
        <p:nvSpPr>
          <p:cNvPr id="79879" name="Rectangle 7"/>
          <p:cNvSpPr>
            <a:spLocks noGrp="1" noChangeArrowheads="1"/>
          </p:cNvSpPr>
          <p:nvPr>
            <p:ph type="sldNum" sz="quarter" idx="5"/>
          </p:nvPr>
        </p:nvSpPr>
        <p:spPr bwMode="auto">
          <a:xfrm>
            <a:off x="3904192" y="8732044"/>
            <a:ext cx="2985558" cy="459581"/>
          </a:xfrm>
          <a:prstGeom prst="rect">
            <a:avLst/>
          </a:prstGeom>
          <a:noFill/>
          <a:ln w="9525">
            <a:noFill/>
            <a:miter lim="800000"/>
            <a:headEnd/>
            <a:tailEnd/>
          </a:ln>
          <a:effectLst/>
        </p:spPr>
        <p:txBody>
          <a:bodyPr vert="horz" wrap="square" lIns="91888" tIns="45944" rIns="91888" bIns="45944" numCol="1" anchor="b" anchorCtr="0" compatLnSpc="1">
            <a:prstTxWarp prst="textNoShape">
              <a:avLst/>
            </a:prstTxWarp>
          </a:bodyPr>
          <a:lstStyle>
            <a:lvl1pPr algn="r">
              <a:defRPr sz="1200"/>
            </a:lvl1pPr>
          </a:lstStyle>
          <a:p>
            <a:pPr>
              <a:defRPr/>
            </a:pPr>
            <a:fld id="{AC770385-16C0-474D-BE55-5BCDB5197D4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6ECF7A1D-3043-46A6-B9D9-19F20486E215}" type="slidenum">
              <a:rPr lang="en-US" altLang="zh-CN" smtClean="0"/>
              <a:pPr/>
              <a:t>14</a:t>
            </a:fld>
            <a:endParaRPr lang="en-US" altLang="zh-CN"/>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6EBF92A3-01AE-4A93-86FE-0347B3AD38D7}" type="slidenum">
              <a:rPr lang="en-US" altLang="zh-CN" smtClean="0"/>
              <a:pPr/>
              <a:t>24</a:t>
            </a:fld>
            <a:endParaRPr lang="en-US" altLang="zh-CN"/>
          </a:p>
        </p:txBody>
      </p:sp>
      <p:sp>
        <p:nvSpPr>
          <p:cNvPr id="77827" name="Rectangle 2"/>
          <p:cNvSpPr>
            <a:spLocks noGrp="1" noRot="1" noChangeAspect="1" noChangeArrowheads="1" noTextEdit="1"/>
          </p:cNvSpPr>
          <p:nvPr>
            <p:ph type="sldImg"/>
          </p:nvPr>
        </p:nvSpPr>
        <p:spPr>
          <a:solidFill>
            <a:srgbClr val="FFFFFF"/>
          </a:solidFill>
          <a:ln/>
        </p:spPr>
      </p:sp>
      <p:sp>
        <p:nvSpPr>
          <p:cNvPr id="778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086F5C04-2503-47FF-B054-79EA003386DB}" type="slidenum">
              <a:rPr lang="en-US" altLang="zh-CN" smtClean="0"/>
              <a:pPr/>
              <a:t>28</a:t>
            </a:fld>
            <a:endParaRPr lang="en-US" altLang="zh-CN"/>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98255D53-44CE-44C3-A4C3-5DFD8688F02E}" type="slidenum">
              <a:rPr lang="en-US" altLang="zh-CN" smtClean="0"/>
              <a:pPr/>
              <a:t>52</a:t>
            </a:fld>
            <a:endParaRPr lang="en-US" altLang="zh-CN"/>
          </a:p>
        </p:txBody>
      </p:sp>
      <p:sp>
        <p:nvSpPr>
          <p:cNvPr id="79875" name="Rectangle 2"/>
          <p:cNvSpPr>
            <a:spLocks noGrp="1" noRot="1" noChangeAspect="1" noChangeArrowheads="1" noTextEdit="1"/>
          </p:cNvSpPr>
          <p:nvPr>
            <p:ph type="sldImg"/>
          </p:nvPr>
        </p:nvSpPr>
        <p:spPr>
          <a:solidFill>
            <a:srgbClr val="FFFFFF"/>
          </a:solidFill>
          <a:ln/>
        </p:spPr>
      </p:sp>
      <p:sp>
        <p:nvSpPr>
          <p:cNvPr id="7987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250D003-24B7-4941-8378-32F4ACFD9D69}"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AA6C184-33B6-4D85-BC8D-DB2E34B8FD87}"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D4424C3-17A6-4496-A570-B7626DC0D02C}"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732864A-7009-48F4-9B3E-99B240214472}"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59648DA-CE9A-4DB0-A140-39494756946C}"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3EFEAB7-DC54-4B67-A8DB-3ECE8AC5D02B}"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FE23D551-A8D8-46EE-8943-7EC0FED56A17}"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006D851D-9703-4DCC-BEC7-6CA6E5711916}"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4959F5E1-05D1-4209-8CAF-E475E9634999}"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DC8F030-5D6C-4E7B-A628-51142640BC79}"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67D7ECB-89BB-4FBE-BDAE-05173FF51C53}"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63"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952B7505-2C99-4B05-A41C-3A71B4F5FF2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5.bin"/><Relationship Id="rId1" Type="http://schemas.openxmlformats.org/officeDocument/2006/relationships/slideLayout" Target="../slideLayouts/slideLayout7.xml"/><Relationship Id="rId4" Type="http://schemas.openxmlformats.org/officeDocument/2006/relationships/slide" Target="slide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0.wmf"/><Relationship Id="rId4"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7.bin"/><Relationship Id="rId1" Type="http://schemas.openxmlformats.org/officeDocument/2006/relationships/slideLayout" Target="../slideLayouts/slideLayout2.xml"/><Relationship Id="rId5" Type="http://schemas.openxmlformats.org/officeDocument/2006/relationships/image" Target="../media/image12.wmf"/><Relationship Id="rId4" Type="http://schemas.openxmlformats.org/officeDocument/2006/relationships/oleObject" Target="../embeddings/oleObject8.bin"/></Relationships>
</file>

<file path=ppt/slides/_rels/slide16.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slide" Target="slide22.xml"/><Relationship Id="rId1" Type="http://schemas.openxmlformats.org/officeDocument/2006/relationships/slideLayout" Target="../slideLayouts/slideLayout2.xml"/><Relationship Id="rId4" Type="http://schemas.openxmlformats.org/officeDocument/2006/relationships/slide" Target="slide6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slide" Target="slide28.xml"/><Relationship Id="rId7" Type="http://schemas.openxmlformats.org/officeDocument/2006/relationships/slide" Target="slide16.xml"/><Relationship Id="rId2" Type="http://schemas.openxmlformats.org/officeDocument/2006/relationships/slide" Target="slide23.xml"/><Relationship Id="rId1" Type="http://schemas.openxmlformats.org/officeDocument/2006/relationships/slideLayout" Target="../slideLayouts/slideLayout2.xml"/><Relationship Id="rId6" Type="http://schemas.openxmlformats.org/officeDocument/2006/relationships/slide" Target="slide35.xml"/><Relationship Id="rId5" Type="http://schemas.openxmlformats.org/officeDocument/2006/relationships/slide" Target="slide33.xml"/><Relationship Id="rId4" Type="http://schemas.openxmlformats.org/officeDocument/2006/relationships/slide" Target="slide31.xml"/></Relationships>
</file>

<file path=ppt/slides/_rels/slide23.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slide" Target="slide12.xml"/><Relationship Id="rId1" Type="http://schemas.openxmlformats.org/officeDocument/2006/relationships/slideLayout" Target="../slideLayouts/slideLayout2.xml"/><Relationship Id="rId5" Type="http://schemas.openxmlformats.org/officeDocument/2006/relationships/slide" Target="slide22.xml"/><Relationship Id="rId4" Type="http://schemas.openxmlformats.org/officeDocument/2006/relationships/slide" Target="slide25.xml"/></Relationships>
</file>

<file path=ppt/slides/_rels/slide24.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9.bin"/><Relationship Id="rId1" Type="http://schemas.openxmlformats.org/officeDocument/2006/relationships/slideLayout" Target="../slideLayouts/slideLayout7.xml"/><Relationship Id="rId6" Type="http://schemas.openxmlformats.org/officeDocument/2006/relationships/slide" Target="slide22.xml"/><Relationship Id="rId5" Type="http://schemas.openxmlformats.org/officeDocument/2006/relationships/image" Target="../media/image17.wmf"/><Relationship Id="rId4" Type="http://schemas.openxmlformats.org/officeDocument/2006/relationships/oleObject" Target="../embeddings/oleObject10.bin"/></Relationships>
</file>

<file path=ppt/slides/_rels/slide31.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3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11.bin"/><Relationship Id="rId1" Type="http://schemas.openxmlformats.org/officeDocument/2006/relationships/slideLayout" Target="../slideLayouts/slideLayout7.xml"/><Relationship Id="rId4" Type="http://schemas.openxmlformats.org/officeDocument/2006/relationships/slide" Target="slide31.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slide" Target="slide34.xml"/><Relationship Id="rId2" Type="http://schemas.openxmlformats.org/officeDocument/2006/relationships/slide" Target="slide22.xml"/><Relationship Id="rId1" Type="http://schemas.openxmlformats.org/officeDocument/2006/relationships/slideLayout" Target="../slideLayouts/slideLayout7.xml"/><Relationship Id="rId6" Type="http://schemas.openxmlformats.org/officeDocument/2006/relationships/image" Target="../media/image20.wmf"/><Relationship Id="rId5" Type="http://schemas.openxmlformats.org/officeDocument/2006/relationships/oleObject" Target="../embeddings/oleObject13.bin"/><Relationship Id="rId4" Type="http://schemas.openxmlformats.org/officeDocument/2006/relationships/image" Target="../media/image19.w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image" Target="../media/image21.wmf"/><Relationship Id="rId7" Type="http://schemas.openxmlformats.org/officeDocument/2006/relationships/image" Target="../media/image23.wmf"/><Relationship Id="rId12" Type="http://schemas.openxmlformats.org/officeDocument/2006/relationships/slide" Target="slide33.xml"/><Relationship Id="rId2" Type="http://schemas.openxmlformats.org/officeDocument/2006/relationships/oleObject" Target="../embeddings/oleObject14.bin"/><Relationship Id="rId1" Type="http://schemas.openxmlformats.org/officeDocument/2006/relationships/slideLayout" Target="../slideLayouts/slideLayout7.xml"/><Relationship Id="rId6" Type="http://schemas.openxmlformats.org/officeDocument/2006/relationships/oleObject" Target="../embeddings/oleObject16.bin"/><Relationship Id="rId11" Type="http://schemas.openxmlformats.org/officeDocument/2006/relationships/image" Target="../media/image25.wmf"/><Relationship Id="rId5" Type="http://schemas.openxmlformats.org/officeDocument/2006/relationships/image" Target="../media/image22.wmf"/><Relationship Id="rId10" Type="http://schemas.openxmlformats.org/officeDocument/2006/relationships/oleObject" Target="../embeddings/oleObject18.bin"/><Relationship Id="rId4" Type="http://schemas.openxmlformats.org/officeDocument/2006/relationships/oleObject" Target="../embeddings/oleObject15.bin"/><Relationship Id="rId9" Type="http://schemas.openxmlformats.org/officeDocument/2006/relationships/image" Target="../media/image24.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 Target="slide36.xml"/><Relationship Id="rId1" Type="http://schemas.openxmlformats.org/officeDocument/2006/relationships/slideLayout" Target="../slideLayouts/slideLayout7.xml"/><Relationship Id="rId4" Type="http://schemas.openxmlformats.org/officeDocument/2006/relationships/image" Target="../media/image26.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 Target="slide37.xm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oleObject" Target="../embeddings/oleObject21.bin"/><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22.bin"/><Relationship Id="rId1" Type="http://schemas.openxmlformats.org/officeDocument/2006/relationships/slideLayout" Target="../slideLayouts/slideLayout7.xml"/><Relationship Id="rId4" Type="http://schemas.openxmlformats.org/officeDocument/2006/relationships/slide" Target="slide22.xml"/></Relationships>
</file>

<file path=ppt/slides/_rels/slide38.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slide" Target="slide39.xml"/><Relationship Id="rId1" Type="http://schemas.openxmlformats.org/officeDocument/2006/relationships/slideLayout" Target="../slideLayouts/slideLayout2.xml"/><Relationship Id="rId6" Type="http://schemas.openxmlformats.org/officeDocument/2006/relationships/slide" Target="slide16.xml"/><Relationship Id="rId5" Type="http://schemas.openxmlformats.org/officeDocument/2006/relationships/slide" Target="slide52.xml"/><Relationship Id="rId4" Type="http://schemas.openxmlformats.org/officeDocument/2006/relationships/slide" Target="slide47.xml"/></Relationships>
</file>

<file path=ppt/slides/_rels/slide3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30.wmf"/><Relationship Id="rId7" Type="http://schemas.openxmlformats.org/officeDocument/2006/relationships/oleObject" Target="../embeddings/oleObject25.bin"/><Relationship Id="rId2" Type="http://schemas.openxmlformats.org/officeDocument/2006/relationships/oleObject" Target="../embeddings/oleObject23.bin"/><Relationship Id="rId1" Type="http://schemas.openxmlformats.org/officeDocument/2006/relationships/slideLayout" Target="../slideLayouts/slideLayout7.xml"/><Relationship Id="rId6" Type="http://schemas.openxmlformats.org/officeDocument/2006/relationships/slide" Target="slide40.xml"/><Relationship Id="rId5" Type="http://schemas.openxmlformats.org/officeDocument/2006/relationships/image" Target="../media/image31.wmf"/><Relationship Id="rId4" Type="http://schemas.openxmlformats.org/officeDocument/2006/relationships/oleObject" Target="../embeddings/oleObject24.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 Target="slide41.xml"/><Relationship Id="rId1" Type="http://schemas.openxmlformats.org/officeDocument/2006/relationships/slideLayout" Target="../slideLayouts/slideLayout7.xml"/><Relationship Id="rId6" Type="http://schemas.openxmlformats.org/officeDocument/2006/relationships/image" Target="../media/image34.wmf"/><Relationship Id="rId5" Type="http://schemas.openxmlformats.org/officeDocument/2006/relationships/oleObject" Target="../embeddings/oleObject27.bin"/><Relationship Id="rId4" Type="http://schemas.openxmlformats.org/officeDocument/2006/relationships/image" Target="../media/image33.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 Target="slide42.xml"/><Relationship Id="rId1" Type="http://schemas.openxmlformats.org/officeDocument/2006/relationships/slideLayout" Target="../slideLayouts/slideLayout7.xml"/><Relationship Id="rId6" Type="http://schemas.openxmlformats.org/officeDocument/2006/relationships/image" Target="../media/image36.wmf"/><Relationship Id="rId5" Type="http://schemas.openxmlformats.org/officeDocument/2006/relationships/oleObject" Target="../embeddings/oleObject29.bin"/><Relationship Id="rId4" Type="http://schemas.openxmlformats.org/officeDocument/2006/relationships/image" Target="../media/image35.wmf"/></Relationships>
</file>

<file path=ppt/slides/_rels/slide42.xml.rels><?xml version="1.0" encoding="UTF-8" standalone="yes"?>
<Relationships xmlns="http://schemas.openxmlformats.org/package/2006/relationships"><Relationship Id="rId2" Type="http://schemas.openxmlformats.org/officeDocument/2006/relationships/slide" Target="slide3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slide" Target="slide44.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image" Target="../media/image37.wmf"/><Relationship Id="rId7" Type="http://schemas.openxmlformats.org/officeDocument/2006/relationships/image" Target="../media/image39.wmf"/><Relationship Id="rId2" Type="http://schemas.openxmlformats.org/officeDocument/2006/relationships/oleObject" Target="../embeddings/oleObject30.bin"/><Relationship Id="rId1" Type="http://schemas.openxmlformats.org/officeDocument/2006/relationships/slideLayout" Target="../slideLayouts/slideLayout7.xml"/><Relationship Id="rId6" Type="http://schemas.openxmlformats.org/officeDocument/2006/relationships/oleObject" Target="../embeddings/oleObject32.bin"/><Relationship Id="rId5" Type="http://schemas.openxmlformats.org/officeDocument/2006/relationships/image" Target="../media/image38.wmf"/><Relationship Id="rId4" Type="http://schemas.openxmlformats.org/officeDocument/2006/relationships/oleObject" Target="../embeddings/oleObject31.bin"/><Relationship Id="rId9" Type="http://schemas.openxmlformats.org/officeDocument/2006/relationships/image" Target="../media/image40.wmf"/></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image" Target="../media/image41.wmf"/><Relationship Id="rId7" Type="http://schemas.openxmlformats.org/officeDocument/2006/relationships/image" Target="../media/image43.wmf"/><Relationship Id="rId2" Type="http://schemas.openxmlformats.org/officeDocument/2006/relationships/oleObject" Target="../embeddings/oleObject34.bin"/><Relationship Id="rId1" Type="http://schemas.openxmlformats.org/officeDocument/2006/relationships/slideLayout" Target="../slideLayouts/slideLayout7.xml"/><Relationship Id="rId6" Type="http://schemas.openxmlformats.org/officeDocument/2006/relationships/oleObject" Target="../embeddings/oleObject36.bin"/><Relationship Id="rId5" Type="http://schemas.openxmlformats.org/officeDocument/2006/relationships/image" Target="../media/image42.wmf"/><Relationship Id="rId4" Type="http://schemas.openxmlformats.org/officeDocument/2006/relationships/oleObject" Target="../embeddings/oleObject35.bin"/><Relationship Id="rId9" Type="http://schemas.openxmlformats.org/officeDocument/2006/relationships/image" Target="../media/image44.wmf"/></Relationships>
</file>

<file path=ppt/slides/_rels/slide46.xml.rels><?xml version="1.0" encoding="UTF-8" standalone="yes"?>
<Relationships xmlns="http://schemas.openxmlformats.org/package/2006/relationships"><Relationship Id="rId2" Type="http://schemas.openxmlformats.org/officeDocument/2006/relationships/slide" Target="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5.wmf"/><Relationship Id="rId7" Type="http://schemas.openxmlformats.org/officeDocument/2006/relationships/image" Target="../media/image47.wmf"/><Relationship Id="rId2" Type="http://schemas.openxmlformats.org/officeDocument/2006/relationships/oleObject" Target="../embeddings/oleObject38.bin"/><Relationship Id="rId1" Type="http://schemas.openxmlformats.org/officeDocument/2006/relationships/slideLayout" Target="../slideLayouts/slideLayout7.xml"/><Relationship Id="rId6" Type="http://schemas.openxmlformats.org/officeDocument/2006/relationships/oleObject" Target="../embeddings/oleObject40.bin"/><Relationship Id="rId5" Type="http://schemas.openxmlformats.org/officeDocument/2006/relationships/image" Target="../media/image46.wmf"/><Relationship Id="rId4" Type="http://schemas.openxmlformats.org/officeDocument/2006/relationships/oleObject" Target="../embeddings/oleObject39.bin"/></Relationships>
</file>

<file path=ppt/slides/_rels/slide48.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oleObject" Target="../embeddings/oleObject41.bin"/><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image" Target="../media/image49.wmf"/><Relationship Id="rId7" Type="http://schemas.openxmlformats.org/officeDocument/2006/relationships/image" Target="../media/image51.wmf"/><Relationship Id="rId2" Type="http://schemas.openxmlformats.org/officeDocument/2006/relationships/oleObject" Target="../embeddings/oleObject42.bin"/><Relationship Id="rId1" Type="http://schemas.openxmlformats.org/officeDocument/2006/relationships/slideLayout" Target="../slideLayouts/slideLayout7.xml"/><Relationship Id="rId6" Type="http://schemas.openxmlformats.org/officeDocument/2006/relationships/oleObject" Target="../embeddings/oleObject44.bin"/><Relationship Id="rId11" Type="http://schemas.openxmlformats.org/officeDocument/2006/relationships/image" Target="../media/image53.wmf"/><Relationship Id="rId5" Type="http://schemas.openxmlformats.org/officeDocument/2006/relationships/image" Target="../media/image50.wmf"/><Relationship Id="rId10" Type="http://schemas.openxmlformats.org/officeDocument/2006/relationships/oleObject" Target="../embeddings/oleObject46.bin"/><Relationship Id="rId4" Type="http://schemas.openxmlformats.org/officeDocument/2006/relationships/oleObject" Target="../embeddings/oleObject43.bin"/><Relationship Id="rId9" Type="http://schemas.openxmlformats.org/officeDocument/2006/relationships/image" Target="../media/image52.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50.bin"/><Relationship Id="rId3" Type="http://schemas.openxmlformats.org/officeDocument/2006/relationships/image" Target="../media/image54.wmf"/><Relationship Id="rId7" Type="http://schemas.openxmlformats.org/officeDocument/2006/relationships/image" Target="../media/image56.wmf"/><Relationship Id="rId2" Type="http://schemas.openxmlformats.org/officeDocument/2006/relationships/oleObject" Target="../embeddings/oleObject47.bin"/><Relationship Id="rId1" Type="http://schemas.openxmlformats.org/officeDocument/2006/relationships/slideLayout" Target="../slideLayouts/slideLayout7.xml"/><Relationship Id="rId6" Type="http://schemas.openxmlformats.org/officeDocument/2006/relationships/oleObject" Target="../embeddings/oleObject49.bin"/><Relationship Id="rId5" Type="http://schemas.openxmlformats.org/officeDocument/2006/relationships/image" Target="../media/image55.emf"/><Relationship Id="rId4" Type="http://schemas.openxmlformats.org/officeDocument/2006/relationships/oleObject" Target="../embeddings/oleObject48.bin"/><Relationship Id="rId9" Type="http://schemas.openxmlformats.org/officeDocument/2006/relationships/image" Target="../media/image57.wmf"/></Relationships>
</file>

<file path=ppt/slides/_rels/slide51.xml.rels><?xml version="1.0" encoding="UTF-8" standalone="yes"?>
<Relationships xmlns="http://schemas.openxmlformats.org/package/2006/relationships"><Relationship Id="rId2" Type="http://schemas.openxmlformats.org/officeDocument/2006/relationships/slide" Target="slide3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oleObject" Target="../embeddings/oleObject51.bin"/><Relationship Id="rId7" Type="http://schemas.openxmlformats.org/officeDocument/2006/relationships/oleObject" Target="../embeddings/oleObject53.bin"/><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9.wmf"/><Relationship Id="rId5" Type="http://schemas.openxmlformats.org/officeDocument/2006/relationships/oleObject" Target="../embeddings/oleObject52.bin"/><Relationship Id="rId10" Type="http://schemas.openxmlformats.org/officeDocument/2006/relationships/image" Target="../media/image61.wmf"/><Relationship Id="rId4" Type="http://schemas.openxmlformats.org/officeDocument/2006/relationships/image" Target="../media/image58.wmf"/><Relationship Id="rId9" Type="http://schemas.openxmlformats.org/officeDocument/2006/relationships/oleObject" Target="../embeddings/oleObject54.bin"/></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58.bin"/><Relationship Id="rId13" Type="http://schemas.openxmlformats.org/officeDocument/2006/relationships/image" Target="../media/image67.wmf"/><Relationship Id="rId3" Type="http://schemas.openxmlformats.org/officeDocument/2006/relationships/image" Target="../media/image62.wmf"/><Relationship Id="rId7" Type="http://schemas.openxmlformats.org/officeDocument/2006/relationships/image" Target="../media/image64.wmf"/><Relationship Id="rId12" Type="http://schemas.openxmlformats.org/officeDocument/2006/relationships/oleObject" Target="../embeddings/oleObject60.bin"/><Relationship Id="rId2" Type="http://schemas.openxmlformats.org/officeDocument/2006/relationships/oleObject" Target="../embeddings/oleObject55.bin"/><Relationship Id="rId1" Type="http://schemas.openxmlformats.org/officeDocument/2006/relationships/slideLayout" Target="../slideLayouts/slideLayout7.xml"/><Relationship Id="rId6" Type="http://schemas.openxmlformats.org/officeDocument/2006/relationships/oleObject" Target="../embeddings/oleObject57.bin"/><Relationship Id="rId11" Type="http://schemas.openxmlformats.org/officeDocument/2006/relationships/image" Target="../media/image66.wmf"/><Relationship Id="rId5" Type="http://schemas.openxmlformats.org/officeDocument/2006/relationships/image" Target="../media/image63.wmf"/><Relationship Id="rId10" Type="http://schemas.openxmlformats.org/officeDocument/2006/relationships/oleObject" Target="../embeddings/oleObject59.bin"/><Relationship Id="rId4" Type="http://schemas.openxmlformats.org/officeDocument/2006/relationships/oleObject" Target="../embeddings/oleObject56.bin"/><Relationship Id="rId9" Type="http://schemas.openxmlformats.org/officeDocument/2006/relationships/image" Target="../media/image65.wmf"/></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64.bin"/><Relationship Id="rId3" Type="http://schemas.openxmlformats.org/officeDocument/2006/relationships/image" Target="../media/image68.wmf"/><Relationship Id="rId7" Type="http://schemas.openxmlformats.org/officeDocument/2006/relationships/image" Target="../media/image70.wmf"/><Relationship Id="rId2" Type="http://schemas.openxmlformats.org/officeDocument/2006/relationships/oleObject" Target="../embeddings/oleObject61.bin"/><Relationship Id="rId1" Type="http://schemas.openxmlformats.org/officeDocument/2006/relationships/slideLayout" Target="../slideLayouts/slideLayout7.xml"/><Relationship Id="rId6" Type="http://schemas.openxmlformats.org/officeDocument/2006/relationships/oleObject" Target="../embeddings/oleObject63.bin"/><Relationship Id="rId5" Type="http://schemas.openxmlformats.org/officeDocument/2006/relationships/image" Target="../media/image69.wmf"/><Relationship Id="rId4" Type="http://schemas.openxmlformats.org/officeDocument/2006/relationships/oleObject" Target="../embeddings/oleObject62.bin"/><Relationship Id="rId9" Type="http://schemas.openxmlformats.org/officeDocument/2006/relationships/image" Target="../media/image71.wmf"/></Relationships>
</file>

<file path=ppt/slides/_rels/slide55.xml.rels><?xml version="1.0" encoding="UTF-8" standalone="yes"?>
<Relationships xmlns="http://schemas.openxmlformats.org/package/2006/relationships"><Relationship Id="rId3" Type="http://schemas.openxmlformats.org/officeDocument/2006/relationships/image" Target="../media/image72.wmf"/><Relationship Id="rId7" Type="http://schemas.openxmlformats.org/officeDocument/2006/relationships/image" Target="../media/image74.wmf"/><Relationship Id="rId2" Type="http://schemas.openxmlformats.org/officeDocument/2006/relationships/oleObject" Target="../embeddings/oleObject65.bin"/><Relationship Id="rId1" Type="http://schemas.openxmlformats.org/officeDocument/2006/relationships/slideLayout" Target="../slideLayouts/slideLayout7.xml"/><Relationship Id="rId6" Type="http://schemas.openxmlformats.org/officeDocument/2006/relationships/oleObject" Target="../embeddings/oleObject67.bin"/><Relationship Id="rId5" Type="http://schemas.openxmlformats.org/officeDocument/2006/relationships/image" Target="../media/image73.wmf"/><Relationship Id="rId4" Type="http://schemas.openxmlformats.org/officeDocument/2006/relationships/oleObject" Target="../embeddings/oleObject66.bin"/></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71.bin"/><Relationship Id="rId3" Type="http://schemas.openxmlformats.org/officeDocument/2006/relationships/image" Target="../media/image75.wmf"/><Relationship Id="rId7" Type="http://schemas.openxmlformats.org/officeDocument/2006/relationships/image" Target="../media/image77.wmf"/><Relationship Id="rId2" Type="http://schemas.openxmlformats.org/officeDocument/2006/relationships/oleObject" Target="../embeddings/oleObject68.bin"/><Relationship Id="rId1" Type="http://schemas.openxmlformats.org/officeDocument/2006/relationships/slideLayout" Target="../slideLayouts/slideLayout7.xml"/><Relationship Id="rId6" Type="http://schemas.openxmlformats.org/officeDocument/2006/relationships/oleObject" Target="../embeddings/oleObject70.bin"/><Relationship Id="rId5" Type="http://schemas.openxmlformats.org/officeDocument/2006/relationships/image" Target="../media/image76.wmf"/><Relationship Id="rId4" Type="http://schemas.openxmlformats.org/officeDocument/2006/relationships/oleObject" Target="../embeddings/oleObject69.bin"/><Relationship Id="rId9" Type="http://schemas.openxmlformats.org/officeDocument/2006/relationships/image" Target="../media/image78.wmf"/></Relationships>
</file>

<file path=ppt/slides/_rels/slide57.xml.rels><?xml version="1.0" encoding="UTF-8" standalone="yes"?>
<Relationships xmlns="http://schemas.openxmlformats.org/package/2006/relationships"><Relationship Id="rId3" Type="http://schemas.openxmlformats.org/officeDocument/2006/relationships/image" Target="../media/image79.wmf"/><Relationship Id="rId7" Type="http://schemas.openxmlformats.org/officeDocument/2006/relationships/image" Target="../media/image81.wmf"/><Relationship Id="rId2" Type="http://schemas.openxmlformats.org/officeDocument/2006/relationships/oleObject" Target="../embeddings/oleObject72.bin"/><Relationship Id="rId1" Type="http://schemas.openxmlformats.org/officeDocument/2006/relationships/slideLayout" Target="../slideLayouts/slideLayout7.xml"/><Relationship Id="rId6" Type="http://schemas.openxmlformats.org/officeDocument/2006/relationships/oleObject" Target="../embeddings/oleObject74.bin"/><Relationship Id="rId5" Type="http://schemas.openxmlformats.org/officeDocument/2006/relationships/image" Target="../media/image80.wmf"/><Relationship Id="rId4" Type="http://schemas.openxmlformats.org/officeDocument/2006/relationships/oleObject" Target="../embeddings/oleObject73.bin"/></Relationships>
</file>

<file path=ppt/slides/_rels/slide58.x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oleObject" Target="../embeddings/oleObject75.bin"/><Relationship Id="rId1" Type="http://schemas.openxmlformats.org/officeDocument/2006/relationships/slideLayout" Target="../slideLayouts/slideLayout7.xml"/><Relationship Id="rId5" Type="http://schemas.openxmlformats.org/officeDocument/2006/relationships/image" Target="../media/image83.wmf"/><Relationship Id="rId4" Type="http://schemas.openxmlformats.org/officeDocument/2006/relationships/oleObject" Target="../embeddings/oleObject76.bin"/></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80.bin"/><Relationship Id="rId3" Type="http://schemas.openxmlformats.org/officeDocument/2006/relationships/image" Target="../media/image84.wmf"/><Relationship Id="rId7" Type="http://schemas.openxmlformats.org/officeDocument/2006/relationships/image" Target="../media/image86.wmf"/><Relationship Id="rId2" Type="http://schemas.openxmlformats.org/officeDocument/2006/relationships/oleObject" Target="../embeddings/oleObject77.bin"/><Relationship Id="rId1" Type="http://schemas.openxmlformats.org/officeDocument/2006/relationships/slideLayout" Target="../slideLayouts/slideLayout7.xml"/><Relationship Id="rId6" Type="http://schemas.openxmlformats.org/officeDocument/2006/relationships/oleObject" Target="../embeddings/oleObject79.bin"/><Relationship Id="rId11" Type="http://schemas.openxmlformats.org/officeDocument/2006/relationships/image" Target="../media/image88.png"/><Relationship Id="rId5" Type="http://schemas.openxmlformats.org/officeDocument/2006/relationships/image" Target="../media/image85.wmf"/><Relationship Id="rId10" Type="http://schemas.openxmlformats.org/officeDocument/2006/relationships/oleObject" Target="../embeddings/oleObject81.bin"/><Relationship Id="rId4" Type="http://schemas.openxmlformats.org/officeDocument/2006/relationships/oleObject" Target="../embeddings/oleObject78.bin"/><Relationship Id="rId9" Type="http://schemas.openxmlformats.org/officeDocument/2006/relationships/image" Target="../media/image87.png"/></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 Target="slide38.xml"/><Relationship Id="rId1" Type="http://schemas.openxmlformats.org/officeDocument/2006/relationships/slideLayout" Target="../slideLayouts/slideLayout7.xml"/><Relationship Id="rId6" Type="http://schemas.openxmlformats.org/officeDocument/2006/relationships/image" Target="../media/image90.wmf"/><Relationship Id="rId5" Type="http://schemas.openxmlformats.org/officeDocument/2006/relationships/oleObject" Target="../embeddings/oleObject83.bin"/><Relationship Id="rId4" Type="http://schemas.openxmlformats.org/officeDocument/2006/relationships/image" Target="../media/image89.wmf"/></Relationships>
</file>

<file path=ppt/slides/_rels/slide61.xml.rels><?xml version="1.0" encoding="UTF-8" standalone="yes"?>
<Relationships xmlns="http://schemas.openxmlformats.org/package/2006/relationships"><Relationship Id="rId3" Type="http://schemas.openxmlformats.org/officeDocument/2006/relationships/slide" Target="slide68.xml"/><Relationship Id="rId2" Type="http://schemas.openxmlformats.org/officeDocument/2006/relationships/slide" Target="slide62.xml"/><Relationship Id="rId1" Type="http://schemas.openxmlformats.org/officeDocument/2006/relationships/slideLayout" Target="../slideLayouts/slideLayout2.xml"/><Relationship Id="rId4" Type="http://schemas.openxmlformats.org/officeDocument/2006/relationships/slide" Target="slide71.xml"/></Relationships>
</file>

<file path=ppt/slides/_rels/slide62.x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oleObject" Target="../embeddings/oleObject84.bin"/><Relationship Id="rId1" Type="http://schemas.openxmlformats.org/officeDocument/2006/relationships/slideLayout" Target="../slideLayouts/slideLayout7.xml"/><Relationship Id="rId5" Type="http://schemas.openxmlformats.org/officeDocument/2006/relationships/image" Target="../media/image92.wmf"/><Relationship Id="rId4" Type="http://schemas.openxmlformats.org/officeDocument/2006/relationships/oleObject" Target="../embeddings/oleObject85.bin"/></Relationships>
</file>

<file path=ppt/slides/_rels/slide63.x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oleObject" Target="../embeddings/oleObject86.bin"/><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94.wmf"/><Relationship Id="rId7" Type="http://schemas.openxmlformats.org/officeDocument/2006/relationships/image" Target="../media/image96.wmf"/><Relationship Id="rId2" Type="http://schemas.openxmlformats.org/officeDocument/2006/relationships/oleObject" Target="../embeddings/oleObject87.bin"/><Relationship Id="rId1" Type="http://schemas.openxmlformats.org/officeDocument/2006/relationships/slideLayout" Target="../slideLayouts/slideLayout7.xml"/><Relationship Id="rId6" Type="http://schemas.openxmlformats.org/officeDocument/2006/relationships/oleObject" Target="../embeddings/oleObject89.bin"/><Relationship Id="rId5" Type="http://schemas.openxmlformats.org/officeDocument/2006/relationships/image" Target="../media/image95.wmf"/><Relationship Id="rId4" Type="http://schemas.openxmlformats.org/officeDocument/2006/relationships/oleObject" Target="../embeddings/oleObject88.bin"/></Relationships>
</file>

<file path=ppt/slides/_rels/slide65.x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oleObject" Target="../embeddings/oleObject90.bin"/><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oleObject" Target="../embeddings/oleObject91.bin"/><Relationship Id="rId1" Type="http://schemas.openxmlformats.org/officeDocument/2006/relationships/slideLayout" Target="../slideLayouts/slideLayout7.xml"/><Relationship Id="rId5" Type="http://schemas.openxmlformats.org/officeDocument/2006/relationships/image" Target="../media/image99.wmf"/><Relationship Id="rId4" Type="http://schemas.openxmlformats.org/officeDocument/2006/relationships/oleObject" Target="../embeddings/oleObject92.bin"/></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96.bin"/><Relationship Id="rId3" Type="http://schemas.openxmlformats.org/officeDocument/2006/relationships/image" Target="../media/image100.wmf"/><Relationship Id="rId7" Type="http://schemas.openxmlformats.org/officeDocument/2006/relationships/image" Target="../media/image102.wmf"/><Relationship Id="rId12" Type="http://schemas.openxmlformats.org/officeDocument/2006/relationships/slide" Target="slide61.xml"/><Relationship Id="rId2" Type="http://schemas.openxmlformats.org/officeDocument/2006/relationships/oleObject" Target="../embeddings/oleObject93.bin"/><Relationship Id="rId1" Type="http://schemas.openxmlformats.org/officeDocument/2006/relationships/slideLayout" Target="../slideLayouts/slideLayout7.xml"/><Relationship Id="rId6" Type="http://schemas.openxmlformats.org/officeDocument/2006/relationships/oleObject" Target="../embeddings/oleObject95.bin"/><Relationship Id="rId11" Type="http://schemas.openxmlformats.org/officeDocument/2006/relationships/image" Target="../media/image104.wmf"/><Relationship Id="rId5" Type="http://schemas.openxmlformats.org/officeDocument/2006/relationships/image" Target="../media/image101.wmf"/><Relationship Id="rId10" Type="http://schemas.openxmlformats.org/officeDocument/2006/relationships/oleObject" Target="../embeddings/oleObject97.bin"/><Relationship Id="rId4" Type="http://schemas.openxmlformats.org/officeDocument/2006/relationships/oleObject" Target="../embeddings/oleObject94.bin"/><Relationship Id="rId9" Type="http://schemas.openxmlformats.org/officeDocument/2006/relationships/image" Target="../media/image103.wmf"/></Relationships>
</file>

<file path=ppt/slides/_rels/slide68.x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oleObject" Target="../embeddings/oleObject98.bin"/><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oleObject" Target="../embeddings/oleObject99.bin"/><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5.wmf"/><Relationship Id="rId4" Type="http://schemas.openxmlformats.org/officeDocument/2006/relationships/oleObject" Target="../embeddings/oleObject3.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slide" Target="slide6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slide" Target="slide58.xml"/><Relationship Id="rId2" Type="http://schemas.openxmlformats.org/officeDocument/2006/relationships/slide" Target="slide57.xml"/><Relationship Id="rId1" Type="http://schemas.openxmlformats.org/officeDocument/2006/relationships/slideLayout" Target="../slideLayouts/slideLayout2.xml"/><Relationship Id="rId4" Type="http://schemas.openxmlformats.org/officeDocument/2006/relationships/slide" Target="slide59.xml"/></Relationships>
</file>

<file path=ppt/slides/_rels/slide74.xml.rels><?xml version="1.0" encoding="UTF-8" standalone="yes"?>
<Relationships xmlns="http://schemas.openxmlformats.org/package/2006/relationships"><Relationship Id="rId2" Type="http://schemas.openxmlformats.org/officeDocument/2006/relationships/slide" Target="slide5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slide" Target="slide56.xml"/><Relationship Id="rId2" Type="http://schemas.openxmlformats.org/officeDocument/2006/relationships/slide" Target="slide6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slide" Target="slide62.xml"/><Relationship Id="rId2" Type="http://schemas.openxmlformats.org/officeDocument/2006/relationships/slide" Target="slide61.xml"/><Relationship Id="rId1" Type="http://schemas.openxmlformats.org/officeDocument/2006/relationships/slideLayout" Target="../slideLayouts/slideLayout2.xml"/><Relationship Id="rId6" Type="http://schemas.openxmlformats.org/officeDocument/2006/relationships/slide" Target="slide47.xml"/><Relationship Id="rId5" Type="http://schemas.openxmlformats.org/officeDocument/2006/relationships/slide" Target="slide56.xml"/><Relationship Id="rId4" Type="http://schemas.openxmlformats.org/officeDocument/2006/relationships/slide" Target="slide63.xml"/></Relationships>
</file>

<file path=ppt/slides/_rels/slide77.xml.rels><?xml version="1.0" encoding="UTF-8" standalone="yes"?>
<Relationships xmlns="http://schemas.openxmlformats.org/package/2006/relationships"><Relationship Id="rId2" Type="http://schemas.openxmlformats.org/officeDocument/2006/relationships/slide" Target="slide5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slide" Target="slide5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slide" Target="slide5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slide" Target="slide64.xml"/><Relationship Id="rId2" Type="http://schemas.openxmlformats.org/officeDocument/2006/relationships/slide" Target="slide59.xml"/><Relationship Id="rId1" Type="http://schemas.openxmlformats.org/officeDocument/2006/relationships/slideLayout" Target="../slideLayouts/slideLayout2.xml"/><Relationship Id="rId6" Type="http://schemas.openxmlformats.org/officeDocument/2006/relationships/slide" Target="slide67.xml"/><Relationship Id="rId5" Type="http://schemas.openxmlformats.org/officeDocument/2006/relationships/slide" Target="slide66.xml"/><Relationship Id="rId4" Type="http://schemas.openxmlformats.org/officeDocument/2006/relationships/slide" Target="slide65.xml"/></Relationships>
</file>

<file path=ppt/slides/_rels/slide81.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slide" Target="slide70.xml"/><Relationship Id="rId2" Type="http://schemas.openxmlformats.org/officeDocument/2006/relationships/slide" Target="slide68.xml"/><Relationship Id="rId1" Type="http://schemas.openxmlformats.org/officeDocument/2006/relationships/slideLayout" Target="../slideLayouts/slideLayout2.xml"/><Relationship Id="rId4" Type="http://schemas.openxmlformats.org/officeDocument/2006/relationships/slide" Target="slide56.xml"/></Relationships>
</file>

<file path=ppt/slides/_rels/slide85.xml.rels><?xml version="1.0" encoding="UTF-8" standalone="yes"?>
<Relationships xmlns="http://schemas.openxmlformats.org/package/2006/relationships"><Relationship Id="rId3" Type="http://schemas.openxmlformats.org/officeDocument/2006/relationships/slide" Target="slide67.xml"/><Relationship Id="rId2" Type="http://schemas.openxmlformats.org/officeDocument/2006/relationships/slide" Target="slide69.xml"/><Relationship Id="rId1" Type="http://schemas.openxmlformats.org/officeDocument/2006/relationships/slideLayout" Target="../slideLayouts/slideLayout2.xml"/><Relationship Id="rId4" Type="http://schemas.openxmlformats.org/officeDocument/2006/relationships/slide" Target="slide58.xml"/></Relationships>
</file>

<file path=ppt/slides/_rels/slide86.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3" Type="http://schemas.openxmlformats.org/officeDocument/2006/relationships/slide" Target="slide71.xml"/><Relationship Id="rId2" Type="http://schemas.openxmlformats.org/officeDocument/2006/relationships/slide" Target="slide63.xml"/><Relationship Id="rId1" Type="http://schemas.openxmlformats.org/officeDocument/2006/relationships/slideLayout" Target="../slideLayouts/slideLayout2.xml"/><Relationship Id="rId5" Type="http://schemas.openxmlformats.org/officeDocument/2006/relationships/slide" Target="slide72.xml"/><Relationship Id="rId4" Type="http://schemas.openxmlformats.org/officeDocument/2006/relationships/slide" Target="slide16.xml"/></Relationships>
</file>

<file path=ppt/slides/_rels/slide88.xml.rels><?xml version="1.0" encoding="UTF-8" standalone="yes"?>
<Relationships xmlns="http://schemas.openxmlformats.org/package/2006/relationships"><Relationship Id="rId3" Type="http://schemas.openxmlformats.org/officeDocument/2006/relationships/image" Target="../media/image107.emf"/><Relationship Id="rId2" Type="http://schemas.openxmlformats.org/officeDocument/2006/relationships/oleObject" Target="../embeddings/oleObject100.bin"/><Relationship Id="rId1" Type="http://schemas.openxmlformats.org/officeDocument/2006/relationships/slideLayout" Target="../slideLayouts/slideLayout7.xml"/><Relationship Id="rId6" Type="http://schemas.openxmlformats.org/officeDocument/2006/relationships/slide" Target="slide70.xml"/><Relationship Id="rId5" Type="http://schemas.openxmlformats.org/officeDocument/2006/relationships/image" Target="../media/image108.emf"/><Relationship Id="rId4" Type="http://schemas.openxmlformats.org/officeDocument/2006/relationships/oleObject" Target="../embeddings/oleObject101.bin"/></Relationships>
</file>

<file path=ppt/slides/_rels/slide89.xml.rels><?xml version="1.0" encoding="UTF-8" standalone="yes"?>
<Relationships xmlns="http://schemas.openxmlformats.org/package/2006/relationships"><Relationship Id="rId2" Type="http://schemas.openxmlformats.org/officeDocument/2006/relationships/slide" Target="slide7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a:xfrm>
            <a:off x="685800" y="228600"/>
            <a:ext cx="7772400" cy="914400"/>
          </a:xfrm>
        </p:spPr>
        <p:txBody>
          <a:bodyPr/>
          <a:lstStyle/>
          <a:p>
            <a:r>
              <a:rPr lang="zh-CN" altLang="en-US" b="1">
                <a:solidFill>
                  <a:srgbClr val="0000FF"/>
                </a:solidFill>
                <a:latin typeface="华文楷体" pitchFamily="2" charset="-122"/>
                <a:ea typeface="华文楷体" pitchFamily="2" charset="-122"/>
              </a:rPr>
              <a:t>热辐射和黑体辐射</a:t>
            </a:r>
          </a:p>
        </p:txBody>
      </p:sp>
      <p:sp>
        <p:nvSpPr>
          <p:cNvPr id="41987" name="内容占位符 2"/>
          <p:cNvSpPr>
            <a:spLocks noGrp="1"/>
          </p:cNvSpPr>
          <p:nvPr>
            <p:ph idx="1"/>
          </p:nvPr>
        </p:nvSpPr>
        <p:spPr>
          <a:xfrm>
            <a:off x="685800" y="1162050"/>
            <a:ext cx="7772400" cy="4933950"/>
          </a:xfrm>
        </p:spPr>
        <p:txBody>
          <a:bodyPr/>
          <a:lstStyle/>
          <a:p>
            <a:r>
              <a:rPr lang="zh-CN" altLang="en-US" sz="3600" b="1" dirty="0">
                <a:latin typeface="华文楷体" pitchFamily="2" charset="-122"/>
                <a:ea typeface="华文楷体" pitchFamily="2" charset="-122"/>
              </a:rPr>
              <a:t>热辐射：物体受热就会发光，也就是辐射电磁波。</a:t>
            </a:r>
            <a:r>
              <a:rPr lang="zh-CN" altLang="en-US" sz="3600" b="1" dirty="0">
                <a:solidFill>
                  <a:srgbClr val="0000FF"/>
                </a:solidFill>
                <a:latin typeface="华文楷体" pitchFamily="2" charset="-122"/>
                <a:ea typeface="华文楷体" pitchFamily="2" charset="-122"/>
              </a:rPr>
              <a:t>与温度有关</a:t>
            </a:r>
            <a:r>
              <a:rPr lang="zh-CN" altLang="zh-CN" sz="3600" b="1" dirty="0">
                <a:solidFill>
                  <a:srgbClr val="0000FF"/>
                </a:solidFill>
                <a:latin typeface="华文楷体" pitchFamily="2" charset="-122"/>
                <a:ea typeface="华文楷体" pitchFamily="2" charset="-122"/>
              </a:rPr>
              <a:t>的</a:t>
            </a:r>
            <a:r>
              <a:rPr lang="zh-CN" altLang="en-US" sz="3600" b="1" dirty="0">
                <a:solidFill>
                  <a:srgbClr val="0000FF"/>
                </a:solidFill>
                <a:latin typeface="华文楷体" pitchFamily="2" charset="-122"/>
                <a:ea typeface="华文楷体" pitchFamily="2" charset="-122"/>
              </a:rPr>
              <a:t>电磁辐射，</a:t>
            </a:r>
            <a:r>
              <a:rPr lang="zh-CN" altLang="en-US" sz="3600" b="1" dirty="0">
                <a:latin typeface="华文楷体" pitchFamily="2" charset="-122"/>
                <a:ea typeface="华文楷体" pitchFamily="2" charset="-122"/>
              </a:rPr>
              <a:t>称为</a:t>
            </a:r>
            <a:r>
              <a:rPr lang="zh-CN" altLang="en-US" sz="3600" b="1" dirty="0">
                <a:solidFill>
                  <a:srgbClr val="FF3300"/>
                </a:solidFill>
                <a:latin typeface="华文楷体" pitchFamily="2" charset="-122"/>
                <a:ea typeface="华文楷体" pitchFamily="2" charset="-122"/>
              </a:rPr>
              <a:t>热辐射。</a:t>
            </a:r>
            <a:endParaRPr lang="zh-CN" altLang="en-US" sz="3600" b="1" dirty="0">
              <a:latin typeface="华文楷体" pitchFamily="2" charset="-122"/>
              <a:ea typeface="华文楷体" pitchFamily="2" charset="-122"/>
            </a:endParaRPr>
          </a:p>
          <a:p>
            <a:pPr lvl="1"/>
            <a:r>
              <a:rPr lang="zh-CN" altLang="en-US" sz="3200" b="1" dirty="0">
                <a:latin typeface="华文楷体" pitchFamily="2" charset="-122"/>
                <a:ea typeface="华文楷体" pitchFamily="2" charset="-122"/>
              </a:rPr>
              <a:t>加热铁块， 温度</a:t>
            </a:r>
            <a:r>
              <a:rPr lang="zh-CN" altLang="en-US" sz="3200" b="1" dirty="0">
                <a:latin typeface="华文楷体" pitchFamily="2" charset="-122"/>
                <a:ea typeface="华文楷体" pitchFamily="2" charset="-122"/>
                <a:sym typeface="Symbol" pitchFamily="18" charset="2"/>
              </a:rPr>
              <a:t>，</a:t>
            </a:r>
            <a:r>
              <a:rPr lang="zh-CN" altLang="en-US" sz="3200" b="1" dirty="0">
                <a:latin typeface="华文楷体" pitchFamily="2" charset="-122"/>
                <a:ea typeface="华文楷体" pitchFamily="2" charset="-122"/>
              </a:rPr>
              <a:t>铁块颜色：</a:t>
            </a:r>
            <a:endParaRPr lang="en-US" altLang="zh-CN" sz="3200" b="1" dirty="0">
              <a:latin typeface="华文楷体" pitchFamily="2" charset="-122"/>
              <a:ea typeface="华文楷体" pitchFamily="2" charset="-122"/>
            </a:endParaRPr>
          </a:p>
          <a:p>
            <a:pPr lvl="1">
              <a:buFontTx/>
              <a:buNone/>
            </a:pPr>
            <a:r>
              <a:rPr lang="en-US" altLang="zh-CN" sz="3200" b="1" dirty="0">
                <a:latin typeface="华文楷体" pitchFamily="2" charset="-122"/>
                <a:ea typeface="华文楷体" pitchFamily="2" charset="-122"/>
              </a:rPr>
              <a:t>   </a:t>
            </a:r>
            <a:r>
              <a:rPr lang="zh-CN" altLang="en-US" sz="3200" b="1" dirty="0">
                <a:latin typeface="华文楷体" pitchFamily="2" charset="-122"/>
                <a:ea typeface="华文楷体" pitchFamily="2" charset="-122"/>
              </a:rPr>
              <a:t>不发光 </a:t>
            </a:r>
            <a:r>
              <a:rPr lang="zh-CN" altLang="en-US" sz="3200" b="1" dirty="0">
                <a:latin typeface="华文楷体" pitchFamily="2" charset="-122"/>
                <a:ea typeface="华文楷体" pitchFamily="2" charset="-122"/>
                <a:sym typeface="Symbol" pitchFamily="18" charset="2"/>
              </a:rPr>
              <a:t></a:t>
            </a:r>
            <a:r>
              <a:rPr lang="zh-CN" altLang="en-US" sz="3200" b="1" dirty="0">
                <a:solidFill>
                  <a:srgbClr val="0000FF"/>
                </a:solidFill>
                <a:latin typeface="华文楷体" pitchFamily="2" charset="-122"/>
                <a:ea typeface="华文楷体" pitchFamily="2" charset="-122"/>
                <a:sym typeface="Monotype Sorts" pitchFamily="2" charset="2"/>
              </a:rPr>
              <a:t> </a:t>
            </a:r>
            <a:r>
              <a:rPr lang="zh-CN" altLang="en-US" sz="3200" b="1" dirty="0">
                <a:latin typeface="华文楷体" pitchFamily="2" charset="-122"/>
                <a:ea typeface="华文楷体" pitchFamily="2" charset="-122"/>
              </a:rPr>
              <a:t>暗红</a:t>
            </a:r>
            <a:r>
              <a:rPr lang="en-US" altLang="zh-CN" sz="3200" b="1" dirty="0">
                <a:latin typeface="华文楷体" pitchFamily="2" charset="-122"/>
                <a:ea typeface="华文楷体" pitchFamily="2" charset="-122"/>
                <a:sym typeface="Symbol" pitchFamily="18" charset="2"/>
              </a:rPr>
              <a:t> </a:t>
            </a:r>
            <a:r>
              <a:rPr lang="zh-CN" altLang="en-US" sz="3200" b="1" dirty="0">
                <a:latin typeface="华文楷体" pitchFamily="2" charset="-122"/>
                <a:ea typeface="华文楷体" pitchFamily="2" charset="-122"/>
              </a:rPr>
              <a:t>橙色</a:t>
            </a:r>
            <a:r>
              <a:rPr lang="en-US" altLang="zh-CN" sz="3200" b="1" dirty="0">
                <a:latin typeface="华文楷体" pitchFamily="2" charset="-122"/>
                <a:ea typeface="华文楷体" pitchFamily="2" charset="-122"/>
                <a:sym typeface="Symbol" pitchFamily="18" charset="2"/>
              </a:rPr>
              <a:t> </a:t>
            </a:r>
            <a:r>
              <a:rPr lang="zh-CN" altLang="en-US" sz="3200" b="1" dirty="0">
                <a:latin typeface="华文楷体" pitchFamily="2" charset="-122"/>
                <a:ea typeface="华文楷体" pitchFamily="2" charset="-122"/>
              </a:rPr>
              <a:t>黄白色</a:t>
            </a:r>
            <a:endParaRPr lang="zh-CN" altLang="en-US" sz="3200" b="1" dirty="0">
              <a:solidFill>
                <a:srgbClr val="FF3300"/>
              </a:solidFill>
              <a:latin typeface="华文楷体" pitchFamily="2" charset="-122"/>
              <a:ea typeface="华文楷体" pitchFamily="2" charset="-122"/>
            </a:endParaRPr>
          </a:p>
          <a:p>
            <a:r>
              <a:rPr lang="zh-CN" altLang="en-US" sz="3600" b="1" dirty="0">
                <a:latin typeface="华文楷体" pitchFamily="2" charset="-122"/>
                <a:ea typeface="华文楷体" pitchFamily="2" charset="-122"/>
              </a:rPr>
              <a:t>并不是所有发光现象都是热辐射</a:t>
            </a:r>
          </a:p>
          <a:p>
            <a:pPr lvl="1"/>
            <a:r>
              <a:rPr lang="zh-CN" altLang="en-US" sz="3200" b="1" dirty="0">
                <a:solidFill>
                  <a:srgbClr val="FF3300"/>
                </a:solidFill>
                <a:latin typeface="华文楷体" pitchFamily="2" charset="-122"/>
                <a:ea typeface="华文楷体" pitchFamily="2" charset="-122"/>
              </a:rPr>
              <a:t>激光 、 日光灯发光就不是热辐射</a:t>
            </a:r>
          </a:p>
          <a:p>
            <a:pPr>
              <a:buFontTx/>
              <a:buNone/>
            </a:pPr>
            <a:endParaRPr lang="zh-CN" altLang="en-US" dirty="0"/>
          </a:p>
          <a:p>
            <a:endParaRPr lang="zh-CN" altLang="en-US" dirty="0"/>
          </a:p>
          <a:p>
            <a:endParaRPr lang="zh-CN" altLang="en-US" dirty="0"/>
          </a:p>
          <a:p>
            <a:pPr marL="0" indent="0">
              <a:buNone/>
            </a:pPr>
            <a:endParaRPr lang="zh-CN" altLang="en-US"/>
          </a:p>
          <a:p>
            <a:endParaRPr lang="zh-CN" altLang="en-US" dirty="0">
              <a:latin typeface="宋体" pitchFamily="2" charset="-122"/>
            </a:endParaRPr>
          </a:p>
          <a:p>
            <a:endParaRPr lang="zh-CN" altLang="en-US" dirty="0"/>
          </a:p>
        </p:txBody>
      </p:sp>
      <p:sp>
        <p:nvSpPr>
          <p:cNvPr id="41988" name="灯片编号占位符 3"/>
          <p:cNvSpPr>
            <a:spLocks noGrp="1"/>
          </p:cNvSpPr>
          <p:nvPr>
            <p:ph type="sldNum" sz="quarter" idx="12"/>
          </p:nvPr>
        </p:nvSpPr>
        <p:spPr>
          <a:noFill/>
        </p:spPr>
        <p:txBody>
          <a:bodyPr/>
          <a:lstStyle/>
          <a:p>
            <a:fld id="{C2C05975-2230-4809-A165-D7197773921E}" type="slidenum">
              <a:rPr lang="en-US" altLang="zh-CN" smtClean="0"/>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p:cNvSpPr>
            <a:spLocks noGrp="1"/>
          </p:cNvSpPr>
          <p:nvPr>
            <p:ph type="sldNum" sz="quarter" idx="12"/>
          </p:nvPr>
        </p:nvSpPr>
        <p:spPr>
          <a:noFill/>
        </p:spPr>
        <p:txBody>
          <a:bodyPr/>
          <a:lstStyle/>
          <a:p>
            <a:fld id="{2F9BDCAE-987A-41CB-BADC-1F26D60E567B}" type="slidenum">
              <a:rPr lang="en-US" altLang="zh-CN" smtClean="0"/>
              <a:pPr/>
              <a:t>10</a:t>
            </a:fld>
            <a:endParaRPr lang="en-US" altLang="zh-CN"/>
          </a:p>
        </p:txBody>
      </p:sp>
      <p:sp>
        <p:nvSpPr>
          <p:cNvPr id="107524" name="Text Box 1028"/>
          <p:cNvSpPr txBox="1">
            <a:spLocks noChangeArrowheads="1"/>
          </p:cNvSpPr>
          <p:nvPr/>
        </p:nvSpPr>
        <p:spPr bwMode="auto">
          <a:xfrm>
            <a:off x="1414463" y="5219700"/>
            <a:ext cx="6072187" cy="646113"/>
          </a:xfrm>
          <a:prstGeom prst="rect">
            <a:avLst/>
          </a:prstGeom>
          <a:noFill/>
          <a:ln w="9525">
            <a:noFill/>
            <a:miter lim="800000"/>
            <a:headEnd/>
            <a:tailEnd/>
          </a:ln>
        </p:spPr>
        <p:txBody>
          <a:bodyPr>
            <a:spAutoFit/>
          </a:bodyPr>
          <a:lstStyle/>
          <a:p>
            <a:r>
              <a:rPr lang="zh-CN" altLang="en-US" sz="3600" b="1">
                <a:solidFill>
                  <a:srgbClr val="0000FF"/>
                </a:solidFill>
                <a:latin typeface="隶书" pitchFamily="49" charset="-122"/>
                <a:ea typeface="隶书" pitchFamily="49" charset="-122"/>
              </a:rPr>
              <a:t>一个黑白花盘子的两张照片</a:t>
            </a:r>
          </a:p>
        </p:txBody>
      </p:sp>
      <p:sp>
        <p:nvSpPr>
          <p:cNvPr id="107525" name="Text Box 1029"/>
          <p:cNvSpPr txBox="1">
            <a:spLocks noChangeArrowheads="1"/>
          </p:cNvSpPr>
          <p:nvPr/>
        </p:nvSpPr>
        <p:spPr bwMode="auto">
          <a:xfrm>
            <a:off x="1327150" y="4475163"/>
            <a:ext cx="3281363" cy="519112"/>
          </a:xfrm>
          <a:prstGeom prst="rect">
            <a:avLst/>
          </a:prstGeom>
          <a:noFill/>
          <a:ln w="9525">
            <a:noFill/>
            <a:miter lim="800000"/>
            <a:headEnd/>
            <a:tailEnd/>
          </a:ln>
        </p:spPr>
        <p:txBody>
          <a:bodyPr>
            <a:spAutoFit/>
          </a:bodyPr>
          <a:lstStyle/>
          <a:p>
            <a:r>
              <a:rPr lang="zh-CN" altLang="en-US" sz="2800" b="1">
                <a:solidFill>
                  <a:srgbClr val="FF3300"/>
                </a:solidFill>
              </a:rPr>
              <a:t>室温下，反射光</a:t>
            </a:r>
          </a:p>
        </p:txBody>
      </p:sp>
      <p:sp>
        <p:nvSpPr>
          <p:cNvPr id="107526" name="Text Box 1030"/>
          <p:cNvSpPr txBox="1">
            <a:spLocks noChangeArrowheads="1"/>
          </p:cNvSpPr>
          <p:nvPr/>
        </p:nvSpPr>
        <p:spPr bwMode="auto">
          <a:xfrm>
            <a:off x="4645025" y="4478338"/>
            <a:ext cx="3660775" cy="519112"/>
          </a:xfrm>
          <a:prstGeom prst="rect">
            <a:avLst/>
          </a:prstGeom>
          <a:noFill/>
          <a:ln w="9525">
            <a:noFill/>
            <a:miter lim="800000"/>
            <a:headEnd/>
            <a:tailEnd/>
          </a:ln>
        </p:spPr>
        <p:txBody>
          <a:bodyPr>
            <a:spAutoFit/>
          </a:bodyPr>
          <a:lstStyle/>
          <a:p>
            <a:r>
              <a:rPr lang="en-US" altLang="zh-CN" sz="2800" b="1">
                <a:solidFill>
                  <a:srgbClr val="FF3300"/>
                </a:solidFill>
              </a:rPr>
              <a:t>1100K</a:t>
            </a:r>
            <a:r>
              <a:rPr lang="zh-CN" altLang="en-US" sz="2800" b="1">
                <a:solidFill>
                  <a:srgbClr val="FF3300"/>
                </a:solidFill>
              </a:rPr>
              <a:t>，自身辐射光</a:t>
            </a:r>
          </a:p>
        </p:txBody>
      </p:sp>
      <p:pic>
        <p:nvPicPr>
          <p:cNvPr id="107540" name="Picture 1044" descr="盘的热辐射a"/>
          <p:cNvPicPr>
            <a:picLocks noChangeAspect="1" noChangeArrowheads="1"/>
          </p:cNvPicPr>
          <p:nvPr/>
        </p:nvPicPr>
        <p:blipFill>
          <a:blip r:embed="rId2" cstate="print"/>
          <a:srcRect/>
          <a:stretch>
            <a:fillRect/>
          </a:stretch>
        </p:blipFill>
        <p:spPr bwMode="auto">
          <a:xfrm>
            <a:off x="1135063" y="1198563"/>
            <a:ext cx="3205162" cy="3194050"/>
          </a:xfrm>
          <a:prstGeom prst="rect">
            <a:avLst/>
          </a:prstGeom>
          <a:noFill/>
          <a:ln w="9525">
            <a:noFill/>
            <a:miter lim="800000"/>
            <a:headEnd/>
            <a:tailEnd/>
          </a:ln>
        </p:spPr>
      </p:pic>
      <p:pic>
        <p:nvPicPr>
          <p:cNvPr id="107541" name="Picture 1045" descr="盘的热辐射b"/>
          <p:cNvPicPr>
            <a:picLocks noChangeAspect="1" noChangeArrowheads="1"/>
          </p:cNvPicPr>
          <p:nvPr/>
        </p:nvPicPr>
        <p:blipFill>
          <a:blip r:embed="rId3" cstate="print"/>
          <a:srcRect/>
          <a:stretch>
            <a:fillRect/>
          </a:stretch>
        </p:blipFill>
        <p:spPr bwMode="auto">
          <a:xfrm>
            <a:off x="4732338" y="1262063"/>
            <a:ext cx="3302000" cy="31369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7524"/>
                                        </p:tgtEl>
                                        <p:attrNameLst>
                                          <p:attrName>style.visibility</p:attrName>
                                        </p:attrNameLst>
                                      </p:cBhvr>
                                      <p:to>
                                        <p:strVal val="visible"/>
                                      </p:to>
                                    </p:set>
                                    <p:animEffect transition="in" filter="wipe(left)">
                                      <p:cBhvr>
                                        <p:cTn id="7" dur="500"/>
                                        <p:tgtEl>
                                          <p:spTgt spid="107524"/>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107540"/>
                                        </p:tgtEl>
                                        <p:attrNameLst>
                                          <p:attrName>style.visibility</p:attrName>
                                        </p:attrNameLst>
                                      </p:cBhvr>
                                      <p:to>
                                        <p:strVal val="visible"/>
                                      </p:to>
                                    </p:set>
                                    <p:animEffect transition="in" filter="box(out)">
                                      <p:cBhvr>
                                        <p:cTn id="11" dur="500"/>
                                        <p:tgtEl>
                                          <p:spTgt spid="107540"/>
                                        </p:tgtEl>
                                      </p:cBhvr>
                                    </p:animEffect>
                                  </p:childTnLst>
                                </p:cTn>
                              </p:par>
                            </p:childTnLst>
                          </p:cTn>
                        </p:par>
                        <p:par>
                          <p:cTn id="12" fill="hold">
                            <p:stCondLst>
                              <p:cond delay="1000"/>
                            </p:stCondLst>
                            <p:childTnLst>
                              <p:par>
                                <p:cTn id="13" presetID="4" presetClass="entr" presetSubtype="32" fill="hold" nodeType="afterEffect">
                                  <p:stCondLst>
                                    <p:cond delay="0"/>
                                  </p:stCondLst>
                                  <p:childTnLst>
                                    <p:set>
                                      <p:cBhvr>
                                        <p:cTn id="14" dur="1" fill="hold">
                                          <p:stCondLst>
                                            <p:cond delay="0"/>
                                          </p:stCondLst>
                                        </p:cTn>
                                        <p:tgtEl>
                                          <p:spTgt spid="107541"/>
                                        </p:tgtEl>
                                        <p:attrNameLst>
                                          <p:attrName>style.visibility</p:attrName>
                                        </p:attrNameLst>
                                      </p:cBhvr>
                                      <p:to>
                                        <p:strVal val="visible"/>
                                      </p:to>
                                    </p:set>
                                    <p:animEffect transition="in" filter="box(out)">
                                      <p:cBhvr>
                                        <p:cTn id="15" dur="500"/>
                                        <p:tgtEl>
                                          <p:spTgt spid="10754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07525"/>
                                        </p:tgtEl>
                                        <p:attrNameLst>
                                          <p:attrName>style.visibility</p:attrName>
                                        </p:attrNameLst>
                                      </p:cBhvr>
                                      <p:to>
                                        <p:strVal val="visible"/>
                                      </p:to>
                                    </p:set>
                                    <p:animEffect transition="in" filter="wipe(left)">
                                      <p:cBhvr>
                                        <p:cTn id="20" dur="500"/>
                                        <p:tgtEl>
                                          <p:spTgt spid="10752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07526"/>
                                        </p:tgtEl>
                                        <p:attrNameLst>
                                          <p:attrName>style.visibility</p:attrName>
                                        </p:attrNameLst>
                                      </p:cBhvr>
                                      <p:to>
                                        <p:strVal val="visible"/>
                                      </p:to>
                                    </p:set>
                                    <p:animEffect transition="in" filter="wipe(left)">
                                      <p:cBhvr>
                                        <p:cTn id="25" dur="500"/>
                                        <p:tgtEl>
                                          <p:spTgt spid="107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4" grpId="0" autoUpdateAnimBg="0"/>
      <p:bldP spid="107525" grpId="0" autoUpdateAnimBg="0"/>
      <p:bldP spid="107526"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en-US" b="1">
                <a:solidFill>
                  <a:srgbClr val="0000FF"/>
                </a:solidFill>
                <a:latin typeface="华文楷体" pitchFamily="2" charset="-122"/>
                <a:ea typeface="华文楷体" pitchFamily="2" charset="-122"/>
              </a:rPr>
              <a:t>维恩设计的黑体模型</a:t>
            </a:r>
            <a:endParaRPr lang="zh-CN" altLang="en-US" b="1">
              <a:latin typeface="华文楷体" pitchFamily="2" charset="-122"/>
              <a:ea typeface="华文楷体" pitchFamily="2" charset="-122"/>
            </a:endParaRPr>
          </a:p>
        </p:txBody>
      </p:sp>
      <p:sp>
        <p:nvSpPr>
          <p:cNvPr id="49155" name="内容占位符 2"/>
          <p:cNvSpPr>
            <a:spLocks noGrp="1"/>
          </p:cNvSpPr>
          <p:nvPr>
            <p:ph idx="1"/>
          </p:nvPr>
        </p:nvSpPr>
        <p:spPr>
          <a:xfrm>
            <a:off x="685800" y="1676400"/>
            <a:ext cx="7772400" cy="4419600"/>
          </a:xfrm>
        </p:spPr>
        <p:txBody>
          <a:bodyPr/>
          <a:lstStyle/>
          <a:p>
            <a:r>
              <a:rPr lang="zh-CN" altLang="en-US" sz="3600" b="1">
                <a:latin typeface="华文楷体" pitchFamily="2" charset="-122"/>
                <a:ea typeface="华文楷体" pitchFamily="2" charset="-122"/>
              </a:rPr>
              <a:t>小孔空腔</a:t>
            </a:r>
            <a:r>
              <a:rPr lang="zh-CN" altLang="en-US" b="1">
                <a:latin typeface="华文楷体" pitchFamily="2" charset="-122"/>
                <a:ea typeface="华文楷体" pitchFamily="2" charset="-122"/>
              </a:rPr>
              <a:t>（</a:t>
            </a:r>
            <a:r>
              <a:rPr lang="zh-CN" altLang="en-US" b="1">
                <a:solidFill>
                  <a:srgbClr val="FF0000"/>
                </a:solidFill>
                <a:latin typeface="华文楷体" pitchFamily="2" charset="-122"/>
                <a:ea typeface="华文楷体" pitchFamily="2" charset="-122"/>
              </a:rPr>
              <a:t>电磁波射入小 孔后，很难再  从 小孔中射出</a:t>
            </a:r>
            <a:r>
              <a:rPr lang="zh-CN" altLang="en-US" b="1">
                <a:latin typeface="华文楷体" pitchFamily="2" charset="-122"/>
                <a:ea typeface="华文楷体" pitchFamily="2" charset="-122"/>
              </a:rPr>
              <a:t>）</a:t>
            </a:r>
            <a:endParaRPr lang="en-US" altLang="zh-CN" b="1">
              <a:latin typeface="华文楷体" pitchFamily="2" charset="-122"/>
              <a:ea typeface="华文楷体" pitchFamily="2" charset="-122"/>
            </a:endParaRPr>
          </a:p>
          <a:p>
            <a:r>
              <a:rPr lang="zh-CN" altLang="en-US" sz="3600" b="1">
                <a:solidFill>
                  <a:srgbClr val="333300"/>
                </a:solidFill>
                <a:latin typeface="华文楷体" pitchFamily="2" charset="-122"/>
                <a:ea typeface="华文楷体" pitchFamily="2" charset="-122"/>
              </a:rPr>
              <a:t>维恩</a:t>
            </a:r>
            <a:endParaRPr lang="en-US" altLang="zh-CN" sz="3600" b="1">
              <a:solidFill>
                <a:srgbClr val="333300"/>
              </a:solidFill>
              <a:latin typeface="华文楷体" pitchFamily="2" charset="-122"/>
              <a:ea typeface="华文楷体" pitchFamily="2" charset="-122"/>
            </a:endParaRPr>
          </a:p>
          <a:p>
            <a:pPr lvl="1"/>
            <a:r>
              <a:rPr lang="en-US" altLang="zh-CN" sz="3200" b="1">
                <a:solidFill>
                  <a:srgbClr val="0000FF"/>
                </a:solidFill>
                <a:latin typeface="华文楷体" pitchFamily="2" charset="-122"/>
                <a:ea typeface="华文楷体" pitchFamily="2" charset="-122"/>
              </a:rPr>
              <a:t>1911</a:t>
            </a:r>
            <a:r>
              <a:rPr lang="zh-CN" altLang="en-US" sz="3200" b="1">
                <a:solidFill>
                  <a:srgbClr val="0000FF"/>
                </a:solidFill>
                <a:latin typeface="华文楷体" pitchFamily="2" charset="-122"/>
                <a:ea typeface="华文楷体" pitchFamily="2" charset="-122"/>
              </a:rPr>
              <a:t>年诺贝尔奖</a:t>
            </a:r>
            <a:endParaRPr lang="zh-CN" altLang="en-US" sz="3200" b="1">
              <a:solidFill>
                <a:schemeClr val="tx2"/>
              </a:solidFill>
              <a:latin typeface="华文楷体" pitchFamily="2" charset="-122"/>
              <a:ea typeface="华文楷体" pitchFamily="2" charset="-122"/>
            </a:endParaRPr>
          </a:p>
          <a:p>
            <a:pPr lvl="1"/>
            <a:r>
              <a:rPr lang="zh-CN" altLang="en-US" sz="3200" b="1">
                <a:latin typeface="华文楷体" pitchFamily="2" charset="-122"/>
                <a:ea typeface="华文楷体" pitchFamily="2" charset="-122"/>
              </a:rPr>
              <a:t>热辐射定律的发现</a:t>
            </a:r>
          </a:p>
          <a:p>
            <a:pPr>
              <a:buFontTx/>
              <a:buNone/>
            </a:pPr>
            <a:endParaRPr lang="zh-CN" altLang="en-US">
              <a:latin typeface="宋体" pitchFamily="2" charset="-122"/>
            </a:endParaRPr>
          </a:p>
          <a:p>
            <a:endParaRPr lang="zh-CN" altLang="en-US"/>
          </a:p>
        </p:txBody>
      </p:sp>
      <p:sp>
        <p:nvSpPr>
          <p:cNvPr id="49156" name="灯片编号占位符 3"/>
          <p:cNvSpPr>
            <a:spLocks noGrp="1"/>
          </p:cNvSpPr>
          <p:nvPr>
            <p:ph type="sldNum" sz="quarter" idx="12"/>
          </p:nvPr>
        </p:nvSpPr>
        <p:spPr>
          <a:noFill/>
        </p:spPr>
        <p:txBody>
          <a:bodyPr/>
          <a:lstStyle/>
          <a:p>
            <a:fld id="{279F3643-BD83-466F-8910-3C8C2D66D4D3}" type="slidenum">
              <a:rPr lang="en-US" altLang="zh-CN" smtClean="0"/>
              <a:pPr/>
              <a:t>11</a:t>
            </a:fld>
            <a:endParaRPr lang="en-US" altLang="zh-CN"/>
          </a:p>
        </p:txBody>
      </p:sp>
      <p:sp>
        <p:nvSpPr>
          <p:cNvPr id="6" name="Freeform 2066"/>
          <p:cNvSpPr>
            <a:spLocks/>
          </p:cNvSpPr>
          <p:nvPr/>
        </p:nvSpPr>
        <p:spPr bwMode="auto">
          <a:xfrm>
            <a:off x="5094288" y="3222625"/>
            <a:ext cx="2508250" cy="2740025"/>
          </a:xfrm>
          <a:custGeom>
            <a:avLst/>
            <a:gdLst>
              <a:gd name="T0" fmla="*/ 2147483647 w 1580"/>
              <a:gd name="T1" fmla="*/ 2147483647 h 2038"/>
              <a:gd name="T2" fmla="*/ 2147483647 w 1580"/>
              <a:gd name="T3" fmla="*/ 2147483647 h 2038"/>
              <a:gd name="T4" fmla="*/ 2147483647 w 1580"/>
              <a:gd name="T5" fmla="*/ 2147483647 h 2038"/>
              <a:gd name="T6" fmla="*/ 2147483647 w 1580"/>
              <a:gd name="T7" fmla="*/ 2147483647 h 2038"/>
              <a:gd name="T8" fmla="*/ 2147483647 w 1580"/>
              <a:gd name="T9" fmla="*/ 2147483647 h 2038"/>
              <a:gd name="T10" fmla="*/ 2147483647 w 1580"/>
              <a:gd name="T11" fmla="*/ 2147483647 h 2038"/>
              <a:gd name="T12" fmla="*/ 2147483647 w 1580"/>
              <a:gd name="T13" fmla="*/ 2147483647 h 2038"/>
              <a:gd name="T14" fmla="*/ 2147483647 w 1580"/>
              <a:gd name="T15" fmla="*/ 2147483647 h 2038"/>
              <a:gd name="T16" fmla="*/ 2147483647 w 1580"/>
              <a:gd name="T17" fmla="*/ 2147483647 h 2038"/>
              <a:gd name="T18" fmla="*/ 2147483647 w 1580"/>
              <a:gd name="T19" fmla="*/ 2147483647 h 2038"/>
              <a:gd name="T20" fmla="*/ 2147483647 w 1580"/>
              <a:gd name="T21" fmla="*/ 2147483647 h 2038"/>
              <a:gd name="T22" fmla="*/ 2147483647 w 1580"/>
              <a:gd name="T23" fmla="*/ 2147483647 h 2038"/>
              <a:gd name="T24" fmla="*/ 2147483647 w 1580"/>
              <a:gd name="T25" fmla="*/ 2147483647 h 2038"/>
              <a:gd name="T26" fmla="*/ 2147483647 w 1580"/>
              <a:gd name="T27" fmla="*/ 2147483647 h 203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580"/>
              <a:gd name="T43" fmla="*/ 0 h 2038"/>
              <a:gd name="T44" fmla="*/ 1580 w 1580"/>
              <a:gd name="T45" fmla="*/ 2038 h 203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580" h="2038">
                <a:moveTo>
                  <a:pt x="1434" y="770"/>
                </a:moveTo>
                <a:cubicBezTo>
                  <a:pt x="1466" y="757"/>
                  <a:pt x="1498" y="744"/>
                  <a:pt x="1489" y="670"/>
                </a:cubicBezTo>
                <a:cubicBezTo>
                  <a:pt x="1480" y="596"/>
                  <a:pt x="1439" y="424"/>
                  <a:pt x="1378" y="326"/>
                </a:cubicBezTo>
                <a:cubicBezTo>
                  <a:pt x="1317" y="228"/>
                  <a:pt x="1217" y="135"/>
                  <a:pt x="1123" y="81"/>
                </a:cubicBezTo>
                <a:cubicBezTo>
                  <a:pt x="1029" y="27"/>
                  <a:pt x="936" y="0"/>
                  <a:pt x="812" y="4"/>
                </a:cubicBezTo>
                <a:cubicBezTo>
                  <a:pt x="688" y="8"/>
                  <a:pt x="497" y="25"/>
                  <a:pt x="378" y="104"/>
                </a:cubicBezTo>
                <a:cubicBezTo>
                  <a:pt x="259" y="183"/>
                  <a:pt x="161" y="322"/>
                  <a:pt x="100" y="481"/>
                </a:cubicBezTo>
                <a:cubicBezTo>
                  <a:pt x="39" y="640"/>
                  <a:pt x="0" y="879"/>
                  <a:pt x="11" y="1059"/>
                </a:cubicBezTo>
                <a:cubicBezTo>
                  <a:pt x="22" y="1239"/>
                  <a:pt x="78" y="1405"/>
                  <a:pt x="167" y="1559"/>
                </a:cubicBezTo>
                <a:cubicBezTo>
                  <a:pt x="256" y="1713"/>
                  <a:pt x="371" y="1924"/>
                  <a:pt x="545" y="1981"/>
                </a:cubicBezTo>
                <a:cubicBezTo>
                  <a:pt x="719" y="2038"/>
                  <a:pt x="1049" y="1995"/>
                  <a:pt x="1212" y="1903"/>
                </a:cubicBezTo>
                <a:cubicBezTo>
                  <a:pt x="1375" y="1811"/>
                  <a:pt x="1466" y="1583"/>
                  <a:pt x="1523" y="1426"/>
                </a:cubicBezTo>
                <a:cubicBezTo>
                  <a:pt x="1580" y="1269"/>
                  <a:pt x="1567" y="1048"/>
                  <a:pt x="1556" y="959"/>
                </a:cubicBezTo>
                <a:cubicBezTo>
                  <a:pt x="1545" y="870"/>
                  <a:pt x="1500" y="881"/>
                  <a:pt x="1456" y="892"/>
                </a:cubicBezTo>
              </a:path>
            </a:pathLst>
          </a:custGeom>
          <a:solidFill>
            <a:srgbClr val="CC9900"/>
          </a:solidFill>
          <a:ln w="28575">
            <a:solidFill>
              <a:schemeClr val="tx1"/>
            </a:solidFill>
            <a:round/>
            <a:headEnd/>
            <a:tailEnd/>
          </a:ln>
        </p:spPr>
        <p:txBody>
          <a:bodyPr wrap="none" anchor="ctr"/>
          <a:lstStyle/>
          <a:p>
            <a:endParaRPr lang="zh-CN" altLang="en-US"/>
          </a:p>
        </p:txBody>
      </p:sp>
      <p:sp>
        <p:nvSpPr>
          <p:cNvPr id="7" name="Freeform 2070"/>
          <p:cNvSpPr>
            <a:spLocks/>
          </p:cNvSpPr>
          <p:nvPr/>
        </p:nvSpPr>
        <p:spPr bwMode="auto">
          <a:xfrm>
            <a:off x="5186363" y="3314700"/>
            <a:ext cx="2219325" cy="2493963"/>
          </a:xfrm>
          <a:custGeom>
            <a:avLst/>
            <a:gdLst>
              <a:gd name="T0" fmla="*/ 2147483647 w 1398"/>
              <a:gd name="T1" fmla="*/ 2147483647 h 1855"/>
              <a:gd name="T2" fmla="*/ 2147483647 w 1398"/>
              <a:gd name="T3" fmla="*/ 2147483647 h 1855"/>
              <a:gd name="T4" fmla="*/ 2147483647 w 1398"/>
              <a:gd name="T5" fmla="*/ 2147483647 h 1855"/>
              <a:gd name="T6" fmla="*/ 2147483647 w 1398"/>
              <a:gd name="T7" fmla="*/ 2147483647 h 1855"/>
              <a:gd name="T8" fmla="*/ 2147483647 w 1398"/>
              <a:gd name="T9" fmla="*/ 2147483647 h 1855"/>
              <a:gd name="T10" fmla="*/ 2147483647 w 1398"/>
              <a:gd name="T11" fmla="*/ 2147483647 h 1855"/>
              <a:gd name="T12" fmla="*/ 2147483647 w 1398"/>
              <a:gd name="T13" fmla="*/ 2147483647 h 1855"/>
              <a:gd name="T14" fmla="*/ 2147483647 w 1398"/>
              <a:gd name="T15" fmla="*/ 2147483647 h 1855"/>
              <a:gd name="T16" fmla="*/ 0 60000 65536"/>
              <a:gd name="T17" fmla="*/ 0 60000 65536"/>
              <a:gd name="T18" fmla="*/ 0 60000 65536"/>
              <a:gd name="T19" fmla="*/ 0 60000 65536"/>
              <a:gd name="T20" fmla="*/ 0 60000 65536"/>
              <a:gd name="T21" fmla="*/ 0 60000 65536"/>
              <a:gd name="T22" fmla="*/ 0 60000 65536"/>
              <a:gd name="T23" fmla="*/ 0 60000 65536"/>
              <a:gd name="T24" fmla="*/ 0 w 1398"/>
              <a:gd name="T25" fmla="*/ 0 h 1855"/>
              <a:gd name="T26" fmla="*/ 1398 w 1398"/>
              <a:gd name="T27" fmla="*/ 1855 h 18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98" h="1855">
                <a:moveTo>
                  <a:pt x="1376" y="701"/>
                </a:moveTo>
                <a:cubicBezTo>
                  <a:pt x="1310" y="494"/>
                  <a:pt x="1244" y="288"/>
                  <a:pt x="1109" y="179"/>
                </a:cubicBezTo>
                <a:cubicBezTo>
                  <a:pt x="974" y="70"/>
                  <a:pt x="728" y="0"/>
                  <a:pt x="565" y="46"/>
                </a:cubicBezTo>
                <a:cubicBezTo>
                  <a:pt x="402" y="92"/>
                  <a:pt x="214" y="272"/>
                  <a:pt x="131" y="457"/>
                </a:cubicBezTo>
                <a:cubicBezTo>
                  <a:pt x="48" y="642"/>
                  <a:pt x="0" y="937"/>
                  <a:pt x="65" y="1157"/>
                </a:cubicBezTo>
                <a:cubicBezTo>
                  <a:pt x="130" y="1377"/>
                  <a:pt x="324" y="1703"/>
                  <a:pt x="520" y="1779"/>
                </a:cubicBezTo>
                <a:cubicBezTo>
                  <a:pt x="716" y="1855"/>
                  <a:pt x="1097" y="1775"/>
                  <a:pt x="1243" y="1612"/>
                </a:cubicBezTo>
                <a:cubicBezTo>
                  <a:pt x="1389" y="1449"/>
                  <a:pt x="1393" y="1125"/>
                  <a:pt x="1398" y="801"/>
                </a:cubicBezTo>
              </a:path>
            </a:pathLst>
          </a:custGeom>
          <a:solidFill>
            <a:schemeClr val="bg1"/>
          </a:solidFill>
          <a:ln w="28575">
            <a:solidFill>
              <a:schemeClr val="tx1"/>
            </a:solidFill>
            <a:round/>
            <a:headEnd/>
            <a:tailEnd/>
          </a:ln>
        </p:spPr>
        <p:txBody>
          <a:bodyPr wrap="none" anchor="ctr"/>
          <a:lstStyle/>
          <a:p>
            <a:endParaRPr lang="zh-CN" altLang="en-US"/>
          </a:p>
        </p:txBody>
      </p:sp>
      <p:sp>
        <p:nvSpPr>
          <p:cNvPr id="8" name="Line 2071"/>
          <p:cNvSpPr>
            <a:spLocks noChangeShapeType="1"/>
          </p:cNvSpPr>
          <p:nvPr/>
        </p:nvSpPr>
        <p:spPr bwMode="auto">
          <a:xfrm flipH="1">
            <a:off x="5376863" y="3870325"/>
            <a:ext cx="3281362" cy="1149350"/>
          </a:xfrm>
          <a:prstGeom prst="line">
            <a:avLst/>
          </a:prstGeom>
          <a:noFill/>
          <a:ln w="28575">
            <a:solidFill>
              <a:srgbClr val="FF3300"/>
            </a:solidFill>
            <a:round/>
            <a:headEnd/>
            <a:tailEnd type="triangle" w="sm" len="lg"/>
          </a:ln>
        </p:spPr>
        <p:txBody>
          <a:bodyPr wrap="none" anchor="ctr"/>
          <a:lstStyle/>
          <a:p>
            <a:endParaRPr lang="zh-CN" altLang="en-US"/>
          </a:p>
        </p:txBody>
      </p:sp>
      <p:sp>
        <p:nvSpPr>
          <p:cNvPr id="9" name="Line 2072"/>
          <p:cNvSpPr>
            <a:spLocks noChangeShapeType="1"/>
          </p:cNvSpPr>
          <p:nvPr/>
        </p:nvSpPr>
        <p:spPr bwMode="auto">
          <a:xfrm flipV="1">
            <a:off x="5359400" y="4737100"/>
            <a:ext cx="2028825" cy="298450"/>
          </a:xfrm>
          <a:prstGeom prst="line">
            <a:avLst/>
          </a:prstGeom>
          <a:noFill/>
          <a:ln w="28575">
            <a:solidFill>
              <a:srgbClr val="FF3300"/>
            </a:solidFill>
            <a:round/>
            <a:headEnd/>
            <a:tailEnd type="triangle" w="sm" len="lg"/>
          </a:ln>
        </p:spPr>
        <p:txBody>
          <a:bodyPr wrap="none" anchor="ctr"/>
          <a:lstStyle/>
          <a:p>
            <a:endParaRPr lang="zh-CN" altLang="en-US"/>
          </a:p>
        </p:txBody>
      </p:sp>
      <p:sp>
        <p:nvSpPr>
          <p:cNvPr id="10" name="Line 2073"/>
          <p:cNvSpPr>
            <a:spLocks noChangeShapeType="1"/>
          </p:cNvSpPr>
          <p:nvPr/>
        </p:nvSpPr>
        <p:spPr bwMode="auto">
          <a:xfrm flipH="1" flipV="1">
            <a:off x="5253038" y="4333875"/>
            <a:ext cx="2152650" cy="431800"/>
          </a:xfrm>
          <a:prstGeom prst="line">
            <a:avLst/>
          </a:prstGeom>
          <a:noFill/>
          <a:ln w="28575">
            <a:solidFill>
              <a:srgbClr val="FF3300"/>
            </a:solidFill>
            <a:round/>
            <a:headEnd/>
            <a:tailEnd type="triangle" w="sm" len="lg"/>
          </a:ln>
        </p:spPr>
        <p:txBody>
          <a:bodyPr wrap="none" anchor="ctr"/>
          <a:lstStyle/>
          <a:p>
            <a:endParaRPr lang="zh-CN" altLang="en-US"/>
          </a:p>
        </p:txBody>
      </p:sp>
      <p:sp>
        <p:nvSpPr>
          <p:cNvPr id="11" name="Line 2074"/>
          <p:cNvSpPr>
            <a:spLocks noChangeShapeType="1"/>
          </p:cNvSpPr>
          <p:nvPr/>
        </p:nvSpPr>
        <p:spPr bwMode="auto">
          <a:xfrm flipV="1">
            <a:off x="5289550" y="3660775"/>
            <a:ext cx="1781175" cy="673100"/>
          </a:xfrm>
          <a:prstGeom prst="line">
            <a:avLst/>
          </a:prstGeom>
          <a:noFill/>
          <a:ln w="28575">
            <a:solidFill>
              <a:srgbClr val="FF3300"/>
            </a:solidFill>
            <a:round/>
            <a:headEnd/>
            <a:tailEnd type="triangle" w="sm" len="lg"/>
          </a:ln>
        </p:spPr>
        <p:txBody>
          <a:bodyPr wrap="none" anchor="ctr"/>
          <a:lstStyle/>
          <a:p>
            <a:endParaRPr lang="zh-CN" altLang="en-US"/>
          </a:p>
        </p:txBody>
      </p:sp>
      <p:sp>
        <p:nvSpPr>
          <p:cNvPr id="12" name="Line 2075"/>
          <p:cNvSpPr>
            <a:spLocks noChangeShapeType="1"/>
          </p:cNvSpPr>
          <p:nvPr/>
        </p:nvSpPr>
        <p:spPr bwMode="auto">
          <a:xfrm flipH="1">
            <a:off x="5483225" y="3675063"/>
            <a:ext cx="1570038" cy="1560512"/>
          </a:xfrm>
          <a:prstGeom prst="line">
            <a:avLst/>
          </a:prstGeom>
          <a:noFill/>
          <a:ln w="28575">
            <a:solidFill>
              <a:srgbClr val="FF3300"/>
            </a:solidFill>
            <a:round/>
            <a:headEnd/>
            <a:tailEnd type="triangle" w="sm" len="lg"/>
          </a:ln>
        </p:spPr>
        <p:txBody>
          <a:bodyPr wrap="none" anchor="ctr"/>
          <a:lstStyle/>
          <a:p>
            <a:endParaRPr lang="zh-CN" altLang="en-US"/>
          </a:p>
        </p:txBody>
      </p:sp>
      <p:sp>
        <p:nvSpPr>
          <p:cNvPr id="13" name="Line 2076"/>
          <p:cNvSpPr>
            <a:spLocks noChangeShapeType="1"/>
          </p:cNvSpPr>
          <p:nvPr/>
        </p:nvSpPr>
        <p:spPr bwMode="auto">
          <a:xfrm>
            <a:off x="5483225" y="5235575"/>
            <a:ext cx="1693863" cy="187325"/>
          </a:xfrm>
          <a:prstGeom prst="line">
            <a:avLst/>
          </a:prstGeom>
          <a:noFill/>
          <a:ln w="28575">
            <a:solidFill>
              <a:srgbClr val="FF3300"/>
            </a:solidFill>
            <a:round/>
            <a:headEnd/>
            <a:tailEnd type="triangle" w="sm" len="lg"/>
          </a:ln>
        </p:spPr>
        <p:txBody>
          <a:bodyPr wrap="none" anchor="ctr"/>
          <a:lstStyle/>
          <a:p>
            <a:endParaRPr lang="zh-CN" altLang="en-US"/>
          </a:p>
        </p:txBody>
      </p:sp>
      <p:sp>
        <p:nvSpPr>
          <p:cNvPr id="14" name="Line 2077"/>
          <p:cNvSpPr>
            <a:spLocks noChangeShapeType="1"/>
          </p:cNvSpPr>
          <p:nvPr/>
        </p:nvSpPr>
        <p:spPr bwMode="auto">
          <a:xfrm flipV="1">
            <a:off x="7177088" y="3884613"/>
            <a:ext cx="17462" cy="1598612"/>
          </a:xfrm>
          <a:prstGeom prst="line">
            <a:avLst/>
          </a:prstGeom>
          <a:noFill/>
          <a:ln w="28575">
            <a:solidFill>
              <a:srgbClr val="FF3300"/>
            </a:solidFill>
            <a:round/>
            <a:headEnd/>
            <a:tailEnd type="triangle" w="sm" len="lg"/>
          </a:ln>
        </p:spPr>
        <p:txBody>
          <a:bodyPr wrap="none" anchor="ctr"/>
          <a:lstStyle/>
          <a:p>
            <a:endParaRPr lang="zh-CN" altLang="en-US"/>
          </a:p>
        </p:txBody>
      </p:sp>
      <p:sp>
        <p:nvSpPr>
          <p:cNvPr id="15" name="Line 2078"/>
          <p:cNvSpPr>
            <a:spLocks noChangeShapeType="1"/>
          </p:cNvSpPr>
          <p:nvPr/>
        </p:nvSpPr>
        <p:spPr bwMode="auto">
          <a:xfrm flipH="1" flipV="1">
            <a:off x="6523038" y="3376613"/>
            <a:ext cx="671512" cy="523875"/>
          </a:xfrm>
          <a:prstGeom prst="line">
            <a:avLst/>
          </a:prstGeom>
          <a:noFill/>
          <a:ln w="28575">
            <a:solidFill>
              <a:srgbClr val="FF3300"/>
            </a:solidFill>
            <a:round/>
            <a:headEnd/>
            <a:tailEnd type="triangle" w="sm" len="lg"/>
          </a:ln>
        </p:spPr>
        <p:txBody>
          <a:bodyPr wrap="none" anchor="ctr"/>
          <a:lstStyle/>
          <a:p>
            <a:endParaRPr lang="zh-CN" altLang="en-US"/>
          </a:p>
        </p:txBody>
      </p:sp>
      <p:sp>
        <p:nvSpPr>
          <p:cNvPr id="16" name="Line 2079"/>
          <p:cNvSpPr>
            <a:spLocks noChangeShapeType="1"/>
          </p:cNvSpPr>
          <p:nvPr/>
        </p:nvSpPr>
        <p:spPr bwMode="auto">
          <a:xfrm flipH="1">
            <a:off x="5518150" y="3392488"/>
            <a:ext cx="1004888" cy="312737"/>
          </a:xfrm>
          <a:prstGeom prst="line">
            <a:avLst/>
          </a:prstGeom>
          <a:noFill/>
          <a:ln w="28575">
            <a:solidFill>
              <a:srgbClr val="FF3300"/>
            </a:solidFill>
            <a:round/>
            <a:headEnd/>
            <a:tailEnd type="triangle" w="sm" len="lg"/>
          </a:ln>
        </p:spPr>
        <p:txBody>
          <a:bodyPr wrap="none" anchor="ctr"/>
          <a:lstStyle/>
          <a:p>
            <a:endParaRPr lang="zh-CN" altLang="en-US"/>
          </a:p>
        </p:txBody>
      </p:sp>
      <p:sp>
        <p:nvSpPr>
          <p:cNvPr id="17" name="Line 2080"/>
          <p:cNvSpPr>
            <a:spLocks noChangeShapeType="1"/>
          </p:cNvSpPr>
          <p:nvPr/>
        </p:nvSpPr>
        <p:spPr bwMode="auto">
          <a:xfrm flipH="1">
            <a:off x="5272088" y="3659188"/>
            <a:ext cx="263525" cy="1016000"/>
          </a:xfrm>
          <a:prstGeom prst="line">
            <a:avLst/>
          </a:prstGeom>
          <a:noFill/>
          <a:ln w="28575">
            <a:solidFill>
              <a:srgbClr val="FF3300"/>
            </a:solidFill>
            <a:round/>
            <a:headEnd/>
            <a:tailEnd type="triangle" w="sm" len="lg"/>
          </a:ln>
        </p:spPr>
        <p:txBody>
          <a:bodyPr wrap="none" anchor="ctr"/>
          <a:lstStyle/>
          <a:p>
            <a:endParaRPr lang="zh-CN" altLang="en-US"/>
          </a:p>
        </p:txBody>
      </p:sp>
      <p:sp>
        <p:nvSpPr>
          <p:cNvPr id="18" name="Line 2081"/>
          <p:cNvSpPr>
            <a:spLocks noChangeShapeType="1"/>
          </p:cNvSpPr>
          <p:nvPr/>
        </p:nvSpPr>
        <p:spPr bwMode="auto">
          <a:xfrm>
            <a:off x="5272088" y="4721225"/>
            <a:ext cx="1146175" cy="1044575"/>
          </a:xfrm>
          <a:prstGeom prst="line">
            <a:avLst/>
          </a:prstGeom>
          <a:noFill/>
          <a:ln w="28575">
            <a:solidFill>
              <a:srgbClr val="FF3300"/>
            </a:solidFill>
            <a:round/>
            <a:headEnd/>
            <a:tailEnd type="triangle" w="sm" len="lg"/>
          </a:ln>
        </p:spPr>
        <p:txBody>
          <a:bodyPr wrap="none" anchor="ctr"/>
          <a:lstStyle/>
          <a:p>
            <a:endParaRPr lang="zh-CN" altLang="en-US"/>
          </a:p>
        </p:txBody>
      </p:sp>
      <p:sp>
        <p:nvSpPr>
          <p:cNvPr id="19" name="Line 2082"/>
          <p:cNvSpPr>
            <a:spLocks noChangeShapeType="1"/>
          </p:cNvSpPr>
          <p:nvPr/>
        </p:nvSpPr>
        <p:spPr bwMode="auto">
          <a:xfrm flipV="1">
            <a:off x="6418263" y="4945063"/>
            <a:ext cx="406400" cy="806450"/>
          </a:xfrm>
          <a:prstGeom prst="line">
            <a:avLst/>
          </a:prstGeom>
          <a:noFill/>
          <a:ln w="28575">
            <a:solidFill>
              <a:srgbClr val="FF3300"/>
            </a:solidFill>
            <a:round/>
            <a:headEnd/>
            <a:tailEnd type="stealth" w="med" len="lg"/>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trips(downLeft)">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9"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strips(upLeft)">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3"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strips(upRight)">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strips(downLeft)">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left)">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down)">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18" presetClass="entr" presetSubtype="9" fill="hold" grpId="0"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strips(upLeft)">
                                      <p:cBhvr>
                                        <p:cTn id="50" dur="500"/>
                                        <p:tgtEl>
                                          <p:spTgt spid="15"/>
                                        </p:tgtEl>
                                      </p:cBhvr>
                                    </p:animEffect>
                                  </p:childTnLst>
                                </p:cTn>
                              </p:par>
                            </p:childTnLst>
                          </p:cTn>
                        </p:par>
                      </p:childTnLst>
                    </p:cTn>
                  </p:par>
                  <p:par>
                    <p:cTn id="51" fill="hold">
                      <p:stCondLst>
                        <p:cond delay="indefinite"/>
                      </p:stCondLst>
                      <p:childTnLst>
                        <p:par>
                          <p:cTn id="52" fill="hold">
                            <p:stCondLst>
                              <p:cond delay="0"/>
                            </p:stCondLst>
                            <p:childTnLst>
                              <p:par>
                                <p:cTn id="53" presetID="18" presetClass="entr" presetSubtype="12"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strips(downLeft)">
                                      <p:cBhvr>
                                        <p:cTn id="55" dur="500"/>
                                        <p:tgtEl>
                                          <p:spTgt spid="1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wipe(up)">
                                      <p:cBhvr>
                                        <p:cTn id="60" dur="500"/>
                                        <p:tgtEl>
                                          <p:spTgt spid="17"/>
                                        </p:tgtEl>
                                      </p:cBhvr>
                                    </p:animEffect>
                                  </p:childTnLst>
                                </p:cTn>
                              </p:par>
                            </p:childTnLst>
                          </p:cTn>
                        </p:par>
                      </p:childTnLst>
                    </p:cTn>
                  </p:par>
                  <p:par>
                    <p:cTn id="61" fill="hold">
                      <p:stCondLst>
                        <p:cond delay="indefinite"/>
                      </p:stCondLst>
                      <p:childTnLst>
                        <p:par>
                          <p:cTn id="62" fill="hold">
                            <p:stCondLst>
                              <p:cond delay="0"/>
                            </p:stCondLst>
                            <p:childTnLst>
                              <p:par>
                                <p:cTn id="63" presetID="18" presetClass="entr" presetSubtype="6" fill="hold" grpId="0" nodeType="click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strips(downRight)">
                                      <p:cBhvr>
                                        <p:cTn id="65" dur="500"/>
                                        <p:tgtEl>
                                          <p:spTgt spid="18"/>
                                        </p:tgtEl>
                                      </p:cBhvr>
                                    </p:animEffect>
                                  </p:childTnLst>
                                </p:cTn>
                              </p:par>
                            </p:childTnLst>
                          </p:cTn>
                        </p:par>
                      </p:childTnLst>
                    </p:cTn>
                  </p:par>
                  <p:par>
                    <p:cTn id="66" fill="hold">
                      <p:stCondLst>
                        <p:cond delay="indefinite"/>
                      </p:stCondLst>
                      <p:childTnLst>
                        <p:par>
                          <p:cTn id="67" fill="hold">
                            <p:stCondLst>
                              <p:cond delay="0"/>
                            </p:stCondLst>
                            <p:childTnLst>
                              <p:par>
                                <p:cTn id="68" presetID="18" presetClass="entr" presetSubtype="3" fill="hold" grpId="0" nodeType="click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strips(upRight)">
                                      <p:cBhvr>
                                        <p:cTn id="7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灯片编号占位符 3"/>
          <p:cNvSpPr>
            <a:spLocks noGrp="1"/>
          </p:cNvSpPr>
          <p:nvPr>
            <p:ph type="sldNum" sz="quarter" idx="12"/>
          </p:nvPr>
        </p:nvSpPr>
        <p:spPr>
          <a:noFill/>
        </p:spPr>
        <p:txBody>
          <a:bodyPr/>
          <a:lstStyle/>
          <a:p>
            <a:fld id="{CD3320D1-914D-49FE-9846-39C9C7E6239D}" type="slidenum">
              <a:rPr lang="en-US" altLang="zh-CN" smtClean="0"/>
              <a:pPr/>
              <a:t>12</a:t>
            </a:fld>
            <a:endParaRPr lang="en-US" altLang="zh-CN"/>
          </a:p>
        </p:txBody>
      </p:sp>
      <p:graphicFrame>
        <p:nvGraphicFramePr>
          <p:cNvPr id="4098" name="Object 158"/>
          <p:cNvGraphicFramePr>
            <a:graphicFrameLocks noChangeAspect="1"/>
          </p:cNvGraphicFramePr>
          <p:nvPr/>
        </p:nvGraphicFramePr>
        <p:xfrm>
          <a:off x="246063" y="609600"/>
          <a:ext cx="8166100" cy="5257800"/>
        </p:xfrm>
        <a:graphic>
          <a:graphicData uri="http://schemas.openxmlformats.org/presentationml/2006/ole">
            <mc:AlternateContent xmlns:mc="http://schemas.openxmlformats.org/markup-compatibility/2006">
              <mc:Choice xmlns:v="urn:schemas-microsoft-com:vml" Requires="v">
                <p:oleObj name="文档" r:id="rId2" imgW="4356720" imgH="2514960" progId="Word.Document.8">
                  <p:embed/>
                </p:oleObj>
              </mc:Choice>
              <mc:Fallback>
                <p:oleObj name="文档" r:id="rId2" imgW="4356720" imgH="2514960" progId="Word.Document.8">
                  <p:embed/>
                  <p:pic>
                    <p:nvPicPr>
                      <p:cNvPr id="0" name="Object 1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063" y="609600"/>
                        <a:ext cx="81661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0" name="Text Box 160"/>
          <p:cNvSpPr txBox="1">
            <a:spLocks noChangeArrowheads="1"/>
          </p:cNvSpPr>
          <p:nvPr/>
        </p:nvSpPr>
        <p:spPr bwMode="auto">
          <a:xfrm>
            <a:off x="7889875" y="5927725"/>
            <a:ext cx="911225" cy="457200"/>
          </a:xfrm>
          <a:prstGeom prst="rect">
            <a:avLst/>
          </a:prstGeom>
          <a:noFill/>
          <a:ln w="9525">
            <a:noFill/>
            <a:miter lim="800000"/>
            <a:headEnd/>
            <a:tailEnd/>
          </a:ln>
        </p:spPr>
        <p:txBody>
          <a:bodyPr wrap="none">
            <a:spAutoFit/>
          </a:bodyPr>
          <a:lstStyle/>
          <a:p>
            <a:r>
              <a:rPr lang="en-US" altLang="zh-CN">
                <a:hlinkClick r:id="rId4" action="ppaction://hlinksldjump"/>
              </a:rPr>
              <a:t>return</a:t>
            </a:r>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zh-CN" altLang="en-US" b="1">
                <a:solidFill>
                  <a:srgbClr val="0000FF"/>
                </a:solidFill>
                <a:latin typeface="华文楷体" pitchFamily="2" charset="-122"/>
                <a:ea typeface="华文楷体" pitchFamily="2" charset="-122"/>
              </a:rPr>
              <a:t>经典物理的理论结果</a:t>
            </a:r>
          </a:p>
        </p:txBody>
      </p:sp>
      <p:sp>
        <p:nvSpPr>
          <p:cNvPr id="3" name="内容占位符 2"/>
          <p:cNvSpPr>
            <a:spLocks noGrp="1"/>
          </p:cNvSpPr>
          <p:nvPr>
            <p:ph idx="1"/>
          </p:nvPr>
        </p:nvSpPr>
        <p:spPr/>
        <p:txBody>
          <a:bodyPr/>
          <a:lstStyle/>
          <a:p>
            <a:pPr marL="342900" lvl="1" indent="-342900">
              <a:buFontTx/>
              <a:buChar char="•"/>
              <a:defRPr/>
            </a:pPr>
            <a:r>
              <a:rPr lang="zh-CN" altLang="en-US" sz="3600" b="1" dirty="0">
                <a:latin typeface="华文楷体" pitchFamily="2" charset="-122"/>
                <a:ea typeface="华文楷体" pitchFamily="2" charset="-122"/>
              </a:rPr>
              <a:t>黑体辐射的维恩公式，推导中有假设，与实验比较</a:t>
            </a:r>
            <a:endParaRPr lang="en-US" altLang="zh-CN" sz="3600" b="1" dirty="0">
              <a:latin typeface="华文楷体" pitchFamily="2" charset="-122"/>
              <a:ea typeface="华文楷体" pitchFamily="2" charset="-122"/>
            </a:endParaRPr>
          </a:p>
          <a:p>
            <a:pPr lvl="1">
              <a:defRPr/>
            </a:pPr>
            <a:r>
              <a:rPr lang="zh-CN" altLang="en-US" sz="3200" b="1" dirty="0">
                <a:latin typeface="华文楷体" pitchFamily="2" charset="-122"/>
                <a:ea typeface="华文楷体" pitchFamily="2" charset="-122"/>
              </a:rPr>
              <a:t>长波区不符合、短波区较符合</a:t>
            </a:r>
            <a:endParaRPr lang="en-US" altLang="zh-CN" sz="3200" b="1" dirty="0">
              <a:latin typeface="华文楷体" pitchFamily="2" charset="-122"/>
              <a:ea typeface="华文楷体" pitchFamily="2" charset="-122"/>
            </a:endParaRPr>
          </a:p>
          <a:p>
            <a:pPr>
              <a:defRPr/>
            </a:pPr>
            <a:r>
              <a:rPr lang="zh-CN" altLang="en-US" sz="3600" b="1" dirty="0">
                <a:latin typeface="华文楷体" pitchFamily="2" charset="-122"/>
                <a:ea typeface="华文楷体" pitchFamily="2" charset="-122"/>
              </a:rPr>
              <a:t>黑体辐射的瑞利</a:t>
            </a:r>
            <a:r>
              <a:rPr lang="en-US" altLang="zh-CN" sz="3600" b="1" dirty="0">
                <a:latin typeface="华文楷体" pitchFamily="2" charset="-122"/>
                <a:ea typeface="华文楷体" pitchFamily="2" charset="-122"/>
              </a:rPr>
              <a:t>-</a:t>
            </a:r>
            <a:r>
              <a:rPr lang="zh-CN" altLang="en-US" sz="3600" b="1" dirty="0">
                <a:latin typeface="华文楷体" pitchFamily="2" charset="-122"/>
                <a:ea typeface="华文楷体" pitchFamily="2" charset="-122"/>
              </a:rPr>
              <a:t>金斯公式，完全严格推导，与实验比较</a:t>
            </a:r>
            <a:endParaRPr lang="en-US" altLang="zh-CN" sz="3600" b="1" dirty="0">
              <a:latin typeface="华文楷体" pitchFamily="2" charset="-122"/>
              <a:ea typeface="华文楷体" pitchFamily="2" charset="-122"/>
            </a:endParaRPr>
          </a:p>
          <a:p>
            <a:pPr lvl="1">
              <a:defRPr/>
            </a:pPr>
            <a:r>
              <a:rPr lang="zh-CN" altLang="en-US" sz="3200" b="1" dirty="0">
                <a:latin typeface="华文楷体" pitchFamily="2" charset="-122"/>
                <a:ea typeface="华文楷体" pitchFamily="2" charset="-122"/>
              </a:rPr>
              <a:t>长波区较符合</a:t>
            </a:r>
            <a:endParaRPr lang="en-US" altLang="zh-CN" sz="3200" b="1" dirty="0">
              <a:latin typeface="华文楷体" pitchFamily="2" charset="-122"/>
              <a:ea typeface="华文楷体" pitchFamily="2" charset="-122"/>
            </a:endParaRPr>
          </a:p>
          <a:p>
            <a:pPr lvl="1">
              <a:defRPr/>
            </a:pPr>
            <a:r>
              <a:rPr lang="zh-CN" altLang="en-US" sz="3200" b="1" dirty="0">
                <a:latin typeface="华文楷体" pitchFamily="2" charset="-122"/>
                <a:ea typeface="华文楷体" pitchFamily="2" charset="-122"/>
              </a:rPr>
              <a:t>紫外灾变</a:t>
            </a:r>
            <a:endParaRPr lang="en-US" altLang="zh-CN" sz="3200" b="1" dirty="0">
              <a:latin typeface="华文楷体" pitchFamily="2" charset="-122"/>
              <a:ea typeface="华文楷体" pitchFamily="2" charset="-122"/>
            </a:endParaRPr>
          </a:p>
          <a:p>
            <a:pPr lvl="1">
              <a:defRPr/>
            </a:pPr>
            <a:endParaRPr lang="en-US" altLang="zh-CN" sz="3200" b="1" dirty="0">
              <a:latin typeface="华文楷体" pitchFamily="2" charset="-122"/>
              <a:ea typeface="华文楷体" pitchFamily="2" charset="-122"/>
            </a:endParaRPr>
          </a:p>
          <a:p>
            <a:pPr>
              <a:defRPr/>
            </a:pPr>
            <a:endParaRPr lang="zh-CN" altLang="en-US" dirty="0"/>
          </a:p>
        </p:txBody>
      </p:sp>
      <p:sp>
        <p:nvSpPr>
          <p:cNvPr id="50180" name="灯片编号占位符 3"/>
          <p:cNvSpPr>
            <a:spLocks noGrp="1"/>
          </p:cNvSpPr>
          <p:nvPr>
            <p:ph type="sldNum" sz="quarter" idx="12"/>
          </p:nvPr>
        </p:nvSpPr>
        <p:spPr>
          <a:noFill/>
        </p:spPr>
        <p:txBody>
          <a:bodyPr/>
          <a:lstStyle/>
          <a:p>
            <a:fld id="{8F265C4D-FBBD-4CE6-854E-B2BA834C9EE1}" type="slidenum">
              <a:rPr lang="en-US" altLang="zh-CN" smtClean="0"/>
              <a:pPr/>
              <a:t>13</a:t>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灯片编号占位符 3"/>
          <p:cNvSpPr>
            <a:spLocks noGrp="1"/>
          </p:cNvSpPr>
          <p:nvPr>
            <p:ph type="sldNum" sz="quarter" idx="12"/>
          </p:nvPr>
        </p:nvSpPr>
        <p:spPr>
          <a:noFill/>
        </p:spPr>
        <p:txBody>
          <a:bodyPr/>
          <a:lstStyle/>
          <a:p>
            <a:fld id="{99AFA279-7A5B-48FE-A8E0-3ACB317C970F}" type="slidenum">
              <a:rPr lang="en-US" altLang="zh-CN" smtClean="0"/>
              <a:pPr/>
              <a:t>14</a:t>
            </a:fld>
            <a:endParaRPr lang="en-US" altLang="zh-CN"/>
          </a:p>
        </p:txBody>
      </p:sp>
      <p:sp>
        <p:nvSpPr>
          <p:cNvPr id="5124" name="Text Box 63"/>
          <p:cNvSpPr txBox="1">
            <a:spLocks noChangeArrowheads="1"/>
          </p:cNvSpPr>
          <p:nvPr/>
        </p:nvSpPr>
        <p:spPr bwMode="auto">
          <a:xfrm>
            <a:off x="400050" y="514350"/>
            <a:ext cx="8382000" cy="2041525"/>
          </a:xfrm>
          <a:prstGeom prst="rect">
            <a:avLst/>
          </a:prstGeom>
          <a:noFill/>
          <a:ln w="9525">
            <a:noFill/>
            <a:miter lim="800000"/>
            <a:headEnd/>
            <a:tailEnd/>
          </a:ln>
        </p:spPr>
        <p:txBody>
          <a:bodyPr>
            <a:spAutoFit/>
          </a:bodyPr>
          <a:lstStyle/>
          <a:p>
            <a:pPr>
              <a:spcBef>
                <a:spcPct val="50000"/>
              </a:spcBef>
            </a:pPr>
            <a:r>
              <a:rPr lang="zh-CN" altLang="en-US" sz="3200" b="1">
                <a:solidFill>
                  <a:srgbClr val="0000FF"/>
                </a:solidFill>
                <a:latin typeface="宋体" pitchFamily="2" charset="-122"/>
              </a:rPr>
              <a:t>瑞利</a:t>
            </a:r>
            <a:r>
              <a:rPr lang="en-US" altLang="zh-CN" sz="3200" b="1">
                <a:solidFill>
                  <a:srgbClr val="0000FF"/>
                </a:solidFill>
                <a:latin typeface="宋体" pitchFamily="2" charset="-122"/>
              </a:rPr>
              <a:t>-</a:t>
            </a:r>
            <a:r>
              <a:rPr lang="zh-CN" altLang="en-US" sz="3200" b="1">
                <a:solidFill>
                  <a:srgbClr val="0000FF"/>
                </a:solidFill>
                <a:latin typeface="宋体" pitchFamily="2" charset="-122"/>
              </a:rPr>
              <a:t>金斯公式在长波段符合实验，维恩公式在短波段符合实验。普朗克用一种类似插值的方法在这两个公式中凑出一个普朗克公式，它在长波段退化为前者，在短波段退化为后者：</a:t>
            </a:r>
          </a:p>
        </p:txBody>
      </p:sp>
      <p:sp>
        <p:nvSpPr>
          <p:cNvPr id="5125" name="Text Box 81"/>
          <p:cNvSpPr txBox="1">
            <a:spLocks noChangeArrowheads="1"/>
          </p:cNvSpPr>
          <p:nvPr/>
        </p:nvSpPr>
        <p:spPr bwMode="auto">
          <a:xfrm>
            <a:off x="723900" y="4171950"/>
            <a:ext cx="5162550" cy="519113"/>
          </a:xfrm>
          <a:prstGeom prst="rect">
            <a:avLst/>
          </a:prstGeom>
          <a:noFill/>
          <a:ln w="9525">
            <a:noFill/>
            <a:miter lim="800000"/>
            <a:headEnd/>
            <a:tailEnd/>
          </a:ln>
        </p:spPr>
        <p:txBody>
          <a:bodyPr>
            <a:spAutoFit/>
          </a:bodyPr>
          <a:lstStyle/>
          <a:p>
            <a:pPr>
              <a:spcBef>
                <a:spcPct val="50000"/>
              </a:spcBef>
            </a:pPr>
            <a:r>
              <a:rPr lang="en-US" altLang="zh-CN" sz="2800" b="1" i="1">
                <a:solidFill>
                  <a:srgbClr val="0000FF"/>
                </a:solidFill>
                <a:ea typeface="黑体" pitchFamily="2" charset="-122"/>
              </a:rPr>
              <a:t>h = </a:t>
            </a:r>
            <a:r>
              <a:rPr lang="en-US" altLang="zh-CN" sz="2800" b="1">
                <a:solidFill>
                  <a:srgbClr val="0000FF"/>
                </a:solidFill>
                <a:ea typeface="黑体" pitchFamily="2" charset="-122"/>
              </a:rPr>
              <a:t>6.6260755×10 </a:t>
            </a:r>
            <a:r>
              <a:rPr lang="en-US" altLang="zh-CN" sz="2800" b="1" baseline="30000">
                <a:solidFill>
                  <a:srgbClr val="0000FF"/>
                </a:solidFill>
                <a:ea typeface="黑体" pitchFamily="2" charset="-122"/>
              </a:rPr>
              <a:t>-34</a:t>
            </a:r>
            <a:r>
              <a:rPr lang="en-US" altLang="zh-CN" sz="2800" b="1">
                <a:solidFill>
                  <a:srgbClr val="0000FF"/>
                </a:solidFill>
                <a:ea typeface="黑体" pitchFamily="2" charset="-122"/>
              </a:rPr>
              <a:t> J·s</a:t>
            </a:r>
            <a:endParaRPr lang="en-US" altLang="zh-CN" sz="3200" b="1" i="1">
              <a:solidFill>
                <a:srgbClr val="0000FF"/>
              </a:solidFill>
              <a:ea typeface="黑体" pitchFamily="2" charset="-122"/>
              <a:sym typeface="Symbol" pitchFamily="18" charset="2"/>
            </a:endParaRPr>
          </a:p>
        </p:txBody>
      </p:sp>
      <p:sp>
        <p:nvSpPr>
          <p:cNvPr id="5126" name="Text Box 82"/>
          <p:cNvSpPr txBox="1">
            <a:spLocks noChangeArrowheads="1"/>
          </p:cNvSpPr>
          <p:nvPr/>
        </p:nvSpPr>
        <p:spPr bwMode="auto">
          <a:xfrm>
            <a:off x="266700" y="4953000"/>
            <a:ext cx="8191500" cy="1569660"/>
          </a:xfrm>
          <a:prstGeom prst="rect">
            <a:avLst/>
          </a:prstGeom>
          <a:noFill/>
          <a:ln w="9525">
            <a:noFill/>
            <a:miter lim="800000"/>
            <a:headEnd/>
            <a:tailEnd/>
          </a:ln>
        </p:spPr>
        <p:txBody>
          <a:bodyPr>
            <a:spAutoFit/>
          </a:bodyPr>
          <a:lstStyle/>
          <a:p>
            <a:pPr>
              <a:spcBef>
                <a:spcPct val="50000"/>
              </a:spcBef>
            </a:pPr>
            <a:r>
              <a:rPr lang="zh-CN" altLang="en-US" sz="3200" b="1" dirty="0">
                <a:latin typeface="宋体" pitchFamily="2" charset="-122"/>
              </a:rPr>
              <a:t>没想到这个凑出来的公式在全波段</a:t>
            </a:r>
            <a:r>
              <a:rPr lang="zh-CN" altLang="en-US" sz="3200" b="1" dirty="0">
                <a:solidFill>
                  <a:srgbClr val="800000"/>
                </a:solidFill>
                <a:latin typeface="宋体" pitchFamily="2" charset="-122"/>
              </a:rPr>
              <a:t>与实验结果惊人符合</a:t>
            </a:r>
            <a:r>
              <a:rPr lang="en-US" altLang="zh-CN" sz="3200" b="1" dirty="0">
                <a:solidFill>
                  <a:srgbClr val="800000"/>
                </a:solidFill>
                <a:latin typeface="宋体" pitchFamily="2" charset="-122"/>
              </a:rPr>
              <a:t>,</a:t>
            </a:r>
            <a:r>
              <a:rPr lang="zh-CN" altLang="en-US" sz="3200" b="1" dirty="0">
                <a:solidFill>
                  <a:srgbClr val="800000"/>
                </a:solidFill>
                <a:latin typeface="宋体" pitchFamily="2" charset="-122"/>
              </a:rPr>
              <a:t>实验越准，符合得越好，难以置信。</a:t>
            </a:r>
            <a:r>
              <a:rPr lang="en-US" altLang="zh-CN" sz="3200" b="1" dirty="0">
                <a:solidFill>
                  <a:srgbClr val="800000"/>
                </a:solidFill>
                <a:latin typeface="宋体" pitchFamily="2" charset="-122"/>
                <a:hlinkClick r:id="rId3" action="ppaction://hlinksldjump"/>
              </a:rPr>
              <a:t>see</a:t>
            </a:r>
            <a:endParaRPr lang="en-US" altLang="zh-CN" sz="3200" b="1" dirty="0">
              <a:solidFill>
                <a:srgbClr val="800000"/>
              </a:solidFill>
              <a:latin typeface="宋体" pitchFamily="2" charset="-122"/>
            </a:endParaRPr>
          </a:p>
        </p:txBody>
      </p:sp>
      <p:graphicFrame>
        <p:nvGraphicFramePr>
          <p:cNvPr id="5122" name="Object 1024"/>
          <p:cNvGraphicFramePr>
            <a:graphicFrameLocks noChangeAspect="1"/>
          </p:cNvGraphicFramePr>
          <p:nvPr/>
        </p:nvGraphicFramePr>
        <p:xfrm>
          <a:off x="1946275" y="2605088"/>
          <a:ext cx="5849938" cy="1397000"/>
        </p:xfrm>
        <a:graphic>
          <a:graphicData uri="http://schemas.openxmlformats.org/presentationml/2006/ole">
            <mc:AlternateContent xmlns:mc="http://schemas.openxmlformats.org/markup-compatibility/2006">
              <mc:Choice xmlns:v="urn:schemas-microsoft-com:vml" Requires="v">
                <p:oleObj name="公式" r:id="rId4" imgW="1752480" imgH="419040" progId="Equations">
                  <p:embed/>
                </p:oleObj>
              </mc:Choice>
              <mc:Fallback>
                <p:oleObj name="公式" r:id="rId4" imgW="1752480" imgH="419040" progId="Equations">
                  <p:embed/>
                  <p:pic>
                    <p:nvPicPr>
                      <p:cNvPr id="0" name="Object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6275" y="2605088"/>
                        <a:ext cx="5849938" cy="1397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标题 1"/>
          <p:cNvSpPr>
            <a:spLocks noGrp="1"/>
          </p:cNvSpPr>
          <p:nvPr>
            <p:ph type="title"/>
          </p:nvPr>
        </p:nvSpPr>
        <p:spPr>
          <a:xfrm>
            <a:off x="685800" y="266700"/>
            <a:ext cx="7772400" cy="952500"/>
          </a:xfrm>
        </p:spPr>
        <p:txBody>
          <a:bodyPr/>
          <a:lstStyle/>
          <a:p>
            <a:r>
              <a:rPr lang="zh-CN" altLang="en-US" b="1">
                <a:latin typeface="华文楷体" pitchFamily="2" charset="-122"/>
                <a:ea typeface="华文楷体" pitchFamily="2" charset="-122"/>
              </a:rPr>
              <a:t>普朗克公式的重要推论</a:t>
            </a:r>
          </a:p>
        </p:txBody>
      </p:sp>
      <p:sp>
        <p:nvSpPr>
          <p:cNvPr id="6149" name="内容占位符 2"/>
          <p:cNvSpPr>
            <a:spLocks noGrp="1"/>
          </p:cNvSpPr>
          <p:nvPr>
            <p:ph idx="1"/>
          </p:nvPr>
        </p:nvSpPr>
        <p:spPr>
          <a:xfrm>
            <a:off x="685800" y="1562100"/>
            <a:ext cx="7772400" cy="4533900"/>
          </a:xfrm>
        </p:spPr>
        <p:txBody>
          <a:bodyPr/>
          <a:lstStyle/>
          <a:p>
            <a:r>
              <a:rPr lang="zh-CN" altLang="en-US" sz="3600" b="1">
                <a:solidFill>
                  <a:srgbClr val="0000FF"/>
                </a:solidFill>
                <a:latin typeface="华文楷体" pitchFamily="2" charset="-122"/>
                <a:ea typeface="华文楷体" pitchFamily="2" charset="-122"/>
              </a:rPr>
              <a:t>维恩位移定律</a:t>
            </a:r>
            <a:endParaRPr lang="en-US" altLang="zh-CN" sz="3600" b="1">
              <a:solidFill>
                <a:srgbClr val="0000FF"/>
              </a:solidFill>
              <a:latin typeface="华文楷体" pitchFamily="2" charset="-122"/>
              <a:ea typeface="华文楷体" pitchFamily="2" charset="-122"/>
            </a:endParaRPr>
          </a:p>
          <a:p>
            <a:pPr>
              <a:buFontTx/>
              <a:buNone/>
            </a:pPr>
            <a:endParaRPr lang="en-US" altLang="zh-CN" b="1">
              <a:solidFill>
                <a:srgbClr val="0000FF"/>
              </a:solidFill>
              <a:latin typeface="华文楷体" pitchFamily="2" charset="-122"/>
              <a:ea typeface="华文楷体" pitchFamily="2" charset="-122"/>
              <a:sym typeface="Symbol" pitchFamily="18" charset="2"/>
            </a:endParaRPr>
          </a:p>
          <a:p>
            <a:pPr>
              <a:buFontTx/>
              <a:buNone/>
            </a:pPr>
            <a:r>
              <a:rPr lang="zh-CN" altLang="en-US" b="1">
                <a:solidFill>
                  <a:srgbClr val="0000FF"/>
                </a:solidFill>
                <a:latin typeface="华文楷体" pitchFamily="2" charset="-122"/>
                <a:ea typeface="华文楷体" pitchFamily="2" charset="-122"/>
                <a:sym typeface="Symbol" pitchFamily="18" charset="2"/>
              </a:rPr>
              <a:t>（</a:t>
            </a:r>
            <a:r>
              <a:rPr lang="zh-CN" altLang="zh-CN" b="1" i="1">
                <a:solidFill>
                  <a:srgbClr val="0000FF"/>
                </a:solidFill>
                <a:latin typeface="华文楷体" pitchFamily="2" charset="-122"/>
                <a:ea typeface="华文楷体" pitchFamily="2" charset="-122"/>
                <a:sym typeface="Symbol" pitchFamily="18" charset="2"/>
              </a:rPr>
              <a:t></a:t>
            </a:r>
            <a:r>
              <a:rPr lang="en-US" altLang="zh-CN" b="1" i="1" baseline="-25000">
                <a:solidFill>
                  <a:srgbClr val="0000FF"/>
                </a:solidFill>
                <a:latin typeface="华文楷体" pitchFamily="2" charset="-122"/>
                <a:ea typeface="华文楷体" pitchFamily="2" charset="-122"/>
                <a:sym typeface="Symbol" pitchFamily="18" charset="2"/>
              </a:rPr>
              <a:t>m</a:t>
            </a:r>
            <a:r>
              <a:rPr lang="zh-CN" altLang="en-US" b="1">
                <a:solidFill>
                  <a:srgbClr val="0000FF"/>
                </a:solidFill>
                <a:latin typeface="华文楷体" pitchFamily="2" charset="-122"/>
                <a:ea typeface="华文楷体" pitchFamily="2" charset="-122"/>
                <a:sym typeface="Symbol" pitchFamily="18" charset="2"/>
              </a:rPr>
              <a:t>是</a:t>
            </a:r>
            <a:r>
              <a:rPr lang="en-US" altLang="zh-CN" b="1" i="1">
                <a:solidFill>
                  <a:srgbClr val="0000FF"/>
                </a:solidFill>
                <a:latin typeface="华文楷体" pitchFamily="2" charset="-122"/>
                <a:ea typeface="华文楷体" pitchFamily="2" charset="-122"/>
                <a:sym typeface="Symbol" pitchFamily="18" charset="2"/>
              </a:rPr>
              <a:t>M</a:t>
            </a:r>
            <a:r>
              <a:rPr lang="en-US" altLang="zh-CN" b="1" i="1" baseline="-25000">
                <a:solidFill>
                  <a:srgbClr val="0000FF"/>
                </a:solidFill>
                <a:latin typeface="华文楷体" pitchFamily="2" charset="-122"/>
                <a:ea typeface="华文楷体" pitchFamily="2" charset="-122"/>
                <a:sym typeface="Symbol" pitchFamily="18" charset="2"/>
              </a:rPr>
              <a:t></a:t>
            </a:r>
            <a:r>
              <a:rPr lang="zh-CN" altLang="en-US" b="1">
                <a:solidFill>
                  <a:srgbClr val="0000FF"/>
                </a:solidFill>
                <a:latin typeface="华文楷体" pitchFamily="2" charset="-122"/>
                <a:ea typeface="华文楷体" pitchFamily="2" charset="-122"/>
                <a:sym typeface="Symbol" pitchFamily="18" charset="2"/>
              </a:rPr>
              <a:t>最大处对应的波长）</a:t>
            </a:r>
            <a:endParaRPr lang="en-US" altLang="zh-CN"/>
          </a:p>
          <a:p>
            <a:r>
              <a:rPr lang="zh-CN" altLang="en-US" sz="3600" b="1">
                <a:solidFill>
                  <a:srgbClr val="0000FF"/>
                </a:solidFill>
                <a:latin typeface="华文楷体" pitchFamily="2" charset="-122"/>
                <a:ea typeface="华文楷体" pitchFamily="2" charset="-122"/>
              </a:rPr>
              <a:t>斯特藩  </a:t>
            </a:r>
            <a:r>
              <a:rPr lang="en-US" altLang="zh-CN" sz="3600" b="1">
                <a:solidFill>
                  <a:srgbClr val="0000FF"/>
                </a:solidFill>
                <a:latin typeface="华文楷体" pitchFamily="2" charset="-122"/>
                <a:ea typeface="华文楷体" pitchFamily="2" charset="-122"/>
              </a:rPr>
              <a:t>—  </a:t>
            </a:r>
            <a:r>
              <a:rPr lang="zh-CN" altLang="en-US" sz="3600" b="1">
                <a:solidFill>
                  <a:srgbClr val="0000FF"/>
                </a:solidFill>
                <a:latin typeface="华文楷体" pitchFamily="2" charset="-122"/>
                <a:ea typeface="华文楷体" pitchFamily="2" charset="-122"/>
              </a:rPr>
              <a:t>玻耳兹曼定律</a:t>
            </a:r>
          </a:p>
          <a:p>
            <a:endParaRPr lang="en-US" altLang="zh-CN"/>
          </a:p>
          <a:p>
            <a:endParaRPr lang="en-US" altLang="zh-CN"/>
          </a:p>
          <a:p>
            <a:pPr>
              <a:buFontTx/>
              <a:buNone/>
            </a:pPr>
            <a:r>
              <a:rPr lang="en-US" altLang="zh-CN">
                <a:solidFill>
                  <a:srgbClr val="0000FF"/>
                </a:solidFill>
              </a:rPr>
              <a:t>            —— </a:t>
            </a:r>
            <a:r>
              <a:rPr lang="zh-CN" altLang="en-US" b="1">
                <a:solidFill>
                  <a:srgbClr val="0000FF"/>
                </a:solidFill>
                <a:latin typeface="华文楷体" pitchFamily="2" charset="-122"/>
                <a:ea typeface="华文楷体" pitchFamily="2" charset="-122"/>
              </a:rPr>
              <a:t>斯特藩 </a:t>
            </a:r>
            <a:r>
              <a:rPr lang="en-US" altLang="zh-CN" b="1">
                <a:solidFill>
                  <a:srgbClr val="0000FF"/>
                </a:solidFill>
                <a:latin typeface="华文楷体" pitchFamily="2" charset="-122"/>
                <a:ea typeface="华文楷体" pitchFamily="2" charset="-122"/>
              </a:rPr>
              <a:t>— </a:t>
            </a:r>
            <a:r>
              <a:rPr lang="zh-CN" altLang="en-US" b="1">
                <a:solidFill>
                  <a:srgbClr val="0000FF"/>
                </a:solidFill>
                <a:latin typeface="华文楷体" pitchFamily="2" charset="-122"/>
                <a:ea typeface="华文楷体" pitchFamily="2" charset="-122"/>
              </a:rPr>
              <a:t>玻耳兹曼常量</a:t>
            </a:r>
          </a:p>
          <a:p>
            <a:endParaRPr lang="en-US" altLang="zh-CN"/>
          </a:p>
          <a:p>
            <a:endParaRPr lang="zh-CN" altLang="en-US"/>
          </a:p>
        </p:txBody>
      </p:sp>
      <p:sp>
        <p:nvSpPr>
          <p:cNvPr id="6150" name="灯片编号占位符 3"/>
          <p:cNvSpPr>
            <a:spLocks noGrp="1"/>
          </p:cNvSpPr>
          <p:nvPr>
            <p:ph type="sldNum" sz="quarter" idx="12"/>
          </p:nvPr>
        </p:nvSpPr>
        <p:spPr>
          <a:noFill/>
        </p:spPr>
        <p:txBody>
          <a:bodyPr/>
          <a:lstStyle/>
          <a:p>
            <a:fld id="{6F3E74E2-7992-41B3-9633-89D765C9A4ED}" type="slidenum">
              <a:rPr lang="en-US" altLang="zh-CN" smtClean="0"/>
              <a:pPr/>
              <a:t>15</a:t>
            </a:fld>
            <a:endParaRPr lang="en-US" altLang="zh-CN"/>
          </a:p>
        </p:txBody>
      </p:sp>
      <p:graphicFrame>
        <p:nvGraphicFramePr>
          <p:cNvPr id="6146" name="Object 5"/>
          <p:cNvGraphicFramePr>
            <a:graphicFrameLocks noChangeAspect="1"/>
          </p:cNvGraphicFramePr>
          <p:nvPr/>
        </p:nvGraphicFramePr>
        <p:xfrm>
          <a:off x="812800" y="2119313"/>
          <a:ext cx="6678613" cy="738187"/>
        </p:xfrm>
        <a:graphic>
          <a:graphicData uri="http://schemas.openxmlformats.org/presentationml/2006/ole">
            <mc:AlternateContent xmlns:mc="http://schemas.openxmlformats.org/markup-compatibility/2006">
              <mc:Choice xmlns:v="urn:schemas-microsoft-com:vml" Requires="v">
                <p:oleObj name="公式" r:id="rId2" imgW="2184120" imgH="241200" progId="Equations">
                  <p:embed/>
                </p:oleObj>
              </mc:Choice>
              <mc:Fallback>
                <p:oleObj name="公式" r:id="rId2" imgW="2184120" imgH="241200" progId="Equations">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800" y="2119313"/>
                        <a:ext cx="6678613" cy="738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6"/>
          <p:cNvGraphicFramePr>
            <a:graphicFrameLocks noChangeAspect="1"/>
          </p:cNvGraphicFramePr>
          <p:nvPr/>
        </p:nvGraphicFramePr>
        <p:xfrm>
          <a:off x="939800" y="4029075"/>
          <a:ext cx="4964113" cy="1333500"/>
        </p:xfrm>
        <a:graphic>
          <a:graphicData uri="http://schemas.openxmlformats.org/presentationml/2006/ole">
            <mc:AlternateContent xmlns:mc="http://schemas.openxmlformats.org/markup-compatibility/2006">
              <mc:Choice xmlns:v="urn:schemas-microsoft-com:vml" Requires="v">
                <p:oleObj name="公式" r:id="rId4" imgW="1701720" imgH="457200" progId="Equations">
                  <p:embed/>
                </p:oleObj>
              </mc:Choice>
              <mc:Fallback>
                <p:oleObj name="公式" r:id="rId4" imgW="1701720" imgH="457200" progId="Equations">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9800" y="4029075"/>
                        <a:ext cx="4964113" cy="1333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zh-CN" altLang="en-US" sz="8000" b="1">
                <a:solidFill>
                  <a:srgbClr val="FF0000"/>
                </a:solidFill>
                <a:latin typeface="华文楷体" pitchFamily="2" charset="-122"/>
                <a:ea typeface="华文楷体" pitchFamily="2" charset="-122"/>
              </a:rPr>
              <a:t>量子物理</a:t>
            </a:r>
            <a:endParaRPr lang="zh-CN" altLang="en-US" sz="8000"/>
          </a:p>
        </p:txBody>
      </p:sp>
      <p:sp>
        <p:nvSpPr>
          <p:cNvPr id="51203" name="内容占位符 2"/>
          <p:cNvSpPr>
            <a:spLocks noGrp="1"/>
          </p:cNvSpPr>
          <p:nvPr>
            <p:ph idx="1"/>
          </p:nvPr>
        </p:nvSpPr>
        <p:spPr/>
        <p:txBody>
          <a:bodyPr/>
          <a:lstStyle/>
          <a:p>
            <a:pPr>
              <a:buFontTx/>
              <a:buNone/>
            </a:pPr>
            <a:r>
              <a:rPr lang="zh-CN" altLang="en-US" sz="4800" b="1" dirty="0">
                <a:solidFill>
                  <a:srgbClr val="0000CC"/>
                </a:solidFill>
                <a:latin typeface="楷体_GB2312" pitchFamily="49" charset="-122"/>
                <a:ea typeface="楷体_GB2312" pitchFamily="49" charset="-122"/>
              </a:rPr>
              <a:t>第一章 量子理论的诞生 </a:t>
            </a:r>
            <a:r>
              <a:rPr lang="en-US" altLang="zh-CN" b="1" dirty="0">
                <a:solidFill>
                  <a:srgbClr val="0000CC"/>
                </a:solidFill>
                <a:latin typeface="楷体_GB2312" pitchFamily="49" charset="-122"/>
                <a:ea typeface="楷体_GB2312" pitchFamily="49" charset="-122"/>
                <a:hlinkClick r:id="rId2" action="ppaction://hlinksldjump"/>
              </a:rPr>
              <a:t>more</a:t>
            </a:r>
            <a:endParaRPr lang="zh-CN" altLang="en-US" b="1" dirty="0">
              <a:solidFill>
                <a:srgbClr val="92D050"/>
              </a:solidFill>
              <a:latin typeface="楷体_GB2312" pitchFamily="49" charset="-122"/>
              <a:ea typeface="楷体_GB2312" pitchFamily="49" charset="-122"/>
            </a:endParaRPr>
          </a:p>
          <a:p>
            <a:pPr>
              <a:buFontTx/>
              <a:buNone/>
            </a:pPr>
            <a:r>
              <a:rPr lang="zh-CN" altLang="en-US" sz="4800" b="1" dirty="0">
                <a:solidFill>
                  <a:srgbClr val="0000CC"/>
                </a:solidFill>
                <a:latin typeface="楷体_GB2312" pitchFamily="49" charset="-122"/>
                <a:ea typeface="楷体_GB2312" pitchFamily="49" charset="-122"/>
              </a:rPr>
              <a:t>第二章 量子物理初步 </a:t>
            </a:r>
            <a:r>
              <a:rPr lang="en-US" altLang="zh-CN" b="1" dirty="0">
                <a:solidFill>
                  <a:srgbClr val="0000CC"/>
                </a:solidFill>
                <a:latin typeface="楷体_GB2312" pitchFamily="49" charset="-122"/>
                <a:ea typeface="楷体_GB2312" pitchFamily="49" charset="-122"/>
                <a:hlinkClick r:id="rId3" action="ppaction://hlinksldjump"/>
              </a:rPr>
              <a:t>more</a:t>
            </a:r>
            <a:endParaRPr lang="zh-CN" altLang="en-US" b="1" dirty="0">
              <a:solidFill>
                <a:srgbClr val="0000CC"/>
              </a:solidFill>
              <a:latin typeface="楷体_GB2312" pitchFamily="49" charset="-122"/>
              <a:ea typeface="楷体_GB2312" pitchFamily="49" charset="-122"/>
            </a:endParaRPr>
          </a:p>
          <a:p>
            <a:pPr>
              <a:buFontTx/>
              <a:buNone/>
            </a:pPr>
            <a:r>
              <a:rPr lang="zh-CN" altLang="en-US" sz="4800" b="1" dirty="0">
                <a:solidFill>
                  <a:srgbClr val="0000CC"/>
                </a:solidFill>
                <a:latin typeface="楷体_GB2312" pitchFamily="49" charset="-122"/>
                <a:ea typeface="楷体_GB2312" pitchFamily="49" charset="-122"/>
              </a:rPr>
              <a:t>第三章 原子物理初步 </a:t>
            </a:r>
            <a:r>
              <a:rPr lang="en-US" altLang="zh-CN" b="1" dirty="0">
                <a:solidFill>
                  <a:srgbClr val="0000CC"/>
                </a:solidFill>
                <a:latin typeface="楷体_GB2312" pitchFamily="49" charset="-122"/>
                <a:ea typeface="楷体_GB2312" pitchFamily="49" charset="-122"/>
                <a:hlinkClick r:id="rId4" action="ppaction://hlinksldjump"/>
              </a:rPr>
              <a:t>more</a:t>
            </a:r>
            <a:endParaRPr lang="zh-CN" altLang="en-US" b="1" dirty="0">
              <a:solidFill>
                <a:srgbClr val="0000CC"/>
              </a:solidFill>
              <a:latin typeface="楷体_GB2312" pitchFamily="49" charset="-122"/>
              <a:ea typeface="楷体_GB2312" pitchFamily="49" charset="-122"/>
            </a:endParaRPr>
          </a:p>
        </p:txBody>
      </p:sp>
      <p:sp>
        <p:nvSpPr>
          <p:cNvPr id="51204" name="灯片编号占位符 3"/>
          <p:cNvSpPr>
            <a:spLocks noGrp="1"/>
          </p:cNvSpPr>
          <p:nvPr>
            <p:ph type="sldNum" sz="quarter" idx="12"/>
          </p:nvPr>
        </p:nvSpPr>
        <p:spPr>
          <a:noFill/>
        </p:spPr>
        <p:txBody>
          <a:bodyPr/>
          <a:lstStyle/>
          <a:p>
            <a:fld id="{7AC3C47B-4A9A-4FDF-AFAA-D261E81BBAC4}" type="slidenum">
              <a:rPr lang="en-US" altLang="zh-CN" smtClean="0"/>
              <a:pPr/>
              <a:t>16</a:t>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p:cNvSpPr>
            <a:spLocks noGrp="1"/>
          </p:cNvSpPr>
          <p:nvPr>
            <p:ph type="sldNum" sz="quarter" idx="12"/>
          </p:nvPr>
        </p:nvSpPr>
        <p:spPr>
          <a:noFill/>
        </p:spPr>
        <p:txBody>
          <a:bodyPr/>
          <a:lstStyle/>
          <a:p>
            <a:fld id="{7360E75B-160D-4464-A1F5-1A30580C4E71}" type="slidenum">
              <a:rPr lang="en-US" altLang="zh-CN" smtClean="0"/>
              <a:pPr/>
              <a:t>17</a:t>
            </a:fld>
            <a:endParaRPr lang="en-US" altLang="zh-CN"/>
          </a:p>
        </p:txBody>
      </p:sp>
      <p:sp>
        <p:nvSpPr>
          <p:cNvPr id="52227" name="Rectangle 1026"/>
          <p:cNvSpPr>
            <a:spLocks noChangeArrowheads="1"/>
          </p:cNvSpPr>
          <p:nvPr/>
        </p:nvSpPr>
        <p:spPr bwMode="auto">
          <a:xfrm>
            <a:off x="3584575" y="273050"/>
            <a:ext cx="2171700" cy="641350"/>
          </a:xfrm>
          <a:prstGeom prst="rect">
            <a:avLst/>
          </a:prstGeom>
          <a:noFill/>
          <a:ln w="9525">
            <a:noFill/>
            <a:miter lim="800000"/>
            <a:headEnd/>
            <a:tailEnd/>
          </a:ln>
        </p:spPr>
        <p:txBody>
          <a:bodyPr>
            <a:spAutoFit/>
          </a:bodyPr>
          <a:lstStyle/>
          <a:p>
            <a:r>
              <a:rPr lang="zh-CN" altLang="en-US" sz="3600" b="1">
                <a:solidFill>
                  <a:srgbClr val="0000FF"/>
                </a:solidFill>
              </a:rPr>
              <a:t>引   言</a:t>
            </a:r>
          </a:p>
        </p:txBody>
      </p:sp>
      <p:sp>
        <p:nvSpPr>
          <p:cNvPr id="52228" name="Rectangle 1027"/>
          <p:cNvSpPr>
            <a:spLocks noChangeArrowheads="1"/>
          </p:cNvSpPr>
          <p:nvPr/>
        </p:nvSpPr>
        <p:spPr bwMode="auto">
          <a:xfrm>
            <a:off x="822325" y="1001713"/>
            <a:ext cx="8321675" cy="579437"/>
          </a:xfrm>
          <a:prstGeom prst="rect">
            <a:avLst/>
          </a:prstGeom>
          <a:noFill/>
          <a:ln w="9525">
            <a:noFill/>
            <a:miter lim="800000"/>
            <a:headEnd/>
            <a:tailEnd/>
          </a:ln>
        </p:spPr>
        <p:txBody>
          <a:bodyPr>
            <a:spAutoFit/>
          </a:bodyPr>
          <a:lstStyle/>
          <a:p>
            <a:r>
              <a:rPr lang="zh-CN" altLang="en-US" sz="3200" b="1"/>
              <a:t>十九世纪末，</a:t>
            </a:r>
            <a:r>
              <a:rPr lang="zh-CN" altLang="en-US" sz="3200" b="1">
                <a:solidFill>
                  <a:srgbClr val="FF3300"/>
                </a:solidFill>
              </a:rPr>
              <a:t>经典物理</a:t>
            </a:r>
            <a:r>
              <a:rPr lang="zh-CN" altLang="en-US" sz="3200" b="1"/>
              <a:t>已发展得相当成熟，</a:t>
            </a:r>
          </a:p>
        </p:txBody>
      </p:sp>
      <p:sp>
        <p:nvSpPr>
          <p:cNvPr id="52229" name="Rectangle 1028"/>
          <p:cNvSpPr>
            <a:spLocks noChangeArrowheads="1"/>
          </p:cNvSpPr>
          <p:nvPr/>
        </p:nvSpPr>
        <p:spPr bwMode="auto">
          <a:xfrm>
            <a:off x="422275" y="1706563"/>
            <a:ext cx="9002713" cy="579437"/>
          </a:xfrm>
          <a:prstGeom prst="rect">
            <a:avLst/>
          </a:prstGeom>
          <a:noFill/>
          <a:ln w="9525">
            <a:noFill/>
            <a:miter lim="800000"/>
            <a:headEnd/>
            <a:tailEnd/>
          </a:ln>
        </p:spPr>
        <p:txBody>
          <a:bodyPr>
            <a:spAutoFit/>
          </a:bodyPr>
          <a:lstStyle/>
          <a:p>
            <a:r>
              <a:rPr lang="zh-CN" altLang="en-US" sz="3200" b="1"/>
              <a:t>人们认为，对物理现象本质的认识已经完成。</a:t>
            </a:r>
          </a:p>
        </p:txBody>
      </p:sp>
      <p:sp>
        <p:nvSpPr>
          <p:cNvPr id="52230" name="Text Box 1029"/>
          <p:cNvSpPr txBox="1">
            <a:spLocks noChangeArrowheads="1"/>
          </p:cNvSpPr>
          <p:nvPr/>
        </p:nvSpPr>
        <p:spPr bwMode="auto">
          <a:xfrm>
            <a:off x="419100" y="2324100"/>
            <a:ext cx="8724900" cy="641350"/>
          </a:xfrm>
          <a:prstGeom prst="rect">
            <a:avLst/>
          </a:prstGeom>
          <a:noFill/>
          <a:ln w="9525">
            <a:noFill/>
            <a:miter lim="800000"/>
            <a:headEnd/>
            <a:tailEnd/>
          </a:ln>
        </p:spPr>
        <p:txBody>
          <a:bodyPr>
            <a:spAutoFit/>
          </a:bodyPr>
          <a:lstStyle/>
          <a:p>
            <a:pPr>
              <a:spcBef>
                <a:spcPct val="50000"/>
              </a:spcBef>
            </a:pPr>
            <a:r>
              <a:rPr lang="zh-CN" altLang="en-US" sz="3200" b="1">
                <a:solidFill>
                  <a:srgbClr val="FF3300"/>
                </a:solidFill>
              </a:rPr>
              <a:t>海王星的发现</a:t>
            </a:r>
            <a:r>
              <a:rPr lang="zh-CN" altLang="en-US" sz="3200" b="1"/>
              <a:t>（</a:t>
            </a:r>
            <a:r>
              <a:rPr lang="zh-CN" altLang="en-US" sz="3200" b="1">
                <a:solidFill>
                  <a:srgbClr val="FF3300"/>
                </a:solidFill>
              </a:rPr>
              <a:t> </a:t>
            </a:r>
            <a:r>
              <a:rPr lang="en-US" altLang="zh-CN" sz="3600" b="1"/>
              <a:t>1846</a:t>
            </a:r>
            <a:r>
              <a:rPr lang="zh-CN" altLang="en-US" sz="3200" b="1"/>
              <a:t>在</a:t>
            </a:r>
            <a:r>
              <a:rPr lang="en-US" altLang="zh-CN" sz="3600" b="1">
                <a:solidFill>
                  <a:srgbClr val="FF3300"/>
                </a:solidFill>
              </a:rPr>
              <a:t>Leverrier</a:t>
            </a:r>
            <a:r>
              <a:rPr lang="en-US" altLang="zh-CN" sz="3600" b="1"/>
              <a:t>“</a:t>
            </a:r>
            <a:r>
              <a:rPr lang="zh-CN" altLang="en-US" sz="3200" b="1"/>
              <a:t>笔尖下</a:t>
            </a:r>
            <a:endParaRPr lang="zh-CN" altLang="en-US" sz="3200" b="1">
              <a:solidFill>
                <a:srgbClr val="FF3300"/>
              </a:solidFill>
            </a:endParaRPr>
          </a:p>
        </p:txBody>
      </p:sp>
      <p:sp>
        <p:nvSpPr>
          <p:cNvPr id="52231" name="Rectangle 1030"/>
          <p:cNvSpPr>
            <a:spLocks noChangeArrowheads="1"/>
          </p:cNvSpPr>
          <p:nvPr/>
        </p:nvSpPr>
        <p:spPr bwMode="auto">
          <a:xfrm>
            <a:off x="384175" y="3810000"/>
            <a:ext cx="8759825" cy="579438"/>
          </a:xfrm>
          <a:prstGeom prst="rect">
            <a:avLst/>
          </a:prstGeom>
          <a:noFill/>
          <a:ln w="9525">
            <a:noFill/>
            <a:miter lim="800000"/>
            <a:headEnd/>
            <a:tailEnd/>
          </a:ln>
        </p:spPr>
        <p:txBody>
          <a:bodyPr>
            <a:spAutoFit/>
          </a:bodyPr>
          <a:lstStyle/>
          <a:p>
            <a:r>
              <a:rPr lang="zh-CN" altLang="en-US" sz="3200" b="1"/>
              <a:t>更使人感到经典物理似乎可以解决所有问题。</a:t>
            </a:r>
          </a:p>
        </p:txBody>
      </p:sp>
      <p:sp>
        <p:nvSpPr>
          <p:cNvPr id="52232" name="Rectangle 1031"/>
          <p:cNvSpPr>
            <a:spLocks noChangeArrowheads="1"/>
          </p:cNvSpPr>
          <p:nvPr/>
        </p:nvSpPr>
        <p:spPr bwMode="auto">
          <a:xfrm>
            <a:off x="381000" y="4533900"/>
            <a:ext cx="9093200" cy="579438"/>
          </a:xfrm>
          <a:prstGeom prst="rect">
            <a:avLst/>
          </a:prstGeom>
          <a:noFill/>
          <a:ln w="9525">
            <a:noFill/>
            <a:miter lim="800000"/>
            <a:headEnd/>
            <a:tailEnd/>
          </a:ln>
        </p:spPr>
        <p:txBody>
          <a:bodyPr>
            <a:spAutoFit/>
          </a:bodyPr>
          <a:lstStyle/>
          <a:p>
            <a:r>
              <a:rPr lang="zh-CN" altLang="en-US" sz="3200" b="1"/>
              <a:t>当时，著名的英国物理学家</a:t>
            </a:r>
            <a:r>
              <a:rPr lang="en-US" altLang="zh-CN" sz="3200" b="1">
                <a:solidFill>
                  <a:srgbClr val="0000FF"/>
                </a:solidFill>
              </a:rPr>
              <a:t>J.J.</a:t>
            </a:r>
            <a:r>
              <a:rPr lang="zh-CN" altLang="en-US" sz="3200" b="1">
                <a:solidFill>
                  <a:srgbClr val="0000FF"/>
                </a:solidFill>
              </a:rPr>
              <a:t>汤姆孙</a:t>
            </a:r>
            <a:r>
              <a:rPr lang="zh-CN" altLang="en-US" sz="3200" b="1"/>
              <a:t>曾说道：</a:t>
            </a:r>
          </a:p>
        </p:txBody>
      </p:sp>
      <p:sp>
        <p:nvSpPr>
          <p:cNvPr id="52233" name="Rectangle 1032"/>
          <p:cNvSpPr>
            <a:spLocks noChangeArrowheads="1"/>
          </p:cNvSpPr>
          <p:nvPr/>
        </p:nvSpPr>
        <p:spPr bwMode="auto">
          <a:xfrm>
            <a:off x="250825" y="5257800"/>
            <a:ext cx="5895975" cy="579438"/>
          </a:xfrm>
          <a:prstGeom prst="rect">
            <a:avLst/>
          </a:prstGeom>
          <a:noFill/>
          <a:ln w="9525">
            <a:noFill/>
            <a:miter lim="800000"/>
            <a:headEnd/>
            <a:tailEnd/>
          </a:ln>
        </p:spPr>
        <p:txBody>
          <a:bodyPr>
            <a:spAutoFit/>
          </a:bodyPr>
          <a:lstStyle/>
          <a:p>
            <a:r>
              <a:rPr lang="en-US" altLang="zh-CN" sz="3200" b="1">
                <a:solidFill>
                  <a:srgbClr val="FF3300"/>
                </a:solidFill>
              </a:rPr>
              <a:t>“</a:t>
            </a:r>
            <a:r>
              <a:rPr lang="zh-CN" altLang="en-US" sz="3200" b="1">
                <a:solidFill>
                  <a:srgbClr val="FF3300"/>
                </a:solidFill>
              </a:rPr>
              <a:t>物理学的大厦已基本建成，</a:t>
            </a:r>
          </a:p>
        </p:txBody>
      </p:sp>
      <p:sp>
        <p:nvSpPr>
          <p:cNvPr id="52234" name="Rectangle 1033"/>
          <p:cNvSpPr>
            <a:spLocks noChangeArrowheads="1"/>
          </p:cNvSpPr>
          <p:nvPr/>
        </p:nvSpPr>
        <p:spPr bwMode="auto">
          <a:xfrm>
            <a:off x="5241925" y="5249863"/>
            <a:ext cx="4508500" cy="579437"/>
          </a:xfrm>
          <a:prstGeom prst="rect">
            <a:avLst/>
          </a:prstGeom>
          <a:noFill/>
          <a:ln w="9525">
            <a:noFill/>
            <a:miter lim="800000"/>
            <a:headEnd/>
            <a:tailEnd/>
          </a:ln>
        </p:spPr>
        <p:txBody>
          <a:bodyPr>
            <a:spAutoFit/>
          </a:bodyPr>
          <a:lstStyle/>
          <a:p>
            <a:r>
              <a:rPr lang="zh-CN" altLang="en-US" sz="3200" b="1">
                <a:solidFill>
                  <a:srgbClr val="FF3300"/>
                </a:solidFill>
              </a:rPr>
              <a:t>后辈物理学家只要</a:t>
            </a:r>
          </a:p>
        </p:txBody>
      </p:sp>
      <p:sp>
        <p:nvSpPr>
          <p:cNvPr id="52235" name="Rectangle 1034"/>
          <p:cNvSpPr>
            <a:spLocks noChangeArrowheads="1"/>
          </p:cNvSpPr>
          <p:nvPr/>
        </p:nvSpPr>
        <p:spPr bwMode="auto">
          <a:xfrm>
            <a:off x="403225" y="5962650"/>
            <a:ext cx="5607050" cy="579438"/>
          </a:xfrm>
          <a:prstGeom prst="rect">
            <a:avLst/>
          </a:prstGeom>
          <a:noFill/>
          <a:ln w="9525">
            <a:noFill/>
            <a:miter lim="800000"/>
            <a:headEnd/>
            <a:tailEnd/>
          </a:ln>
        </p:spPr>
        <p:txBody>
          <a:bodyPr>
            <a:spAutoFit/>
          </a:bodyPr>
          <a:lstStyle/>
          <a:p>
            <a:r>
              <a:rPr lang="zh-CN" altLang="en-US" sz="3200" b="1">
                <a:solidFill>
                  <a:srgbClr val="FF3300"/>
                </a:solidFill>
              </a:rPr>
              <a:t>做些修补工作就行了”。</a:t>
            </a:r>
          </a:p>
        </p:txBody>
      </p:sp>
      <p:sp>
        <p:nvSpPr>
          <p:cNvPr id="52236" name="Rectangle 1035"/>
          <p:cNvSpPr>
            <a:spLocks noChangeArrowheads="1"/>
          </p:cNvSpPr>
          <p:nvPr/>
        </p:nvSpPr>
        <p:spPr bwMode="auto">
          <a:xfrm>
            <a:off x="400050" y="3006725"/>
            <a:ext cx="3028950" cy="641350"/>
          </a:xfrm>
          <a:prstGeom prst="rect">
            <a:avLst/>
          </a:prstGeom>
          <a:noFill/>
          <a:ln w="9525">
            <a:noFill/>
            <a:miter lim="800000"/>
            <a:headEnd/>
            <a:tailEnd/>
          </a:ln>
        </p:spPr>
        <p:txBody>
          <a:bodyPr>
            <a:spAutoFit/>
          </a:bodyPr>
          <a:lstStyle/>
          <a:p>
            <a:r>
              <a:rPr lang="zh-CN" altLang="en-US" sz="3200" b="1"/>
              <a:t>看到的”</a:t>
            </a:r>
            <a:r>
              <a:rPr lang="zh-CN" altLang="en-US" sz="3600" b="1"/>
              <a:t>）</a:t>
            </a:r>
            <a:endParaRPr lang="zh-CN" altLang="en-US" sz="3200" b="1"/>
          </a:p>
        </p:txBody>
      </p:sp>
      <p:sp>
        <p:nvSpPr>
          <p:cNvPr id="52237" name="Text Box 1036"/>
          <p:cNvSpPr txBox="1">
            <a:spLocks noChangeArrowheads="1"/>
          </p:cNvSpPr>
          <p:nvPr/>
        </p:nvSpPr>
        <p:spPr bwMode="auto">
          <a:xfrm>
            <a:off x="2324100" y="3048000"/>
            <a:ext cx="6819900" cy="579438"/>
          </a:xfrm>
          <a:prstGeom prst="rect">
            <a:avLst/>
          </a:prstGeom>
          <a:noFill/>
          <a:ln w="9525">
            <a:noFill/>
            <a:miter lim="800000"/>
            <a:headEnd/>
            <a:tailEnd/>
          </a:ln>
        </p:spPr>
        <p:txBody>
          <a:bodyPr>
            <a:spAutoFit/>
          </a:bodyPr>
          <a:lstStyle/>
          <a:p>
            <a:pPr>
              <a:spcBef>
                <a:spcPct val="50000"/>
              </a:spcBef>
            </a:pPr>
            <a:r>
              <a:rPr lang="zh-CN" altLang="en-US" sz="3200" b="1"/>
              <a:t>和</a:t>
            </a:r>
            <a:r>
              <a:rPr lang="zh-CN" altLang="en-US" sz="3200" b="1">
                <a:solidFill>
                  <a:srgbClr val="FF3300"/>
                </a:solidFill>
              </a:rPr>
              <a:t>电磁理论对波动光学的成功解释，</a:t>
            </a:r>
            <a:endParaRPr lang="zh-CN" altLang="en-US" sz="3200"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p:cNvSpPr>
            <a:spLocks noGrp="1"/>
          </p:cNvSpPr>
          <p:nvPr>
            <p:ph type="sldNum" sz="quarter" idx="12"/>
          </p:nvPr>
        </p:nvSpPr>
        <p:spPr>
          <a:noFill/>
        </p:spPr>
        <p:txBody>
          <a:bodyPr/>
          <a:lstStyle/>
          <a:p>
            <a:fld id="{1BE5C528-CF03-4312-B995-F7D711505554}" type="slidenum">
              <a:rPr lang="en-US" altLang="zh-CN" smtClean="0"/>
              <a:pPr/>
              <a:t>18</a:t>
            </a:fld>
            <a:endParaRPr lang="en-US" altLang="zh-CN"/>
          </a:p>
        </p:txBody>
      </p:sp>
      <p:sp>
        <p:nvSpPr>
          <p:cNvPr id="53251" name="Text Box 2"/>
          <p:cNvSpPr txBox="1">
            <a:spLocks noChangeArrowheads="1"/>
          </p:cNvSpPr>
          <p:nvPr/>
        </p:nvSpPr>
        <p:spPr bwMode="auto">
          <a:xfrm>
            <a:off x="573088" y="361950"/>
            <a:ext cx="7258050" cy="579438"/>
          </a:xfrm>
          <a:prstGeom prst="rect">
            <a:avLst/>
          </a:prstGeom>
          <a:noFill/>
          <a:ln w="9525">
            <a:noFill/>
            <a:miter lim="800000"/>
            <a:headEnd/>
            <a:tailEnd/>
          </a:ln>
        </p:spPr>
        <p:txBody>
          <a:bodyPr>
            <a:spAutoFit/>
          </a:bodyPr>
          <a:lstStyle/>
          <a:p>
            <a:pPr>
              <a:spcBef>
                <a:spcPct val="50000"/>
              </a:spcBef>
            </a:pPr>
            <a:r>
              <a:rPr lang="zh-CN" altLang="en-US" sz="3200" b="1"/>
              <a:t>然而在人类即将跨入</a:t>
            </a:r>
            <a:r>
              <a:rPr lang="en-US" altLang="zh-CN" sz="3200" b="1"/>
              <a:t>20</a:t>
            </a:r>
            <a:r>
              <a:rPr lang="zh-CN" altLang="en-US" sz="3200" b="1"/>
              <a:t>世纪的时候，</a:t>
            </a:r>
          </a:p>
        </p:txBody>
      </p:sp>
      <p:sp>
        <p:nvSpPr>
          <p:cNvPr id="53252" name="Rectangle 3"/>
          <p:cNvSpPr>
            <a:spLocks noChangeArrowheads="1"/>
          </p:cNvSpPr>
          <p:nvPr/>
        </p:nvSpPr>
        <p:spPr bwMode="auto">
          <a:xfrm>
            <a:off x="114300" y="1085850"/>
            <a:ext cx="9029700" cy="579438"/>
          </a:xfrm>
          <a:prstGeom prst="rect">
            <a:avLst/>
          </a:prstGeom>
          <a:noFill/>
          <a:ln w="9525">
            <a:noFill/>
            <a:miter lim="800000"/>
            <a:headEnd/>
            <a:tailEnd/>
          </a:ln>
        </p:spPr>
        <p:txBody>
          <a:bodyPr>
            <a:spAutoFit/>
          </a:bodyPr>
          <a:lstStyle/>
          <a:p>
            <a:r>
              <a:rPr lang="zh-CN" altLang="en-US" sz="3200" b="1"/>
              <a:t>了某些无法用经典理论解释的实验现象 </a:t>
            </a:r>
            <a:r>
              <a:rPr lang="en-US" altLang="zh-CN" sz="3200" b="1"/>
              <a:t>——</a:t>
            </a:r>
          </a:p>
        </p:txBody>
      </p:sp>
      <p:sp>
        <p:nvSpPr>
          <p:cNvPr id="53253" name="Rectangle 4"/>
          <p:cNvSpPr>
            <a:spLocks noChangeArrowheads="1"/>
          </p:cNvSpPr>
          <p:nvPr/>
        </p:nvSpPr>
        <p:spPr bwMode="auto">
          <a:xfrm>
            <a:off x="7015163" y="354013"/>
            <a:ext cx="2128837" cy="579437"/>
          </a:xfrm>
          <a:prstGeom prst="rect">
            <a:avLst/>
          </a:prstGeom>
          <a:noFill/>
          <a:ln w="9525">
            <a:noFill/>
            <a:miter lim="800000"/>
            <a:headEnd/>
            <a:tailEnd/>
          </a:ln>
        </p:spPr>
        <p:txBody>
          <a:bodyPr>
            <a:spAutoFit/>
          </a:bodyPr>
          <a:lstStyle/>
          <a:p>
            <a:r>
              <a:rPr lang="zh-CN" altLang="en-US" sz="3200" b="1"/>
              <a:t>却发现</a:t>
            </a:r>
          </a:p>
        </p:txBody>
      </p:sp>
      <p:sp>
        <p:nvSpPr>
          <p:cNvPr id="53254" name="Text Box 5"/>
          <p:cNvSpPr txBox="1">
            <a:spLocks noChangeArrowheads="1"/>
          </p:cNvSpPr>
          <p:nvPr/>
        </p:nvSpPr>
        <p:spPr bwMode="auto">
          <a:xfrm>
            <a:off x="192088" y="1820863"/>
            <a:ext cx="5067300" cy="579437"/>
          </a:xfrm>
          <a:prstGeom prst="rect">
            <a:avLst/>
          </a:prstGeom>
          <a:noFill/>
          <a:ln w="9525">
            <a:noFill/>
            <a:miter lim="800000"/>
            <a:headEnd/>
            <a:tailEnd/>
          </a:ln>
        </p:spPr>
        <p:txBody>
          <a:bodyPr>
            <a:spAutoFit/>
          </a:bodyPr>
          <a:lstStyle/>
          <a:p>
            <a:r>
              <a:rPr lang="en-US" altLang="zh-CN" sz="3200" b="1">
                <a:solidFill>
                  <a:srgbClr val="FF3300"/>
                </a:solidFill>
              </a:rPr>
              <a:t>M —M</a:t>
            </a:r>
            <a:r>
              <a:rPr lang="zh-CN" altLang="en-US" sz="3200" b="1">
                <a:solidFill>
                  <a:srgbClr val="FF3300"/>
                </a:solidFill>
              </a:rPr>
              <a:t>实验“零结果”</a:t>
            </a:r>
          </a:p>
        </p:txBody>
      </p:sp>
      <p:sp>
        <p:nvSpPr>
          <p:cNvPr id="53255" name="Rectangle 6"/>
          <p:cNvSpPr>
            <a:spLocks noChangeArrowheads="1"/>
          </p:cNvSpPr>
          <p:nvPr/>
        </p:nvSpPr>
        <p:spPr bwMode="auto">
          <a:xfrm>
            <a:off x="4348163" y="1782763"/>
            <a:ext cx="5119687" cy="579437"/>
          </a:xfrm>
          <a:prstGeom prst="rect">
            <a:avLst/>
          </a:prstGeom>
          <a:noFill/>
          <a:ln w="9525">
            <a:noFill/>
            <a:miter lim="800000"/>
            <a:headEnd/>
            <a:tailEnd/>
          </a:ln>
        </p:spPr>
        <p:txBody>
          <a:bodyPr>
            <a:spAutoFit/>
          </a:bodyPr>
          <a:lstStyle/>
          <a:p>
            <a:r>
              <a:rPr lang="zh-CN" altLang="en-US" sz="3200" b="1"/>
              <a:t>和热辐射</a:t>
            </a:r>
            <a:r>
              <a:rPr lang="zh-CN" altLang="en-US" sz="3200" b="1">
                <a:solidFill>
                  <a:srgbClr val="FF3300"/>
                </a:solidFill>
              </a:rPr>
              <a:t>“紫外灾变”。</a:t>
            </a:r>
            <a:endParaRPr lang="zh-CN" altLang="en-US" sz="3200" b="1"/>
          </a:p>
        </p:txBody>
      </p:sp>
      <p:sp>
        <p:nvSpPr>
          <p:cNvPr id="53256" name="Text Box 7"/>
          <p:cNvSpPr txBox="1">
            <a:spLocks noChangeArrowheads="1"/>
          </p:cNvSpPr>
          <p:nvPr/>
        </p:nvSpPr>
        <p:spPr bwMode="auto">
          <a:xfrm>
            <a:off x="228600" y="2533650"/>
            <a:ext cx="9182100" cy="676275"/>
          </a:xfrm>
          <a:prstGeom prst="rect">
            <a:avLst/>
          </a:prstGeom>
          <a:noFill/>
          <a:ln w="9525">
            <a:noFill/>
            <a:miter lim="800000"/>
            <a:headEnd/>
            <a:tailEnd/>
          </a:ln>
        </p:spPr>
        <p:txBody>
          <a:bodyPr>
            <a:spAutoFit/>
          </a:bodyPr>
          <a:lstStyle/>
          <a:p>
            <a:pPr algn="just">
              <a:lnSpc>
                <a:spcPct val="120000"/>
              </a:lnSpc>
            </a:pPr>
            <a:r>
              <a:rPr lang="en-US" altLang="zh-CN" sz="3200" b="1"/>
              <a:t>1900</a:t>
            </a:r>
            <a:r>
              <a:rPr lang="zh-CN" altLang="en-US" sz="3200" b="1"/>
              <a:t>年，</a:t>
            </a:r>
            <a:r>
              <a:rPr lang="en-US" altLang="zh-CN" sz="3200" b="1">
                <a:solidFill>
                  <a:srgbClr val="FF0000"/>
                </a:solidFill>
              </a:rPr>
              <a:t>Kelvin</a:t>
            </a:r>
            <a:r>
              <a:rPr lang="zh-CN" altLang="en-US" sz="3200" b="1"/>
              <a:t>在新千年的祝词中把此称为是</a:t>
            </a:r>
          </a:p>
        </p:txBody>
      </p:sp>
      <p:sp>
        <p:nvSpPr>
          <p:cNvPr id="53257" name="Rectangle 8"/>
          <p:cNvSpPr>
            <a:spLocks noChangeArrowheads="1"/>
          </p:cNvSpPr>
          <p:nvPr/>
        </p:nvSpPr>
        <p:spPr bwMode="auto">
          <a:xfrm>
            <a:off x="307975" y="4792663"/>
            <a:ext cx="5357813" cy="579437"/>
          </a:xfrm>
          <a:prstGeom prst="rect">
            <a:avLst/>
          </a:prstGeom>
          <a:noFill/>
          <a:ln w="9525">
            <a:noFill/>
            <a:miter lim="800000"/>
            <a:headEnd/>
            <a:tailEnd/>
          </a:ln>
        </p:spPr>
        <p:txBody>
          <a:bodyPr>
            <a:spAutoFit/>
          </a:bodyPr>
          <a:lstStyle/>
          <a:p>
            <a:r>
              <a:rPr lang="zh-CN" altLang="en-US" sz="3200" b="1">
                <a:solidFill>
                  <a:srgbClr val="0000FF"/>
                </a:solidFill>
              </a:rPr>
              <a:t>去寻找新的解决途径。</a:t>
            </a:r>
          </a:p>
        </p:txBody>
      </p:sp>
      <p:sp>
        <p:nvSpPr>
          <p:cNvPr id="53258" name="Rectangle 9"/>
          <p:cNvSpPr>
            <a:spLocks noChangeArrowheads="1"/>
          </p:cNvSpPr>
          <p:nvPr/>
        </p:nvSpPr>
        <p:spPr bwMode="auto">
          <a:xfrm>
            <a:off x="723900" y="4087813"/>
            <a:ext cx="8420100" cy="579437"/>
          </a:xfrm>
          <a:prstGeom prst="rect">
            <a:avLst/>
          </a:prstGeom>
          <a:noFill/>
          <a:ln w="9525">
            <a:noFill/>
            <a:miter lim="800000"/>
            <a:headEnd/>
            <a:tailEnd/>
          </a:ln>
        </p:spPr>
        <p:txBody>
          <a:bodyPr>
            <a:spAutoFit/>
          </a:bodyPr>
          <a:lstStyle/>
          <a:p>
            <a:r>
              <a:rPr lang="zh-CN" altLang="en-US" sz="3200" b="1">
                <a:solidFill>
                  <a:srgbClr val="0000FF"/>
                </a:solidFill>
              </a:rPr>
              <a:t>这些矛盾迫使人们跳出传统的物理学框架，</a:t>
            </a:r>
          </a:p>
        </p:txBody>
      </p:sp>
      <p:sp>
        <p:nvSpPr>
          <p:cNvPr id="53259" name="Rectangle 10"/>
          <p:cNvSpPr>
            <a:spLocks noChangeArrowheads="1"/>
          </p:cNvSpPr>
          <p:nvPr/>
        </p:nvSpPr>
        <p:spPr bwMode="auto">
          <a:xfrm>
            <a:off x="288925" y="3344863"/>
            <a:ext cx="8855075" cy="579437"/>
          </a:xfrm>
          <a:prstGeom prst="rect">
            <a:avLst/>
          </a:prstGeom>
          <a:noFill/>
          <a:ln w="9525">
            <a:noFill/>
            <a:miter lim="800000"/>
            <a:headEnd/>
            <a:tailEnd/>
          </a:ln>
        </p:spPr>
        <p:txBody>
          <a:bodyPr>
            <a:spAutoFit/>
          </a:bodyPr>
          <a:lstStyle/>
          <a:p>
            <a:r>
              <a:rPr lang="zh-CN" altLang="en-US" sz="3200" b="1">
                <a:solidFill>
                  <a:srgbClr val="FF3300"/>
                </a:solidFill>
              </a:rPr>
              <a:t>晴朗的物理学天空中出现的“两朵乌云”。</a:t>
            </a:r>
          </a:p>
        </p:txBody>
      </p:sp>
      <p:sp>
        <p:nvSpPr>
          <p:cNvPr id="53260" name="Text Box 11"/>
          <p:cNvSpPr txBox="1">
            <a:spLocks noChangeArrowheads="1"/>
          </p:cNvSpPr>
          <p:nvPr/>
        </p:nvSpPr>
        <p:spPr bwMode="auto">
          <a:xfrm>
            <a:off x="438150" y="5564188"/>
            <a:ext cx="7315200" cy="1117600"/>
          </a:xfrm>
          <a:prstGeom prst="rect">
            <a:avLst/>
          </a:prstGeom>
          <a:noFill/>
          <a:ln w="9525">
            <a:noFill/>
            <a:miter lim="800000"/>
            <a:headEnd/>
            <a:tailEnd/>
          </a:ln>
        </p:spPr>
        <p:txBody>
          <a:bodyPr>
            <a:spAutoFit/>
          </a:bodyPr>
          <a:lstStyle/>
          <a:p>
            <a:pPr>
              <a:lnSpc>
                <a:spcPct val="80000"/>
              </a:lnSpc>
              <a:spcBef>
                <a:spcPct val="50000"/>
              </a:spcBef>
            </a:pPr>
            <a:r>
              <a:rPr lang="en-US" altLang="zh-CN" sz="3200" b="1"/>
              <a:t>    M</a:t>
            </a:r>
            <a:r>
              <a:rPr lang="zh-CN" altLang="en-US" sz="3200" b="1"/>
              <a:t>－</a:t>
            </a:r>
            <a:r>
              <a:rPr lang="en-US" altLang="zh-CN" sz="3200" b="1"/>
              <a:t>M</a:t>
            </a:r>
            <a:r>
              <a:rPr lang="zh-CN" altLang="zh-CN" sz="3200" b="1"/>
              <a:t>实验 </a:t>
            </a:r>
            <a:r>
              <a:rPr lang="zh-CN" altLang="zh-CN" sz="3200" b="1">
                <a:sym typeface="Symbol" pitchFamily="18" charset="2"/>
              </a:rPr>
              <a:t>  相对论</a:t>
            </a:r>
          </a:p>
          <a:p>
            <a:pPr>
              <a:lnSpc>
                <a:spcPct val="80000"/>
              </a:lnSpc>
              <a:spcBef>
                <a:spcPct val="50000"/>
              </a:spcBef>
            </a:pPr>
            <a:r>
              <a:rPr lang="zh-CN" altLang="zh-CN" sz="3200" b="1"/>
              <a:t>    黑体辐射  </a:t>
            </a:r>
            <a:r>
              <a:rPr lang="zh-CN" altLang="zh-CN" sz="3200" b="1">
                <a:sym typeface="Symbol" pitchFamily="18" charset="2"/>
              </a:rPr>
              <a:t> 量子论</a:t>
            </a:r>
            <a:endParaRPr lang="zh-CN" altLang="en-US" sz="3200" b="1">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3"/>
          <p:cNvSpPr>
            <a:spLocks noGrp="1"/>
          </p:cNvSpPr>
          <p:nvPr>
            <p:ph type="sldNum" sz="quarter" idx="12"/>
          </p:nvPr>
        </p:nvSpPr>
        <p:spPr>
          <a:noFill/>
        </p:spPr>
        <p:txBody>
          <a:bodyPr/>
          <a:lstStyle/>
          <a:p>
            <a:fld id="{79B6EBE3-916F-4861-8A2F-9082765714D3}" type="slidenum">
              <a:rPr lang="en-US" altLang="zh-CN" smtClean="0"/>
              <a:pPr/>
              <a:t>19</a:t>
            </a:fld>
            <a:endParaRPr lang="en-US" altLang="zh-CN"/>
          </a:p>
        </p:txBody>
      </p:sp>
      <p:sp>
        <p:nvSpPr>
          <p:cNvPr id="54275" name="Text Box 2"/>
          <p:cNvSpPr txBox="1">
            <a:spLocks noChangeArrowheads="1"/>
          </p:cNvSpPr>
          <p:nvPr/>
        </p:nvSpPr>
        <p:spPr bwMode="auto">
          <a:xfrm>
            <a:off x="628650" y="2247900"/>
            <a:ext cx="8515350" cy="4343400"/>
          </a:xfrm>
          <a:prstGeom prst="rect">
            <a:avLst/>
          </a:prstGeom>
          <a:noFill/>
          <a:ln w="9525">
            <a:noFill/>
            <a:miter lim="800000"/>
            <a:headEnd/>
            <a:tailEnd/>
          </a:ln>
        </p:spPr>
        <p:txBody>
          <a:bodyPr>
            <a:spAutoFit/>
          </a:bodyPr>
          <a:lstStyle/>
          <a:p>
            <a:pPr>
              <a:lnSpc>
                <a:spcPct val="65000"/>
              </a:lnSpc>
              <a:spcBef>
                <a:spcPct val="50000"/>
              </a:spcBef>
            </a:pPr>
            <a:r>
              <a:rPr lang="en-US" altLang="zh-CN" sz="2000" b="1">
                <a:solidFill>
                  <a:srgbClr val="FF3300"/>
                </a:solidFill>
                <a:sym typeface="Symbol" pitchFamily="18" charset="2"/>
              </a:rPr>
              <a:t>  ▲</a:t>
            </a:r>
            <a:r>
              <a:rPr lang="en-US" altLang="zh-CN" sz="3200" b="1">
                <a:solidFill>
                  <a:schemeClr val="accent2"/>
                </a:solidFill>
              </a:rPr>
              <a:t>  </a:t>
            </a:r>
            <a:r>
              <a:rPr lang="zh-CN" altLang="en-US" sz="3200" b="1">
                <a:solidFill>
                  <a:srgbClr val="3333FF"/>
                </a:solidFill>
              </a:rPr>
              <a:t>相对论</a:t>
            </a:r>
          </a:p>
          <a:p>
            <a:pPr>
              <a:lnSpc>
                <a:spcPct val="65000"/>
              </a:lnSpc>
              <a:spcBef>
                <a:spcPct val="50000"/>
              </a:spcBef>
            </a:pPr>
            <a:r>
              <a:rPr lang="zh-CN" altLang="en-US" sz="3200" b="1"/>
              <a:t>     </a:t>
            </a:r>
            <a:r>
              <a:rPr lang="en-US" altLang="zh-CN" sz="3200" b="1"/>
              <a:t>1905    </a:t>
            </a:r>
            <a:r>
              <a:rPr lang="zh-CN" altLang="en-US" sz="3200" b="1"/>
              <a:t>狭义相对论</a:t>
            </a:r>
          </a:p>
          <a:p>
            <a:pPr>
              <a:lnSpc>
                <a:spcPct val="65000"/>
              </a:lnSpc>
              <a:spcBef>
                <a:spcPct val="50000"/>
              </a:spcBef>
            </a:pPr>
            <a:r>
              <a:rPr lang="zh-CN" altLang="en-US" sz="3200" b="1"/>
              <a:t>     </a:t>
            </a:r>
            <a:r>
              <a:rPr lang="en-US" altLang="zh-CN" sz="3200" b="1"/>
              <a:t>1916    </a:t>
            </a:r>
            <a:r>
              <a:rPr lang="zh-CN" altLang="en-US" sz="3200" b="1"/>
              <a:t>广义相对论 </a:t>
            </a:r>
            <a:r>
              <a:rPr lang="en-US" altLang="zh-CN" sz="3200" b="1"/>
              <a:t>—— </a:t>
            </a:r>
            <a:r>
              <a:rPr lang="zh-CN" altLang="en-US" sz="3200" b="1"/>
              <a:t>引力、天体</a:t>
            </a:r>
          </a:p>
          <a:p>
            <a:pPr>
              <a:lnSpc>
                <a:spcPct val="65000"/>
              </a:lnSpc>
              <a:spcBef>
                <a:spcPct val="50000"/>
              </a:spcBef>
            </a:pPr>
            <a:r>
              <a:rPr lang="zh-CN" altLang="en-US" sz="3200" b="1">
                <a:solidFill>
                  <a:schemeClr val="accent2"/>
                </a:solidFill>
              </a:rPr>
              <a:t> </a:t>
            </a:r>
            <a:r>
              <a:rPr lang="zh-CN" altLang="en-US" sz="2000" b="1">
                <a:solidFill>
                  <a:srgbClr val="FF3300"/>
                </a:solidFill>
                <a:sym typeface="Symbol" pitchFamily="18" charset="2"/>
              </a:rPr>
              <a:t>▲</a:t>
            </a:r>
            <a:r>
              <a:rPr lang="zh-CN" altLang="en-US" sz="3200" b="1">
                <a:solidFill>
                  <a:schemeClr val="accent2"/>
                </a:solidFill>
              </a:rPr>
              <a:t> </a:t>
            </a:r>
            <a:r>
              <a:rPr lang="zh-CN" altLang="en-US" sz="3200" b="1">
                <a:solidFill>
                  <a:srgbClr val="3333FF"/>
                </a:solidFill>
              </a:rPr>
              <a:t>量子力学</a:t>
            </a:r>
          </a:p>
          <a:p>
            <a:pPr>
              <a:lnSpc>
                <a:spcPct val="65000"/>
              </a:lnSpc>
              <a:spcBef>
                <a:spcPct val="50000"/>
              </a:spcBef>
            </a:pPr>
            <a:r>
              <a:rPr lang="zh-CN" altLang="en-US" sz="3200" b="1">
                <a:solidFill>
                  <a:srgbClr val="CC9900"/>
                </a:solidFill>
              </a:rPr>
              <a:t>     </a:t>
            </a:r>
            <a:r>
              <a:rPr lang="zh-CN" altLang="en-US" sz="2000" b="1">
                <a:solidFill>
                  <a:srgbClr val="FF3300"/>
                </a:solidFill>
              </a:rPr>
              <a:t>◆ </a:t>
            </a:r>
            <a:r>
              <a:rPr lang="zh-CN" altLang="zh-CN" sz="3200" b="1">
                <a:solidFill>
                  <a:srgbClr val="0000FF"/>
                </a:solidFill>
              </a:rPr>
              <a:t>旧量子</a:t>
            </a:r>
            <a:r>
              <a:rPr lang="zh-CN" altLang="en-US" sz="3200" b="1">
                <a:solidFill>
                  <a:srgbClr val="0000FF"/>
                </a:solidFill>
              </a:rPr>
              <a:t>论的形成：</a:t>
            </a:r>
            <a:endParaRPr lang="zh-CN" altLang="en-US" sz="3200" b="1">
              <a:solidFill>
                <a:srgbClr val="FF33CC"/>
              </a:solidFill>
            </a:endParaRPr>
          </a:p>
          <a:p>
            <a:pPr>
              <a:lnSpc>
                <a:spcPct val="65000"/>
              </a:lnSpc>
              <a:spcBef>
                <a:spcPct val="50000"/>
              </a:spcBef>
            </a:pPr>
            <a:r>
              <a:rPr lang="zh-CN" altLang="en-US" sz="3200" b="1"/>
              <a:t>        </a:t>
            </a:r>
            <a:r>
              <a:rPr lang="en-US" altLang="zh-CN" sz="3200" b="1"/>
              <a:t>1900     </a:t>
            </a:r>
            <a:r>
              <a:rPr lang="en-US" altLang="zh-CN" sz="3200" b="1">
                <a:solidFill>
                  <a:srgbClr val="FF3300"/>
                </a:solidFill>
              </a:rPr>
              <a:t>Planck </a:t>
            </a:r>
            <a:r>
              <a:rPr lang="en-US" altLang="zh-CN" sz="3200" b="1"/>
              <a:t>   </a:t>
            </a:r>
            <a:r>
              <a:rPr lang="zh-CN" altLang="en-US" sz="3200" b="1"/>
              <a:t>振子能量量子化</a:t>
            </a:r>
            <a:endParaRPr lang="en-US" altLang="en-US" sz="3200" b="1"/>
          </a:p>
          <a:p>
            <a:pPr>
              <a:lnSpc>
                <a:spcPct val="65000"/>
              </a:lnSpc>
              <a:spcBef>
                <a:spcPct val="50000"/>
              </a:spcBef>
            </a:pPr>
            <a:r>
              <a:rPr lang="en-US" altLang="en-US" sz="3200" b="1"/>
              <a:t>        1905     </a:t>
            </a:r>
            <a:r>
              <a:rPr lang="en-US" altLang="zh-CN" sz="3200" b="1">
                <a:solidFill>
                  <a:srgbClr val="FF3300"/>
                </a:solidFill>
              </a:rPr>
              <a:t>Einstein</a:t>
            </a:r>
            <a:r>
              <a:rPr lang="en-US" altLang="zh-CN" sz="3200" b="1"/>
              <a:t>  </a:t>
            </a:r>
            <a:r>
              <a:rPr lang="zh-CN" altLang="en-US" sz="3200" b="1"/>
              <a:t>电磁辐射能量量子化</a:t>
            </a:r>
          </a:p>
          <a:p>
            <a:pPr>
              <a:lnSpc>
                <a:spcPct val="65000"/>
              </a:lnSpc>
              <a:spcBef>
                <a:spcPct val="50000"/>
              </a:spcBef>
            </a:pPr>
            <a:r>
              <a:rPr lang="zh-CN" altLang="en-US" sz="3200" b="1"/>
              <a:t>        </a:t>
            </a:r>
            <a:r>
              <a:rPr lang="en-US" altLang="zh-CN" sz="3200" b="1"/>
              <a:t>1913     </a:t>
            </a:r>
            <a:r>
              <a:rPr lang="en-US" altLang="zh-CN" sz="3200" b="1">
                <a:solidFill>
                  <a:srgbClr val="FF3300"/>
                </a:solidFill>
              </a:rPr>
              <a:t>N.Bohr</a:t>
            </a:r>
            <a:r>
              <a:rPr lang="en-US" altLang="zh-CN" sz="3200" b="1"/>
              <a:t>    </a:t>
            </a:r>
            <a:r>
              <a:rPr lang="zh-CN" altLang="en-US" sz="3200" b="1"/>
              <a:t>原子能量量子化</a:t>
            </a:r>
            <a:r>
              <a:rPr lang="zh-CN" altLang="en-US" sz="2800" b="1"/>
              <a:t>  </a:t>
            </a:r>
          </a:p>
        </p:txBody>
      </p:sp>
      <p:sp>
        <p:nvSpPr>
          <p:cNvPr id="54276" name="Rectangle 3"/>
          <p:cNvSpPr>
            <a:spLocks noChangeArrowheads="1"/>
          </p:cNvSpPr>
          <p:nvPr/>
        </p:nvSpPr>
        <p:spPr bwMode="auto">
          <a:xfrm>
            <a:off x="841375" y="1485900"/>
            <a:ext cx="5915025" cy="579438"/>
          </a:xfrm>
          <a:prstGeom prst="rect">
            <a:avLst/>
          </a:prstGeom>
          <a:noFill/>
          <a:ln w="9525">
            <a:noFill/>
            <a:miter lim="800000"/>
            <a:headEnd/>
            <a:tailEnd/>
          </a:ln>
        </p:spPr>
        <p:txBody>
          <a:bodyPr>
            <a:spAutoFit/>
          </a:bodyPr>
          <a:lstStyle/>
          <a:p>
            <a:pPr>
              <a:spcBef>
                <a:spcPct val="50000"/>
              </a:spcBef>
            </a:pPr>
            <a:r>
              <a:rPr lang="zh-CN" altLang="en-US" sz="3200" b="1"/>
              <a:t>近代物理（</a:t>
            </a:r>
            <a:r>
              <a:rPr lang="en-US" altLang="zh-CN" sz="3200" b="1"/>
              <a:t>20</a:t>
            </a:r>
            <a:r>
              <a:rPr lang="zh-CN" altLang="en-US" sz="3200" b="1"/>
              <a:t>世纪）包括：</a:t>
            </a:r>
          </a:p>
        </p:txBody>
      </p:sp>
      <p:sp>
        <p:nvSpPr>
          <p:cNvPr id="54277" name="Rectangle 4"/>
          <p:cNvSpPr>
            <a:spLocks noChangeArrowheads="1"/>
          </p:cNvSpPr>
          <p:nvPr/>
        </p:nvSpPr>
        <p:spPr bwMode="auto">
          <a:xfrm>
            <a:off x="438150" y="865188"/>
            <a:ext cx="2841625" cy="579437"/>
          </a:xfrm>
          <a:prstGeom prst="rect">
            <a:avLst/>
          </a:prstGeom>
          <a:noFill/>
          <a:ln w="9525">
            <a:noFill/>
            <a:miter lim="800000"/>
            <a:headEnd/>
            <a:tailEnd/>
          </a:ln>
        </p:spPr>
        <p:txBody>
          <a:bodyPr>
            <a:spAutoFit/>
          </a:bodyPr>
          <a:lstStyle/>
          <a:p>
            <a:r>
              <a:rPr lang="zh-CN" altLang="en-US" sz="3200" b="1">
                <a:solidFill>
                  <a:srgbClr val="FF0000"/>
                </a:solidFill>
              </a:rPr>
              <a:t>新的纪元</a:t>
            </a:r>
          </a:p>
        </p:txBody>
      </p:sp>
      <p:sp>
        <p:nvSpPr>
          <p:cNvPr id="54278" name="Rectangle 5"/>
          <p:cNvSpPr>
            <a:spLocks noChangeArrowheads="1"/>
          </p:cNvSpPr>
          <p:nvPr/>
        </p:nvSpPr>
        <p:spPr bwMode="auto">
          <a:xfrm>
            <a:off x="800100" y="228600"/>
            <a:ext cx="5632450" cy="579438"/>
          </a:xfrm>
          <a:prstGeom prst="rect">
            <a:avLst/>
          </a:prstGeom>
          <a:noFill/>
          <a:ln w="9525">
            <a:noFill/>
            <a:miter lim="800000"/>
            <a:headEnd/>
            <a:tailEnd/>
          </a:ln>
        </p:spPr>
        <p:txBody>
          <a:bodyPr>
            <a:spAutoFit/>
          </a:bodyPr>
          <a:lstStyle/>
          <a:p>
            <a:r>
              <a:rPr lang="zh-CN" altLang="en-US" sz="3200" b="1">
                <a:solidFill>
                  <a:srgbClr val="FF0000"/>
                </a:solidFill>
              </a:rPr>
              <a:t>人类跨入</a:t>
            </a:r>
            <a:r>
              <a:rPr lang="en-US" altLang="zh-CN" sz="3200" b="1">
                <a:solidFill>
                  <a:srgbClr val="FF0000"/>
                </a:solidFill>
              </a:rPr>
              <a:t>20</a:t>
            </a:r>
            <a:r>
              <a:rPr lang="zh-CN" altLang="en-US" sz="3200" b="1">
                <a:solidFill>
                  <a:srgbClr val="FF0000"/>
                </a:solidFill>
              </a:rPr>
              <a:t>世纪的时候，</a:t>
            </a:r>
          </a:p>
        </p:txBody>
      </p:sp>
      <p:sp>
        <p:nvSpPr>
          <p:cNvPr id="54279" name="Rectangle 6"/>
          <p:cNvSpPr>
            <a:spLocks noChangeArrowheads="1"/>
          </p:cNvSpPr>
          <p:nvPr/>
        </p:nvSpPr>
        <p:spPr bwMode="auto">
          <a:xfrm>
            <a:off x="5353050" y="209550"/>
            <a:ext cx="3927475" cy="579438"/>
          </a:xfrm>
          <a:prstGeom prst="rect">
            <a:avLst/>
          </a:prstGeom>
          <a:noFill/>
          <a:ln w="9525">
            <a:noFill/>
            <a:miter lim="800000"/>
            <a:headEnd/>
            <a:tailEnd/>
          </a:ln>
        </p:spPr>
        <p:txBody>
          <a:bodyPr>
            <a:spAutoFit/>
          </a:bodyPr>
          <a:lstStyle/>
          <a:p>
            <a:r>
              <a:rPr lang="zh-CN" altLang="en-US" sz="3200" b="1">
                <a:solidFill>
                  <a:srgbClr val="FF0000"/>
                </a:solidFill>
              </a:rPr>
              <a:t>物理学也开始了</a:t>
            </a:r>
          </a:p>
        </p:txBody>
      </p:sp>
      <p:sp>
        <p:nvSpPr>
          <p:cNvPr id="54280" name="Text Box 7"/>
          <p:cNvSpPr txBox="1">
            <a:spLocks noChangeArrowheads="1"/>
          </p:cNvSpPr>
          <p:nvPr/>
        </p:nvSpPr>
        <p:spPr bwMode="auto">
          <a:xfrm>
            <a:off x="2225675" y="884238"/>
            <a:ext cx="6918325" cy="579437"/>
          </a:xfrm>
          <a:prstGeom prst="rect">
            <a:avLst/>
          </a:prstGeom>
          <a:noFill/>
          <a:ln w="9525">
            <a:noFill/>
            <a:miter lim="800000"/>
            <a:headEnd/>
            <a:tailEnd/>
          </a:ln>
        </p:spPr>
        <p:txBody>
          <a:bodyPr>
            <a:spAutoFit/>
          </a:bodyPr>
          <a:lstStyle/>
          <a:p>
            <a:pPr>
              <a:spcBef>
                <a:spcPct val="50000"/>
              </a:spcBef>
            </a:pPr>
            <a:r>
              <a:rPr lang="en-US" altLang="zh-CN" sz="3200" b="1">
                <a:solidFill>
                  <a:srgbClr val="FF0000"/>
                </a:solidFill>
              </a:rPr>
              <a:t>——</a:t>
            </a:r>
            <a:r>
              <a:rPr lang="zh-CN" altLang="en-US" sz="3200" b="1">
                <a:solidFill>
                  <a:srgbClr val="FF3300"/>
                </a:solidFill>
              </a:rPr>
              <a:t>从经典物理走向了近代物理。</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p:cNvSpPr>
            <a:spLocks noGrp="1"/>
          </p:cNvSpPr>
          <p:nvPr>
            <p:ph type="sldNum" sz="quarter" idx="12"/>
          </p:nvPr>
        </p:nvSpPr>
        <p:spPr>
          <a:noFill/>
        </p:spPr>
        <p:txBody>
          <a:bodyPr/>
          <a:lstStyle/>
          <a:p>
            <a:fld id="{B2C5B294-3BBE-4FA1-92F4-7A62E5532FAB}" type="slidenum">
              <a:rPr lang="en-US" altLang="zh-CN" smtClean="0"/>
              <a:pPr/>
              <a:t>2</a:t>
            </a:fld>
            <a:endParaRPr lang="en-US" altLang="zh-CN"/>
          </a:p>
        </p:txBody>
      </p:sp>
      <p:pic>
        <p:nvPicPr>
          <p:cNvPr id="217092" name="Picture 2052" descr="西山红外夜景1"/>
          <p:cNvPicPr>
            <a:picLocks noChangeAspect="1" noChangeArrowheads="1"/>
          </p:cNvPicPr>
          <p:nvPr/>
        </p:nvPicPr>
        <p:blipFill>
          <a:blip r:embed="rId2" cstate="print"/>
          <a:srcRect/>
          <a:stretch>
            <a:fillRect/>
          </a:stretch>
        </p:blipFill>
        <p:spPr bwMode="auto">
          <a:xfrm>
            <a:off x="1101725" y="590550"/>
            <a:ext cx="6981825" cy="4987925"/>
          </a:xfrm>
          <a:prstGeom prst="rect">
            <a:avLst/>
          </a:prstGeom>
          <a:noFill/>
          <a:ln w="9525">
            <a:noFill/>
            <a:miter lim="800000"/>
            <a:headEnd/>
            <a:tailEnd/>
          </a:ln>
        </p:spPr>
      </p:pic>
      <p:sp>
        <p:nvSpPr>
          <p:cNvPr id="217093" name="Text Box 2053"/>
          <p:cNvSpPr txBox="1">
            <a:spLocks noChangeArrowheads="1"/>
          </p:cNvSpPr>
          <p:nvPr/>
        </p:nvSpPr>
        <p:spPr bwMode="auto">
          <a:xfrm>
            <a:off x="1238250" y="5543550"/>
            <a:ext cx="7200900" cy="946150"/>
          </a:xfrm>
          <a:prstGeom prst="rect">
            <a:avLst/>
          </a:prstGeom>
          <a:noFill/>
          <a:ln w="9525">
            <a:noFill/>
            <a:miter lim="800000"/>
            <a:headEnd/>
            <a:tailEnd/>
          </a:ln>
        </p:spPr>
        <p:txBody>
          <a:bodyPr>
            <a:spAutoFit/>
          </a:bodyPr>
          <a:lstStyle/>
          <a:p>
            <a:r>
              <a:rPr lang="zh-CN" altLang="en-US" sz="2800">
                <a:solidFill>
                  <a:srgbClr val="FF3300"/>
                </a:solidFill>
              </a:rPr>
              <a:t>中国第一张红外照片</a:t>
            </a:r>
            <a:r>
              <a:rPr lang="zh-CN" altLang="en-US" sz="2800"/>
              <a:t>（熊大缜于</a:t>
            </a:r>
            <a:r>
              <a:rPr lang="en-US" altLang="zh-CN" sz="2800"/>
              <a:t>1935</a:t>
            </a:r>
            <a:r>
              <a:rPr lang="zh-CN" altLang="en-US" sz="2800"/>
              <a:t>年在清华大学气象台顶上拍摄的北京西山夜景）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217092"/>
                                        </p:tgtEl>
                                        <p:attrNameLst>
                                          <p:attrName>style.visibility</p:attrName>
                                        </p:attrNameLst>
                                      </p:cBhvr>
                                      <p:to>
                                        <p:strVal val="visible"/>
                                      </p:to>
                                    </p:set>
                                    <p:animEffect transition="in" filter="box(out)">
                                      <p:cBhvr>
                                        <p:cTn id="7" dur="500"/>
                                        <p:tgtEl>
                                          <p:spTgt spid="21709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7093"/>
                                        </p:tgtEl>
                                        <p:attrNameLst>
                                          <p:attrName>style.visibility</p:attrName>
                                        </p:attrNameLst>
                                      </p:cBhvr>
                                      <p:to>
                                        <p:strVal val="visible"/>
                                      </p:to>
                                    </p:set>
                                    <p:animEffect transition="in" filter="wipe(left)">
                                      <p:cBhvr>
                                        <p:cTn id="11" dur="500"/>
                                        <p:tgtEl>
                                          <p:spTgt spid="2170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3"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3"/>
          <p:cNvSpPr>
            <a:spLocks noGrp="1"/>
          </p:cNvSpPr>
          <p:nvPr>
            <p:ph type="sldNum" sz="quarter" idx="12"/>
          </p:nvPr>
        </p:nvSpPr>
        <p:spPr>
          <a:noFill/>
        </p:spPr>
        <p:txBody>
          <a:bodyPr/>
          <a:lstStyle/>
          <a:p>
            <a:fld id="{FC9D31FB-BDA6-430C-9DF2-DBBCEFBEDF03}" type="slidenum">
              <a:rPr lang="en-US" altLang="zh-CN" smtClean="0"/>
              <a:pPr/>
              <a:t>20</a:t>
            </a:fld>
            <a:endParaRPr lang="en-US" altLang="zh-CN"/>
          </a:p>
        </p:txBody>
      </p:sp>
      <p:sp>
        <p:nvSpPr>
          <p:cNvPr id="55299" name="Text Box 1026"/>
          <p:cNvSpPr txBox="1">
            <a:spLocks noChangeArrowheads="1"/>
          </p:cNvSpPr>
          <p:nvPr/>
        </p:nvSpPr>
        <p:spPr bwMode="auto">
          <a:xfrm>
            <a:off x="285750" y="1447800"/>
            <a:ext cx="7010400" cy="579438"/>
          </a:xfrm>
          <a:prstGeom prst="rect">
            <a:avLst/>
          </a:prstGeom>
          <a:noFill/>
          <a:ln w="9525">
            <a:noFill/>
            <a:miter lim="800000"/>
            <a:headEnd/>
            <a:tailEnd/>
          </a:ln>
        </p:spPr>
        <p:txBody>
          <a:bodyPr>
            <a:spAutoFit/>
          </a:bodyPr>
          <a:lstStyle/>
          <a:p>
            <a:pPr>
              <a:spcBef>
                <a:spcPct val="50000"/>
              </a:spcBef>
            </a:pPr>
            <a:r>
              <a:rPr lang="en-US" altLang="zh-CN" sz="3200" b="1">
                <a:solidFill>
                  <a:srgbClr val="CC00CC"/>
                </a:solidFill>
              </a:rPr>
              <a:t>   </a:t>
            </a:r>
            <a:r>
              <a:rPr lang="en-US" altLang="zh-CN" sz="3200" b="1"/>
              <a:t>1925    </a:t>
            </a:r>
            <a:r>
              <a:rPr lang="en-US" altLang="zh-CN" sz="3200" b="1">
                <a:solidFill>
                  <a:srgbClr val="FF3300"/>
                </a:solidFill>
              </a:rPr>
              <a:t>Heisenberg</a:t>
            </a:r>
            <a:r>
              <a:rPr lang="en-US" altLang="zh-CN" sz="3200" b="1"/>
              <a:t>   </a:t>
            </a:r>
            <a:r>
              <a:rPr lang="zh-CN" altLang="en-US" sz="3200" b="1"/>
              <a:t>矩阵力学</a:t>
            </a:r>
          </a:p>
        </p:txBody>
      </p:sp>
      <p:sp>
        <p:nvSpPr>
          <p:cNvPr id="55300" name="Rectangle 1027"/>
          <p:cNvSpPr>
            <a:spLocks noChangeArrowheads="1"/>
          </p:cNvSpPr>
          <p:nvPr/>
        </p:nvSpPr>
        <p:spPr bwMode="auto">
          <a:xfrm>
            <a:off x="193675" y="266700"/>
            <a:ext cx="4929188" cy="579438"/>
          </a:xfrm>
          <a:prstGeom prst="rect">
            <a:avLst/>
          </a:prstGeom>
          <a:noFill/>
          <a:ln w="9525">
            <a:noFill/>
            <a:miter lim="800000"/>
            <a:headEnd/>
            <a:tailEnd/>
          </a:ln>
        </p:spPr>
        <p:txBody>
          <a:bodyPr>
            <a:spAutoFit/>
          </a:bodyPr>
          <a:lstStyle/>
          <a:p>
            <a:r>
              <a:rPr lang="en-US" altLang="zh-CN" sz="3200" b="1">
                <a:solidFill>
                  <a:srgbClr val="FF3300"/>
                </a:solidFill>
              </a:rPr>
              <a:t> </a:t>
            </a:r>
            <a:r>
              <a:rPr lang="en-US" altLang="zh-CN" sz="2000" b="1">
                <a:solidFill>
                  <a:srgbClr val="FF3300"/>
                </a:solidFill>
              </a:rPr>
              <a:t>◆ </a:t>
            </a:r>
            <a:r>
              <a:rPr lang="zh-CN" altLang="en-US" sz="3200" b="1">
                <a:solidFill>
                  <a:srgbClr val="0000FF"/>
                </a:solidFill>
              </a:rPr>
              <a:t>量子力学的建立：</a:t>
            </a:r>
          </a:p>
        </p:txBody>
      </p:sp>
      <p:sp>
        <p:nvSpPr>
          <p:cNvPr id="55301" name="Text Box 1028"/>
          <p:cNvSpPr txBox="1">
            <a:spLocks noChangeArrowheads="1"/>
          </p:cNvSpPr>
          <p:nvPr/>
        </p:nvSpPr>
        <p:spPr bwMode="auto">
          <a:xfrm>
            <a:off x="19050" y="4833938"/>
            <a:ext cx="8343900" cy="1752600"/>
          </a:xfrm>
          <a:prstGeom prst="rect">
            <a:avLst/>
          </a:prstGeom>
          <a:noFill/>
          <a:ln w="9525">
            <a:noFill/>
            <a:miter lim="800000"/>
            <a:headEnd/>
            <a:tailEnd/>
          </a:ln>
        </p:spPr>
        <p:txBody>
          <a:bodyPr>
            <a:spAutoFit/>
          </a:bodyPr>
          <a:lstStyle/>
          <a:p>
            <a:pPr>
              <a:lnSpc>
                <a:spcPct val="80000"/>
              </a:lnSpc>
              <a:spcBef>
                <a:spcPct val="50000"/>
              </a:spcBef>
            </a:pPr>
            <a:r>
              <a:rPr lang="en-US" altLang="zh-CN" sz="3200" b="1"/>
              <a:t>     </a:t>
            </a:r>
            <a:r>
              <a:rPr lang="zh-CN" altLang="en-US" sz="3200" b="1"/>
              <a:t>量子力学 </a:t>
            </a:r>
            <a:r>
              <a:rPr lang="zh-CN" altLang="en-US" sz="3200" b="1">
                <a:sym typeface="Symbol" pitchFamily="18" charset="2"/>
              </a:rPr>
              <a:t> </a:t>
            </a:r>
            <a:r>
              <a:rPr lang="zh-CN" altLang="en-US" sz="3200" b="1">
                <a:solidFill>
                  <a:srgbClr val="FF0000"/>
                </a:solidFill>
                <a:sym typeface="Symbol" pitchFamily="18" charset="2"/>
              </a:rPr>
              <a:t>原子、分子、原子核、固体</a:t>
            </a:r>
          </a:p>
          <a:p>
            <a:pPr>
              <a:lnSpc>
                <a:spcPct val="80000"/>
              </a:lnSpc>
              <a:spcBef>
                <a:spcPct val="50000"/>
              </a:spcBef>
            </a:pPr>
            <a:r>
              <a:rPr lang="zh-CN" altLang="en-US" sz="3200" b="1">
                <a:sym typeface="Symbol" pitchFamily="18" charset="2"/>
              </a:rPr>
              <a:t>     量子电动力学（</a:t>
            </a:r>
            <a:r>
              <a:rPr lang="en-US" altLang="zh-CN" sz="3200" b="1">
                <a:sym typeface="Symbol" pitchFamily="18" charset="2"/>
              </a:rPr>
              <a:t>QED</a:t>
            </a:r>
            <a:r>
              <a:rPr lang="zh-CN" altLang="en-US" sz="3200" b="1">
                <a:sym typeface="Symbol" pitchFamily="18" charset="2"/>
              </a:rPr>
              <a:t>） </a:t>
            </a:r>
            <a:r>
              <a:rPr lang="zh-CN" altLang="en-US" sz="3200" b="1">
                <a:solidFill>
                  <a:srgbClr val="FF0000"/>
                </a:solidFill>
                <a:sym typeface="Symbol" pitchFamily="18" charset="2"/>
              </a:rPr>
              <a:t>电磁场</a:t>
            </a:r>
            <a:endParaRPr lang="zh-CN" altLang="en-US" sz="3200" b="1">
              <a:sym typeface="Symbol" pitchFamily="18" charset="2"/>
            </a:endParaRPr>
          </a:p>
          <a:p>
            <a:pPr>
              <a:lnSpc>
                <a:spcPct val="80000"/>
              </a:lnSpc>
              <a:spcBef>
                <a:spcPct val="50000"/>
              </a:spcBef>
            </a:pPr>
            <a:r>
              <a:rPr lang="zh-CN" altLang="en-US" sz="3200" b="1"/>
              <a:t>     量子场论 </a:t>
            </a:r>
            <a:r>
              <a:rPr lang="zh-CN" altLang="en-US" sz="3200" b="1">
                <a:sym typeface="Symbol" pitchFamily="18" charset="2"/>
              </a:rPr>
              <a:t> </a:t>
            </a:r>
            <a:r>
              <a:rPr lang="zh-CN" altLang="en-US" sz="3200" b="1">
                <a:solidFill>
                  <a:srgbClr val="FF0000"/>
                </a:solidFill>
                <a:sym typeface="Symbol" pitchFamily="18" charset="2"/>
              </a:rPr>
              <a:t>原子核和粒子</a:t>
            </a:r>
            <a:endParaRPr lang="zh-CN" altLang="en-US" sz="3200" b="1">
              <a:solidFill>
                <a:srgbClr val="CC9900"/>
              </a:solidFill>
              <a:sym typeface="Symbol" pitchFamily="18" charset="2"/>
            </a:endParaRPr>
          </a:p>
        </p:txBody>
      </p:sp>
      <p:sp>
        <p:nvSpPr>
          <p:cNvPr id="55302" name="Rectangle 1029"/>
          <p:cNvSpPr>
            <a:spLocks noChangeArrowheads="1"/>
          </p:cNvSpPr>
          <p:nvPr/>
        </p:nvSpPr>
        <p:spPr bwMode="auto">
          <a:xfrm>
            <a:off x="212725" y="4064000"/>
            <a:ext cx="5865813" cy="579438"/>
          </a:xfrm>
          <a:prstGeom prst="rect">
            <a:avLst/>
          </a:prstGeom>
          <a:noFill/>
          <a:ln w="9525">
            <a:noFill/>
            <a:miter lim="800000"/>
            <a:headEnd/>
            <a:tailEnd/>
          </a:ln>
        </p:spPr>
        <p:txBody>
          <a:bodyPr>
            <a:spAutoFit/>
          </a:bodyPr>
          <a:lstStyle/>
          <a:p>
            <a:r>
              <a:rPr lang="en-US" altLang="zh-CN" sz="2000" b="1">
                <a:solidFill>
                  <a:srgbClr val="FF3300"/>
                </a:solidFill>
              </a:rPr>
              <a:t>◆ </a:t>
            </a:r>
            <a:r>
              <a:rPr lang="zh-CN" altLang="en-US" sz="3200" b="1">
                <a:solidFill>
                  <a:srgbClr val="0000FF"/>
                </a:solidFill>
              </a:rPr>
              <a:t>量子力学的进一步发展：</a:t>
            </a:r>
            <a:endParaRPr lang="zh-CN" altLang="en-US" sz="3200" b="1">
              <a:solidFill>
                <a:srgbClr val="FF33CC"/>
              </a:solidFill>
            </a:endParaRPr>
          </a:p>
        </p:txBody>
      </p:sp>
      <p:sp>
        <p:nvSpPr>
          <p:cNvPr id="55303" name="Rectangle 1030"/>
          <p:cNvSpPr>
            <a:spLocks noChangeArrowheads="1"/>
          </p:cNvSpPr>
          <p:nvPr/>
        </p:nvSpPr>
        <p:spPr bwMode="auto">
          <a:xfrm>
            <a:off x="593725" y="857250"/>
            <a:ext cx="7645400" cy="579438"/>
          </a:xfrm>
          <a:prstGeom prst="rect">
            <a:avLst/>
          </a:prstGeom>
          <a:noFill/>
          <a:ln w="9525">
            <a:noFill/>
            <a:miter lim="800000"/>
            <a:headEnd/>
            <a:tailEnd/>
          </a:ln>
        </p:spPr>
        <p:txBody>
          <a:bodyPr>
            <a:spAutoFit/>
          </a:bodyPr>
          <a:lstStyle/>
          <a:p>
            <a:r>
              <a:rPr lang="en-US" altLang="zh-CN" sz="3200" b="1"/>
              <a:t>1924   </a:t>
            </a:r>
            <a:r>
              <a:rPr lang="en-US" altLang="zh-CN" sz="3200" b="1">
                <a:solidFill>
                  <a:srgbClr val="FF3300"/>
                </a:solidFill>
              </a:rPr>
              <a:t>de Broglie</a:t>
            </a:r>
            <a:r>
              <a:rPr lang="en-US" altLang="zh-CN" sz="3200" b="1"/>
              <a:t>  </a:t>
            </a:r>
            <a:r>
              <a:rPr lang="zh-CN" altLang="en-US" sz="3200" b="1"/>
              <a:t>电子具有波动性</a:t>
            </a:r>
          </a:p>
        </p:txBody>
      </p:sp>
      <p:sp>
        <p:nvSpPr>
          <p:cNvPr id="55304" name="Rectangle 1031"/>
          <p:cNvSpPr>
            <a:spLocks noChangeArrowheads="1"/>
          </p:cNvSpPr>
          <p:nvPr/>
        </p:nvSpPr>
        <p:spPr bwMode="auto">
          <a:xfrm>
            <a:off x="593725" y="3390900"/>
            <a:ext cx="6562725" cy="579438"/>
          </a:xfrm>
          <a:prstGeom prst="rect">
            <a:avLst/>
          </a:prstGeom>
          <a:noFill/>
          <a:ln w="9525">
            <a:noFill/>
            <a:miter lim="800000"/>
            <a:headEnd/>
            <a:tailEnd/>
          </a:ln>
        </p:spPr>
        <p:txBody>
          <a:bodyPr>
            <a:spAutoFit/>
          </a:bodyPr>
          <a:lstStyle/>
          <a:p>
            <a:pPr>
              <a:spcBef>
                <a:spcPct val="50000"/>
              </a:spcBef>
            </a:pPr>
            <a:r>
              <a:rPr lang="en-US" altLang="zh-CN" sz="3200" b="1"/>
              <a:t>1928   </a:t>
            </a:r>
            <a:r>
              <a:rPr lang="en-US" altLang="zh-CN" sz="3200" b="1">
                <a:solidFill>
                  <a:srgbClr val="FF3300"/>
                </a:solidFill>
              </a:rPr>
              <a:t>Dirac</a:t>
            </a:r>
            <a:r>
              <a:rPr lang="en-US" altLang="zh-CN" sz="3200" b="1"/>
              <a:t>  </a:t>
            </a:r>
            <a:r>
              <a:rPr lang="zh-CN" altLang="en-US" sz="3200" b="1"/>
              <a:t>相对论波动方程</a:t>
            </a:r>
          </a:p>
        </p:txBody>
      </p:sp>
      <p:sp>
        <p:nvSpPr>
          <p:cNvPr id="55305" name="Rectangle 1032"/>
          <p:cNvSpPr>
            <a:spLocks noChangeArrowheads="1"/>
          </p:cNvSpPr>
          <p:nvPr/>
        </p:nvSpPr>
        <p:spPr bwMode="auto">
          <a:xfrm>
            <a:off x="593725" y="2716213"/>
            <a:ext cx="8816975" cy="579437"/>
          </a:xfrm>
          <a:prstGeom prst="rect">
            <a:avLst/>
          </a:prstGeom>
          <a:noFill/>
          <a:ln w="9525">
            <a:noFill/>
            <a:miter lim="800000"/>
            <a:headEnd/>
            <a:tailEnd/>
          </a:ln>
        </p:spPr>
        <p:txBody>
          <a:bodyPr>
            <a:spAutoFit/>
          </a:bodyPr>
          <a:lstStyle/>
          <a:p>
            <a:r>
              <a:rPr lang="en-US" altLang="zh-CN" sz="3200" b="1"/>
              <a:t>1927   </a:t>
            </a:r>
            <a:r>
              <a:rPr lang="en-US" altLang="zh-CN" sz="3200" b="1">
                <a:solidFill>
                  <a:srgbClr val="FF3300"/>
                </a:solidFill>
              </a:rPr>
              <a:t>Davisson</a:t>
            </a:r>
            <a:r>
              <a:rPr lang="zh-CN" altLang="en-US" sz="3200" b="1">
                <a:solidFill>
                  <a:srgbClr val="FF3300"/>
                </a:solidFill>
              </a:rPr>
              <a:t>， </a:t>
            </a:r>
            <a:r>
              <a:rPr lang="en-US" altLang="zh-CN" sz="3200" b="1">
                <a:solidFill>
                  <a:srgbClr val="FF3300"/>
                </a:solidFill>
              </a:rPr>
              <a:t>G.P.Thomson  </a:t>
            </a:r>
            <a:r>
              <a:rPr lang="zh-CN" altLang="en-US" sz="3200" b="1"/>
              <a:t>电子衍射实验</a:t>
            </a:r>
          </a:p>
        </p:txBody>
      </p:sp>
      <p:sp>
        <p:nvSpPr>
          <p:cNvPr id="55306" name="Rectangle 1033"/>
          <p:cNvSpPr>
            <a:spLocks noChangeArrowheads="1"/>
          </p:cNvSpPr>
          <p:nvPr/>
        </p:nvSpPr>
        <p:spPr bwMode="auto">
          <a:xfrm>
            <a:off x="593725" y="2076450"/>
            <a:ext cx="6751638" cy="579438"/>
          </a:xfrm>
          <a:prstGeom prst="rect">
            <a:avLst/>
          </a:prstGeom>
          <a:noFill/>
          <a:ln w="9525">
            <a:noFill/>
            <a:miter lim="800000"/>
            <a:headEnd/>
            <a:tailEnd/>
          </a:ln>
        </p:spPr>
        <p:txBody>
          <a:bodyPr>
            <a:spAutoFit/>
          </a:bodyPr>
          <a:lstStyle/>
          <a:p>
            <a:pPr>
              <a:spcBef>
                <a:spcPct val="50000"/>
              </a:spcBef>
            </a:pPr>
            <a:r>
              <a:rPr lang="en-US" altLang="zh-CN" sz="3200" b="1"/>
              <a:t>1926    </a:t>
            </a:r>
            <a:r>
              <a:rPr lang="en-US" altLang="zh-CN" sz="3200" b="1">
                <a:solidFill>
                  <a:srgbClr val="FF3300"/>
                </a:solidFill>
              </a:rPr>
              <a:t>Schroedinger</a:t>
            </a:r>
            <a:r>
              <a:rPr lang="en-US" altLang="zh-CN" sz="3200" b="1"/>
              <a:t>  </a:t>
            </a:r>
            <a:r>
              <a:rPr lang="zh-CN" altLang="en-US" sz="3200" b="1"/>
              <a:t>波动方程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3"/>
          <p:cNvSpPr>
            <a:spLocks noGrp="1"/>
          </p:cNvSpPr>
          <p:nvPr>
            <p:ph type="sldNum" sz="quarter" idx="12"/>
          </p:nvPr>
        </p:nvSpPr>
        <p:spPr>
          <a:noFill/>
        </p:spPr>
        <p:txBody>
          <a:bodyPr/>
          <a:lstStyle/>
          <a:p>
            <a:fld id="{32627C51-F3CA-412F-99C8-35D755E16645}" type="slidenum">
              <a:rPr lang="en-US" altLang="zh-CN" smtClean="0"/>
              <a:pPr/>
              <a:t>21</a:t>
            </a:fld>
            <a:endParaRPr lang="en-US" altLang="zh-CN"/>
          </a:p>
        </p:txBody>
      </p:sp>
      <p:sp>
        <p:nvSpPr>
          <p:cNvPr id="56323" name="Rectangle 2"/>
          <p:cNvSpPr>
            <a:spLocks noChangeArrowheads="1"/>
          </p:cNvSpPr>
          <p:nvPr/>
        </p:nvSpPr>
        <p:spPr bwMode="auto">
          <a:xfrm>
            <a:off x="266700" y="3087688"/>
            <a:ext cx="8877300" cy="676275"/>
          </a:xfrm>
          <a:prstGeom prst="rect">
            <a:avLst/>
          </a:prstGeom>
          <a:noFill/>
          <a:ln w="9525">
            <a:noFill/>
            <a:miter lim="800000"/>
            <a:headEnd/>
            <a:tailEnd/>
          </a:ln>
        </p:spPr>
        <p:txBody>
          <a:bodyPr>
            <a:spAutoFit/>
          </a:bodyPr>
          <a:lstStyle/>
          <a:p>
            <a:pPr>
              <a:lnSpc>
                <a:spcPct val="120000"/>
              </a:lnSpc>
            </a:pPr>
            <a:r>
              <a:rPr lang="zh-CN" altLang="en-US" sz="3200" b="1">
                <a:solidFill>
                  <a:srgbClr val="0000FF"/>
                </a:solidFill>
              </a:rPr>
              <a:t>就是</a:t>
            </a:r>
            <a:r>
              <a:rPr lang="zh-CN" altLang="en-US" sz="3200" b="1">
                <a:solidFill>
                  <a:srgbClr val="FF0000"/>
                </a:solidFill>
              </a:rPr>
              <a:t>狭义相对论</a:t>
            </a:r>
            <a:r>
              <a:rPr lang="zh-CN" altLang="en-US" sz="3200" b="1">
                <a:solidFill>
                  <a:srgbClr val="0000FF"/>
                </a:solidFill>
              </a:rPr>
              <a:t>（</a:t>
            </a:r>
            <a:r>
              <a:rPr lang="en-US" altLang="zh-CN" sz="3200" b="1">
                <a:solidFill>
                  <a:srgbClr val="0000FF"/>
                </a:solidFill>
              </a:rPr>
              <a:t>1905</a:t>
            </a:r>
            <a:r>
              <a:rPr lang="zh-CN" altLang="en-US" sz="3200" b="1">
                <a:solidFill>
                  <a:srgbClr val="0000FF"/>
                </a:solidFill>
              </a:rPr>
              <a:t>）、</a:t>
            </a:r>
            <a:r>
              <a:rPr lang="zh-CN" altLang="en-US" sz="3200" b="1">
                <a:solidFill>
                  <a:srgbClr val="FF0000"/>
                </a:solidFill>
              </a:rPr>
              <a:t>广义相对论</a:t>
            </a:r>
            <a:r>
              <a:rPr lang="zh-CN" altLang="en-US" sz="3200" b="1">
                <a:solidFill>
                  <a:srgbClr val="3333FF"/>
                </a:solidFill>
              </a:rPr>
              <a:t>（</a:t>
            </a:r>
            <a:r>
              <a:rPr lang="en-US" altLang="zh-CN" sz="3200" b="1">
                <a:solidFill>
                  <a:srgbClr val="0000FF"/>
                </a:solidFill>
              </a:rPr>
              <a:t>1916</a:t>
            </a:r>
            <a:r>
              <a:rPr lang="zh-CN" altLang="en-US" sz="3200" b="1">
                <a:solidFill>
                  <a:srgbClr val="0000FF"/>
                </a:solidFill>
              </a:rPr>
              <a:t>）</a:t>
            </a:r>
          </a:p>
        </p:txBody>
      </p:sp>
      <p:sp>
        <p:nvSpPr>
          <p:cNvPr id="56324" name="Rectangle 3"/>
          <p:cNvSpPr>
            <a:spLocks noChangeArrowheads="1"/>
          </p:cNvSpPr>
          <p:nvPr/>
        </p:nvSpPr>
        <p:spPr bwMode="auto">
          <a:xfrm>
            <a:off x="650875" y="1554163"/>
            <a:ext cx="8493125" cy="579437"/>
          </a:xfrm>
          <a:prstGeom prst="rect">
            <a:avLst/>
          </a:prstGeom>
          <a:noFill/>
          <a:ln w="9525">
            <a:noFill/>
            <a:miter lim="800000"/>
            <a:headEnd/>
            <a:tailEnd/>
          </a:ln>
        </p:spPr>
        <p:txBody>
          <a:bodyPr>
            <a:spAutoFit/>
          </a:bodyPr>
          <a:lstStyle/>
          <a:p>
            <a:r>
              <a:rPr lang="en-US" altLang="zh-CN" sz="3200" b="1">
                <a:solidFill>
                  <a:srgbClr val="0000FF"/>
                </a:solidFill>
              </a:rPr>
              <a:t>“</a:t>
            </a:r>
            <a:r>
              <a:rPr lang="zh-CN" altLang="en-US" sz="3200" b="1">
                <a:solidFill>
                  <a:srgbClr val="0000FF"/>
                </a:solidFill>
              </a:rPr>
              <a:t>在本世纪初，发生了三次概念上的革命，</a:t>
            </a:r>
          </a:p>
        </p:txBody>
      </p:sp>
      <p:sp>
        <p:nvSpPr>
          <p:cNvPr id="56325" name="Rectangle 4"/>
          <p:cNvSpPr>
            <a:spLocks noChangeArrowheads="1"/>
          </p:cNvSpPr>
          <p:nvPr/>
        </p:nvSpPr>
        <p:spPr bwMode="auto">
          <a:xfrm>
            <a:off x="307975" y="2335213"/>
            <a:ext cx="8247063" cy="579437"/>
          </a:xfrm>
          <a:prstGeom prst="rect">
            <a:avLst/>
          </a:prstGeom>
          <a:noFill/>
          <a:ln w="9525">
            <a:noFill/>
            <a:miter lim="800000"/>
            <a:headEnd/>
            <a:tailEnd/>
          </a:ln>
        </p:spPr>
        <p:txBody>
          <a:bodyPr>
            <a:spAutoFit/>
          </a:bodyPr>
          <a:lstStyle/>
          <a:p>
            <a:pPr algn="just"/>
            <a:r>
              <a:rPr lang="zh-CN" altLang="en-US" sz="3200" b="1">
                <a:solidFill>
                  <a:srgbClr val="0000FF"/>
                </a:solidFill>
              </a:rPr>
              <a:t>它们深刻地改变了人们对物理世界的了解，</a:t>
            </a:r>
          </a:p>
        </p:txBody>
      </p:sp>
      <p:sp>
        <p:nvSpPr>
          <p:cNvPr id="56326" name="Rectangle 5"/>
          <p:cNvSpPr>
            <a:spLocks noChangeArrowheads="1"/>
          </p:cNvSpPr>
          <p:nvPr/>
        </p:nvSpPr>
        <p:spPr bwMode="auto">
          <a:xfrm>
            <a:off x="285750" y="3992563"/>
            <a:ext cx="5521325" cy="579437"/>
          </a:xfrm>
          <a:prstGeom prst="rect">
            <a:avLst/>
          </a:prstGeom>
          <a:noFill/>
          <a:ln w="9525">
            <a:noFill/>
            <a:miter lim="800000"/>
            <a:headEnd/>
            <a:tailEnd/>
          </a:ln>
        </p:spPr>
        <p:txBody>
          <a:bodyPr>
            <a:spAutoFit/>
          </a:bodyPr>
          <a:lstStyle/>
          <a:p>
            <a:r>
              <a:rPr lang="zh-CN" altLang="en-US" sz="3200" b="1">
                <a:solidFill>
                  <a:srgbClr val="0000FF"/>
                </a:solidFill>
              </a:rPr>
              <a:t>和</a:t>
            </a:r>
            <a:r>
              <a:rPr lang="zh-CN" altLang="en-US" sz="3200" b="1">
                <a:solidFill>
                  <a:srgbClr val="FF0000"/>
                </a:solidFill>
              </a:rPr>
              <a:t>量子力学</a:t>
            </a:r>
            <a:r>
              <a:rPr lang="zh-CN" altLang="en-US" sz="3200" b="1">
                <a:solidFill>
                  <a:srgbClr val="0000FF"/>
                </a:solidFill>
              </a:rPr>
              <a:t>（</a:t>
            </a:r>
            <a:r>
              <a:rPr lang="en-US" altLang="zh-CN" sz="3200" b="1">
                <a:solidFill>
                  <a:srgbClr val="0000FF"/>
                </a:solidFill>
              </a:rPr>
              <a:t>1925</a:t>
            </a:r>
            <a:r>
              <a:rPr lang="zh-CN" altLang="en-US" sz="3200" b="1">
                <a:solidFill>
                  <a:srgbClr val="0000FF"/>
                </a:solidFill>
              </a:rPr>
              <a:t>）。”</a:t>
            </a:r>
          </a:p>
        </p:txBody>
      </p:sp>
      <p:sp>
        <p:nvSpPr>
          <p:cNvPr id="56327" name="Rectangle 6"/>
          <p:cNvSpPr>
            <a:spLocks noChangeArrowheads="1"/>
          </p:cNvSpPr>
          <p:nvPr/>
        </p:nvSpPr>
        <p:spPr bwMode="auto">
          <a:xfrm>
            <a:off x="8004175" y="2335213"/>
            <a:ext cx="1139825" cy="579437"/>
          </a:xfrm>
          <a:prstGeom prst="rect">
            <a:avLst/>
          </a:prstGeom>
          <a:noFill/>
          <a:ln w="9525">
            <a:noFill/>
            <a:miter lim="800000"/>
            <a:headEnd/>
            <a:tailEnd/>
          </a:ln>
        </p:spPr>
        <p:txBody>
          <a:bodyPr>
            <a:spAutoFit/>
          </a:bodyPr>
          <a:lstStyle/>
          <a:p>
            <a:r>
              <a:rPr lang="zh-CN" altLang="en-US" sz="3200" b="1">
                <a:solidFill>
                  <a:srgbClr val="0000FF"/>
                </a:solidFill>
              </a:rPr>
              <a:t>这</a:t>
            </a:r>
          </a:p>
        </p:txBody>
      </p:sp>
      <p:sp>
        <p:nvSpPr>
          <p:cNvPr id="56328" name="Rectangle 7"/>
          <p:cNvSpPr>
            <a:spLocks noChangeArrowheads="1"/>
          </p:cNvSpPr>
          <p:nvPr/>
        </p:nvSpPr>
        <p:spPr bwMode="auto">
          <a:xfrm>
            <a:off x="860425" y="723900"/>
            <a:ext cx="6273800" cy="579438"/>
          </a:xfrm>
          <a:prstGeom prst="rect">
            <a:avLst/>
          </a:prstGeom>
          <a:noFill/>
          <a:ln w="9525">
            <a:noFill/>
            <a:miter lim="800000"/>
            <a:headEnd/>
            <a:tailEnd/>
          </a:ln>
        </p:spPr>
        <p:txBody>
          <a:bodyPr>
            <a:spAutoFit/>
          </a:bodyPr>
          <a:lstStyle/>
          <a:p>
            <a:r>
              <a:rPr lang="zh-CN" altLang="en-US" sz="3200" b="1">
                <a:solidFill>
                  <a:srgbClr val="FF0000"/>
                </a:solidFill>
              </a:rPr>
              <a:t>杨振宁</a:t>
            </a:r>
            <a:r>
              <a:rPr lang="zh-CN" altLang="en-US" sz="3200" b="1"/>
              <a:t>：</a:t>
            </a:r>
            <a:endParaRPr lang="zh-CN" altLang="en-US" sz="3200" b="1">
              <a:solidFill>
                <a:srgbClr val="FF0000"/>
              </a:solidFill>
            </a:endParaRPr>
          </a:p>
        </p:txBody>
      </p:sp>
      <p:sp>
        <p:nvSpPr>
          <p:cNvPr id="56329" name="Text Box 8"/>
          <p:cNvSpPr txBox="1">
            <a:spLocks noChangeArrowheads="1"/>
          </p:cNvSpPr>
          <p:nvPr/>
        </p:nvSpPr>
        <p:spPr bwMode="auto">
          <a:xfrm>
            <a:off x="1504950" y="4800600"/>
            <a:ext cx="7372350" cy="579438"/>
          </a:xfrm>
          <a:prstGeom prst="rect">
            <a:avLst/>
          </a:prstGeom>
          <a:noFill/>
          <a:ln w="9525">
            <a:noFill/>
            <a:miter lim="800000"/>
            <a:headEnd/>
            <a:tailEnd/>
          </a:ln>
        </p:spPr>
        <p:txBody>
          <a:bodyPr>
            <a:spAutoFit/>
          </a:bodyPr>
          <a:lstStyle/>
          <a:p>
            <a:pPr>
              <a:spcBef>
                <a:spcPct val="50000"/>
              </a:spcBef>
            </a:pPr>
            <a:r>
              <a:rPr lang="en-US" altLang="zh-CN" sz="3200" b="1"/>
              <a:t>——《</a:t>
            </a:r>
            <a:r>
              <a:rPr lang="zh-CN" altLang="en-US" sz="3200" b="1"/>
              <a:t>爱因斯坦对理论物理学的影响</a:t>
            </a:r>
            <a:r>
              <a:rPr lang="en-US" altLang="zh-CN" sz="3200" b="1"/>
              <a:t>》</a:t>
            </a:r>
          </a:p>
        </p:txBody>
      </p:sp>
      <p:sp>
        <p:nvSpPr>
          <p:cNvPr id="56330" name="Rectangle 9"/>
          <p:cNvSpPr>
            <a:spLocks noChangeArrowheads="1"/>
          </p:cNvSpPr>
          <p:nvPr/>
        </p:nvSpPr>
        <p:spPr bwMode="auto">
          <a:xfrm>
            <a:off x="2308225" y="5543550"/>
            <a:ext cx="2828925" cy="579438"/>
          </a:xfrm>
          <a:prstGeom prst="rect">
            <a:avLst/>
          </a:prstGeom>
          <a:noFill/>
          <a:ln w="9525">
            <a:noFill/>
            <a:miter lim="800000"/>
            <a:headEnd/>
            <a:tailEnd/>
          </a:ln>
        </p:spPr>
        <p:txBody>
          <a:bodyPr>
            <a:spAutoFit/>
          </a:bodyPr>
          <a:lstStyle/>
          <a:p>
            <a:r>
              <a:rPr lang="zh-CN" altLang="en-US" sz="3200" b="1"/>
              <a:t>（</a:t>
            </a:r>
            <a:r>
              <a:rPr lang="en-US" altLang="zh-CN" sz="3200" b="1"/>
              <a:t>1979</a:t>
            </a:r>
            <a:r>
              <a:rPr lang="zh-CN" altLang="en-US" sz="3200" b="1"/>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p:spPr>
        <p:txBody>
          <a:bodyPr/>
          <a:lstStyle/>
          <a:p>
            <a:fld id="{5AAD20BF-EF04-4F06-9986-697A139E4108}" type="slidenum">
              <a:rPr lang="en-US" altLang="zh-CN" smtClean="0"/>
              <a:pPr/>
              <a:t>22</a:t>
            </a:fld>
            <a:endParaRPr lang="en-US" altLang="zh-CN"/>
          </a:p>
        </p:txBody>
      </p:sp>
      <p:sp>
        <p:nvSpPr>
          <p:cNvPr id="57347" name="Rectangle 2"/>
          <p:cNvSpPr>
            <a:spLocks noGrp="1" noChangeArrowheads="1"/>
          </p:cNvSpPr>
          <p:nvPr>
            <p:ph type="title"/>
          </p:nvPr>
        </p:nvSpPr>
        <p:spPr/>
        <p:txBody>
          <a:bodyPr/>
          <a:lstStyle/>
          <a:p>
            <a:pPr eaLnBrk="1" hangingPunct="1"/>
            <a:r>
              <a:rPr lang="zh-CN" altLang="en-US" b="1"/>
              <a:t>第一章 量子理论的诞生</a:t>
            </a:r>
          </a:p>
        </p:txBody>
      </p:sp>
      <p:sp>
        <p:nvSpPr>
          <p:cNvPr id="57348" name="Rectangle 3"/>
          <p:cNvSpPr>
            <a:spLocks noGrp="1" noChangeArrowheads="1"/>
          </p:cNvSpPr>
          <p:nvPr>
            <p:ph type="body" idx="1"/>
          </p:nvPr>
        </p:nvSpPr>
        <p:spPr/>
        <p:txBody>
          <a:bodyPr/>
          <a:lstStyle/>
          <a:p>
            <a:pPr eaLnBrk="1" hangingPunct="1"/>
            <a:r>
              <a:rPr lang="zh-CN" altLang="en-US" sz="3600" b="1"/>
              <a:t>黑体辐射和普朗克的能量子假说</a:t>
            </a:r>
            <a:r>
              <a:rPr lang="en-US" altLang="zh-CN" sz="3600" b="1">
                <a:hlinkClick r:id="rId2" action="ppaction://hlinksldjump"/>
              </a:rPr>
              <a:t>go</a:t>
            </a:r>
            <a:endParaRPr lang="en-US" altLang="zh-CN" sz="3600" b="1"/>
          </a:p>
          <a:p>
            <a:pPr eaLnBrk="1" hangingPunct="1"/>
            <a:r>
              <a:rPr lang="zh-CN" altLang="en-US" sz="3600" b="1"/>
              <a:t>光电效应和爱因斯坦的光量子论</a:t>
            </a:r>
            <a:r>
              <a:rPr lang="en-US" altLang="zh-CN" sz="3600" b="1">
                <a:hlinkClick r:id="rId3" action="ppaction://hlinksldjump"/>
              </a:rPr>
              <a:t>go</a:t>
            </a:r>
            <a:endParaRPr lang="en-US" altLang="zh-CN" sz="3600" b="1"/>
          </a:p>
          <a:p>
            <a:pPr eaLnBrk="1" hangingPunct="1"/>
            <a:r>
              <a:rPr lang="zh-CN" altLang="en-US" sz="3600" b="1"/>
              <a:t>光的波粒二象性</a:t>
            </a:r>
            <a:r>
              <a:rPr lang="en-US" altLang="zh-CN" sz="3600" b="1">
                <a:hlinkClick r:id="rId4" action="ppaction://hlinksldjump"/>
              </a:rPr>
              <a:t>go</a:t>
            </a:r>
            <a:endParaRPr lang="en-US" altLang="zh-CN" sz="3600" b="1"/>
          </a:p>
          <a:p>
            <a:pPr eaLnBrk="1" hangingPunct="1"/>
            <a:r>
              <a:rPr lang="zh-CN" altLang="en-US" sz="3600" b="1"/>
              <a:t>新的有力证据：康普顿散射实验</a:t>
            </a:r>
            <a:r>
              <a:rPr lang="en-US" altLang="zh-CN" sz="3600" b="1">
                <a:hlinkClick r:id="rId5" action="ppaction://hlinksldjump"/>
              </a:rPr>
              <a:t>go</a:t>
            </a:r>
            <a:endParaRPr lang="en-US" altLang="zh-CN" sz="3600" b="1"/>
          </a:p>
          <a:p>
            <a:pPr eaLnBrk="1" hangingPunct="1"/>
            <a:r>
              <a:rPr lang="zh-CN" altLang="en-US" sz="3600" b="1"/>
              <a:t>德布罗意波</a:t>
            </a:r>
            <a:r>
              <a:rPr lang="en-US" altLang="zh-CN" sz="3600" b="1"/>
              <a:t>----</a:t>
            </a:r>
            <a:r>
              <a:rPr lang="zh-CN" altLang="en-US" sz="3600" b="1"/>
              <a:t>实物粒子的波动性和波粒二象性</a:t>
            </a:r>
            <a:r>
              <a:rPr lang="en-US" altLang="zh-CN" sz="3600" b="1">
                <a:hlinkClick r:id="rId6" action="ppaction://hlinksldjump"/>
              </a:rPr>
              <a:t>go</a:t>
            </a:r>
            <a:r>
              <a:rPr lang="en-US" altLang="zh-CN" sz="3600" b="1"/>
              <a:t>          </a:t>
            </a:r>
            <a:r>
              <a:rPr lang="en-US" altLang="zh-CN" sz="3600" b="1">
                <a:hlinkClick r:id="rId7" action="ppaction://hlinksldjump"/>
              </a:rPr>
              <a:t>home</a:t>
            </a:r>
            <a:endParaRPr lang="en-US" altLang="zh-CN" sz="3600"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p:spPr>
        <p:txBody>
          <a:bodyPr/>
          <a:lstStyle/>
          <a:p>
            <a:fld id="{D5E96596-CB8B-4B9F-A439-D7691A24E74D}" type="slidenum">
              <a:rPr lang="en-US" altLang="zh-CN" smtClean="0"/>
              <a:pPr/>
              <a:t>23</a:t>
            </a:fld>
            <a:endParaRPr lang="en-US" altLang="zh-CN" dirty="0"/>
          </a:p>
        </p:txBody>
      </p:sp>
      <p:sp>
        <p:nvSpPr>
          <p:cNvPr id="58371" name="Rectangle 2"/>
          <p:cNvSpPr>
            <a:spLocks noGrp="1" noChangeArrowheads="1"/>
          </p:cNvSpPr>
          <p:nvPr>
            <p:ph type="title"/>
          </p:nvPr>
        </p:nvSpPr>
        <p:spPr/>
        <p:txBody>
          <a:bodyPr/>
          <a:lstStyle/>
          <a:p>
            <a:pPr eaLnBrk="1" hangingPunct="1"/>
            <a:r>
              <a:rPr lang="zh-CN" altLang="en-US" b="1"/>
              <a:t>普朗克的能量子假说</a:t>
            </a:r>
          </a:p>
        </p:txBody>
      </p:sp>
      <p:sp>
        <p:nvSpPr>
          <p:cNvPr id="58372" name="Rectangle 3"/>
          <p:cNvSpPr>
            <a:spLocks noGrp="1" noChangeArrowheads="1"/>
          </p:cNvSpPr>
          <p:nvPr>
            <p:ph type="body" idx="1"/>
          </p:nvPr>
        </p:nvSpPr>
        <p:spPr/>
        <p:txBody>
          <a:bodyPr/>
          <a:lstStyle/>
          <a:p>
            <a:pPr eaLnBrk="1" hangingPunct="1">
              <a:lnSpc>
                <a:spcPct val="90000"/>
              </a:lnSpc>
            </a:pPr>
            <a:r>
              <a:rPr lang="zh-CN" altLang="en-US" sz="3600" b="1" dirty="0">
                <a:solidFill>
                  <a:srgbClr val="0000FF"/>
                </a:solidFill>
                <a:latin typeface="宋体" pitchFamily="2" charset="-122"/>
              </a:rPr>
              <a:t>回顾： 黑体辐射理论的紫外灾变</a:t>
            </a:r>
            <a:endParaRPr lang="en-US" altLang="zh-CN" sz="3600" b="1" dirty="0">
              <a:solidFill>
                <a:srgbClr val="0000FF"/>
              </a:solidFill>
              <a:latin typeface="宋体" pitchFamily="2" charset="-122"/>
            </a:endParaRPr>
          </a:p>
          <a:p>
            <a:pPr eaLnBrk="1" hangingPunct="1">
              <a:lnSpc>
                <a:spcPct val="90000"/>
              </a:lnSpc>
              <a:buFontTx/>
              <a:buNone/>
            </a:pPr>
            <a:r>
              <a:rPr lang="zh-CN" altLang="en-US" sz="3600" b="1" dirty="0">
                <a:solidFill>
                  <a:srgbClr val="0000FF"/>
                </a:solidFill>
                <a:latin typeface="宋体" pitchFamily="2" charset="-122"/>
              </a:rPr>
              <a:t>        </a:t>
            </a:r>
            <a:r>
              <a:rPr lang="zh-CN" altLang="en-US" sz="3600" b="1" dirty="0">
                <a:solidFill>
                  <a:srgbClr val="FF0000"/>
                </a:solidFill>
                <a:latin typeface="宋体" pitchFamily="2" charset="-122"/>
              </a:rPr>
              <a:t>经典物理学的困境</a:t>
            </a:r>
            <a:endParaRPr lang="en-US" altLang="zh-CN" sz="3600" b="1" dirty="0">
              <a:solidFill>
                <a:srgbClr val="FF0000"/>
              </a:solidFill>
              <a:latin typeface="宋体" pitchFamily="2" charset="-122"/>
            </a:endParaRPr>
          </a:p>
          <a:p>
            <a:pPr eaLnBrk="1" hangingPunct="1">
              <a:lnSpc>
                <a:spcPct val="90000"/>
              </a:lnSpc>
            </a:pPr>
            <a:r>
              <a:rPr lang="zh-CN" altLang="en-US" sz="3600" b="1" dirty="0">
                <a:solidFill>
                  <a:srgbClr val="0000FF"/>
                </a:solidFill>
                <a:latin typeface="宋体" pitchFamily="2" charset="-122"/>
              </a:rPr>
              <a:t>凑出来的普朗克公式  </a:t>
            </a:r>
            <a:r>
              <a:rPr lang="en-US" altLang="zh-CN" sz="3600" b="1" dirty="0">
                <a:solidFill>
                  <a:srgbClr val="0000FF"/>
                </a:solidFill>
                <a:latin typeface="宋体" pitchFamily="2" charset="-122"/>
                <a:hlinkClick r:id="rId2" action="ppaction://hlinksldjump"/>
              </a:rPr>
              <a:t>go</a:t>
            </a:r>
            <a:endParaRPr lang="en-US" altLang="zh-CN" sz="3600" b="1" dirty="0">
              <a:solidFill>
                <a:srgbClr val="0000FF"/>
              </a:solidFill>
              <a:latin typeface="宋体" pitchFamily="2" charset="-122"/>
            </a:endParaRPr>
          </a:p>
          <a:p>
            <a:pPr eaLnBrk="1" hangingPunct="1">
              <a:lnSpc>
                <a:spcPct val="90000"/>
              </a:lnSpc>
            </a:pPr>
            <a:r>
              <a:rPr lang="zh-CN" altLang="en-US" sz="3600" b="1" dirty="0">
                <a:solidFill>
                  <a:srgbClr val="0000FF"/>
                </a:solidFill>
                <a:latin typeface="宋体" pitchFamily="2" charset="-122"/>
              </a:rPr>
              <a:t>普朗克的能量子假说和黑体辐射公式</a:t>
            </a:r>
            <a:r>
              <a:rPr lang="en-US" altLang="zh-CN" sz="3600" b="1" dirty="0">
                <a:solidFill>
                  <a:srgbClr val="0000FF"/>
                </a:solidFill>
                <a:latin typeface="宋体" pitchFamily="2" charset="-122"/>
              </a:rPr>
              <a:t>(1900</a:t>
            </a:r>
            <a:r>
              <a:rPr lang="zh-CN" altLang="en-US" sz="3600" b="1" dirty="0">
                <a:solidFill>
                  <a:srgbClr val="0000FF"/>
                </a:solidFill>
                <a:latin typeface="宋体" pitchFamily="2" charset="-122"/>
              </a:rPr>
              <a:t>年）</a:t>
            </a:r>
            <a:r>
              <a:rPr lang="en-US" altLang="zh-CN" sz="3600" b="1" dirty="0">
                <a:solidFill>
                  <a:srgbClr val="0000FF"/>
                </a:solidFill>
                <a:latin typeface="宋体" pitchFamily="2" charset="-122"/>
                <a:hlinkClick r:id="rId3" action="ppaction://hlinksldjump"/>
              </a:rPr>
              <a:t>go</a:t>
            </a:r>
            <a:endParaRPr lang="en-US" altLang="zh-CN" sz="3600" b="1" dirty="0">
              <a:solidFill>
                <a:srgbClr val="0000FF"/>
              </a:solidFill>
              <a:latin typeface="宋体" pitchFamily="2" charset="-122"/>
            </a:endParaRPr>
          </a:p>
          <a:p>
            <a:pPr eaLnBrk="1" hangingPunct="1">
              <a:lnSpc>
                <a:spcPct val="90000"/>
              </a:lnSpc>
            </a:pPr>
            <a:r>
              <a:rPr lang="en-US" altLang="zh-CN" sz="3600" b="1" dirty="0">
                <a:solidFill>
                  <a:srgbClr val="0000FF"/>
                </a:solidFill>
                <a:latin typeface="宋体" pitchFamily="2" charset="-122"/>
              </a:rPr>
              <a:t>1900</a:t>
            </a:r>
            <a:r>
              <a:rPr lang="zh-CN" altLang="en-US" sz="3600" b="1" dirty="0">
                <a:solidFill>
                  <a:srgbClr val="0000FF"/>
                </a:solidFill>
                <a:latin typeface="宋体" pitchFamily="2" charset="-122"/>
              </a:rPr>
              <a:t>年</a:t>
            </a:r>
            <a:r>
              <a:rPr lang="en-US" altLang="zh-CN" sz="3600" b="1" dirty="0">
                <a:solidFill>
                  <a:srgbClr val="0000FF"/>
                </a:solidFill>
                <a:latin typeface="宋体" pitchFamily="2" charset="-122"/>
              </a:rPr>
              <a:t>12</a:t>
            </a:r>
            <a:r>
              <a:rPr lang="zh-CN" altLang="en-US" sz="3600" b="1" dirty="0">
                <a:solidFill>
                  <a:srgbClr val="0000FF"/>
                </a:solidFill>
                <a:latin typeface="宋体" pitchFamily="2" charset="-122"/>
              </a:rPr>
              <a:t>月</a:t>
            </a:r>
            <a:r>
              <a:rPr lang="en-US" altLang="zh-CN" sz="3600" b="1" dirty="0">
                <a:solidFill>
                  <a:srgbClr val="0000FF"/>
                </a:solidFill>
                <a:latin typeface="宋体" pitchFamily="2" charset="-122"/>
              </a:rPr>
              <a:t>14</a:t>
            </a:r>
            <a:r>
              <a:rPr lang="zh-CN" altLang="en-US" sz="3600" b="1" dirty="0">
                <a:solidFill>
                  <a:srgbClr val="0000FF"/>
                </a:solidFill>
                <a:latin typeface="宋体" pitchFamily="2" charset="-122"/>
              </a:rPr>
              <a:t>日。</a:t>
            </a:r>
            <a:endParaRPr lang="en-US" altLang="zh-CN" sz="3600" b="1" dirty="0">
              <a:solidFill>
                <a:srgbClr val="0000FF"/>
              </a:solidFill>
              <a:latin typeface="宋体" pitchFamily="2" charset="-122"/>
            </a:endParaRPr>
          </a:p>
          <a:p>
            <a:pPr eaLnBrk="1" hangingPunct="1">
              <a:lnSpc>
                <a:spcPct val="90000"/>
              </a:lnSpc>
              <a:buNone/>
            </a:pPr>
            <a:r>
              <a:rPr lang="en-US" altLang="zh-CN" sz="3600" b="1" dirty="0">
                <a:solidFill>
                  <a:srgbClr val="0000FF"/>
                </a:solidFill>
                <a:latin typeface="宋体" pitchFamily="2" charset="-122"/>
              </a:rPr>
              <a:t>  </a:t>
            </a:r>
            <a:r>
              <a:rPr lang="zh-CN" altLang="en-US" sz="3600" b="1" dirty="0">
                <a:solidFill>
                  <a:srgbClr val="0000FF"/>
                </a:solidFill>
                <a:latin typeface="宋体" pitchFamily="2" charset="-122"/>
              </a:rPr>
              <a:t>划时代的发现。</a:t>
            </a:r>
            <a:r>
              <a:rPr lang="en-US" altLang="zh-CN" sz="3600" b="1" dirty="0">
                <a:solidFill>
                  <a:srgbClr val="0000FF"/>
                </a:solidFill>
                <a:latin typeface="宋体" pitchFamily="2" charset="-122"/>
                <a:hlinkClick r:id="rId4" action="ppaction://hlinksldjump"/>
              </a:rPr>
              <a:t>go</a:t>
            </a:r>
            <a:r>
              <a:rPr lang="en-US" altLang="zh-CN" sz="3600" b="1" dirty="0">
                <a:solidFill>
                  <a:srgbClr val="0000FF"/>
                </a:solidFill>
                <a:latin typeface="宋体" pitchFamily="2" charset="-122"/>
              </a:rPr>
              <a:t> </a:t>
            </a:r>
            <a:r>
              <a:rPr lang="en-US" altLang="zh-CN" sz="3600" b="1" dirty="0">
                <a:solidFill>
                  <a:srgbClr val="0000FF"/>
                </a:solidFill>
                <a:latin typeface="宋体" pitchFamily="2" charset="-122"/>
                <a:hlinkClick r:id="rId5" action="ppaction://hlinksldjump"/>
              </a:rPr>
              <a:t>return</a:t>
            </a:r>
            <a:endParaRPr lang="en-US" altLang="zh-CN" sz="3600" b="1" dirty="0">
              <a:solidFill>
                <a:srgbClr val="0000FF"/>
              </a:solidFill>
              <a:latin typeface="宋体"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p:cNvSpPr>
            <a:spLocks noGrp="1"/>
          </p:cNvSpPr>
          <p:nvPr>
            <p:ph type="sldNum" sz="quarter" idx="12"/>
          </p:nvPr>
        </p:nvSpPr>
        <p:spPr>
          <a:noFill/>
        </p:spPr>
        <p:txBody>
          <a:bodyPr/>
          <a:lstStyle/>
          <a:p>
            <a:fld id="{47576D48-6BD9-4A4A-899C-535D1A10CAF7}" type="slidenum">
              <a:rPr lang="en-US" altLang="zh-CN" smtClean="0"/>
              <a:pPr/>
              <a:t>24</a:t>
            </a:fld>
            <a:endParaRPr lang="en-US" altLang="zh-CN"/>
          </a:p>
        </p:txBody>
      </p:sp>
      <p:sp>
        <p:nvSpPr>
          <p:cNvPr id="59395" name="Text Box 2"/>
          <p:cNvSpPr txBox="1">
            <a:spLocks noChangeArrowheads="1"/>
          </p:cNvSpPr>
          <p:nvPr/>
        </p:nvSpPr>
        <p:spPr bwMode="auto">
          <a:xfrm>
            <a:off x="762000" y="1733550"/>
            <a:ext cx="6248400" cy="579438"/>
          </a:xfrm>
          <a:prstGeom prst="rect">
            <a:avLst/>
          </a:prstGeom>
          <a:noFill/>
          <a:ln w="9525">
            <a:noFill/>
            <a:miter lim="800000"/>
            <a:headEnd/>
            <a:tailEnd/>
          </a:ln>
        </p:spPr>
        <p:txBody>
          <a:bodyPr>
            <a:spAutoFit/>
          </a:bodyPr>
          <a:lstStyle/>
          <a:p>
            <a:pPr algn="just"/>
            <a:r>
              <a:rPr lang="zh-CN" altLang="en-US" sz="3200" b="1">
                <a:solidFill>
                  <a:srgbClr val="0000FF"/>
                </a:solidFill>
                <a:latin typeface="宋体" pitchFamily="2" charset="-122"/>
              </a:rPr>
              <a:t>普朗克能量量子化假定（</a:t>
            </a:r>
            <a:r>
              <a:rPr lang="en-US" altLang="zh-CN" sz="3200" b="1">
                <a:solidFill>
                  <a:srgbClr val="0000FF"/>
                </a:solidFill>
                <a:latin typeface="宋体" pitchFamily="2" charset="-122"/>
              </a:rPr>
              <a:t>1900</a:t>
            </a:r>
            <a:r>
              <a:rPr lang="zh-CN" altLang="en-US" sz="3200" b="1">
                <a:solidFill>
                  <a:srgbClr val="0000FF"/>
                </a:solidFill>
                <a:latin typeface="宋体" pitchFamily="2" charset="-122"/>
              </a:rPr>
              <a:t>）</a:t>
            </a:r>
            <a:r>
              <a:rPr lang="en-US" altLang="zh-CN" sz="3200" b="1">
                <a:solidFill>
                  <a:srgbClr val="0000FF"/>
                </a:solidFill>
                <a:latin typeface="宋体" pitchFamily="2" charset="-122"/>
              </a:rPr>
              <a:t>:</a:t>
            </a:r>
            <a:endParaRPr lang="en-US" altLang="zh-CN" sz="3200">
              <a:latin typeface="宋体" pitchFamily="2" charset="-122"/>
            </a:endParaRPr>
          </a:p>
        </p:txBody>
      </p:sp>
      <p:sp>
        <p:nvSpPr>
          <p:cNvPr id="59396" name="Text Box 3"/>
          <p:cNvSpPr txBox="1">
            <a:spLocks noChangeArrowheads="1"/>
          </p:cNvSpPr>
          <p:nvPr/>
        </p:nvSpPr>
        <p:spPr bwMode="auto">
          <a:xfrm>
            <a:off x="495300" y="4800600"/>
            <a:ext cx="5581650" cy="1569660"/>
          </a:xfrm>
          <a:prstGeom prst="rect">
            <a:avLst/>
          </a:prstGeom>
          <a:noFill/>
          <a:ln w="9525">
            <a:noFill/>
            <a:miter lim="800000"/>
            <a:headEnd/>
            <a:tailEnd/>
          </a:ln>
        </p:spPr>
        <p:txBody>
          <a:bodyPr>
            <a:spAutoFit/>
          </a:bodyPr>
          <a:lstStyle/>
          <a:p>
            <a:pPr>
              <a:spcBef>
                <a:spcPct val="50000"/>
              </a:spcBef>
            </a:pPr>
            <a:r>
              <a:rPr lang="zh-CN" altLang="en-US" sz="3200" b="1" dirty="0">
                <a:solidFill>
                  <a:srgbClr val="0000FF"/>
                </a:solidFill>
                <a:latin typeface="宋体" pitchFamily="2" charset="-122"/>
              </a:rPr>
              <a:t>接下来履行经典的统计物理计算可以得到普朗克公式  </a:t>
            </a:r>
            <a:r>
              <a:rPr lang="en-US" altLang="zh-CN" sz="3200" b="1" dirty="0">
                <a:solidFill>
                  <a:srgbClr val="0000FF"/>
                </a:solidFill>
                <a:latin typeface="宋体" pitchFamily="2" charset="-122"/>
                <a:hlinkClick r:id="rId3" action="ppaction://hlinksldjump"/>
              </a:rPr>
              <a:t>return</a:t>
            </a:r>
            <a:endParaRPr lang="zh-CN" altLang="en-US" sz="3200" b="1" dirty="0">
              <a:solidFill>
                <a:srgbClr val="0000FF"/>
              </a:solidFill>
              <a:latin typeface="宋体" pitchFamily="2" charset="-122"/>
            </a:endParaRPr>
          </a:p>
        </p:txBody>
      </p:sp>
      <p:sp>
        <p:nvSpPr>
          <p:cNvPr id="59397" name="Text Box 4"/>
          <p:cNvSpPr txBox="1">
            <a:spLocks noChangeArrowheads="1"/>
          </p:cNvSpPr>
          <p:nvPr/>
        </p:nvSpPr>
        <p:spPr bwMode="auto">
          <a:xfrm>
            <a:off x="6477000" y="4152900"/>
            <a:ext cx="990600" cy="457200"/>
          </a:xfrm>
          <a:prstGeom prst="rect">
            <a:avLst/>
          </a:prstGeom>
          <a:solidFill>
            <a:srgbClr val="FFFFFF"/>
          </a:solidFill>
          <a:ln w="9525">
            <a:noFill/>
            <a:miter lim="800000"/>
            <a:headEnd/>
            <a:tailEnd/>
          </a:ln>
        </p:spPr>
        <p:txBody>
          <a:bodyPr/>
          <a:lstStyle/>
          <a:p>
            <a:pPr algn="just"/>
            <a:r>
              <a:rPr lang="zh-CN" altLang="en-US" b="1"/>
              <a:t>经典</a:t>
            </a:r>
          </a:p>
        </p:txBody>
      </p:sp>
      <p:sp>
        <p:nvSpPr>
          <p:cNvPr id="59398" name="Rectangle 5"/>
          <p:cNvSpPr>
            <a:spLocks noChangeArrowheads="1"/>
          </p:cNvSpPr>
          <p:nvPr/>
        </p:nvSpPr>
        <p:spPr bwMode="auto">
          <a:xfrm>
            <a:off x="6591300" y="2914650"/>
            <a:ext cx="584200" cy="965200"/>
          </a:xfrm>
          <a:prstGeom prst="rect">
            <a:avLst/>
          </a:prstGeom>
          <a:solidFill>
            <a:srgbClr val="0000FF"/>
          </a:solidFill>
          <a:ln w="9525">
            <a:solidFill>
              <a:srgbClr val="0000FF"/>
            </a:solidFill>
            <a:miter lim="800000"/>
            <a:headEnd/>
            <a:tailEnd/>
          </a:ln>
        </p:spPr>
        <p:txBody>
          <a:bodyPr/>
          <a:lstStyle/>
          <a:p>
            <a:endParaRPr lang="zh-CN" altLang="en-US"/>
          </a:p>
        </p:txBody>
      </p:sp>
      <p:sp>
        <p:nvSpPr>
          <p:cNvPr id="59399" name="Text Box 6"/>
          <p:cNvSpPr txBox="1">
            <a:spLocks noChangeArrowheads="1"/>
          </p:cNvSpPr>
          <p:nvPr/>
        </p:nvSpPr>
        <p:spPr bwMode="auto">
          <a:xfrm>
            <a:off x="7029450" y="2314575"/>
            <a:ext cx="1168400" cy="457200"/>
          </a:xfrm>
          <a:prstGeom prst="rect">
            <a:avLst/>
          </a:prstGeom>
          <a:solidFill>
            <a:srgbClr val="FFFFFF"/>
          </a:solidFill>
          <a:ln w="9525">
            <a:noFill/>
            <a:miter lim="800000"/>
            <a:headEnd/>
            <a:tailEnd/>
          </a:ln>
        </p:spPr>
        <p:txBody>
          <a:bodyPr/>
          <a:lstStyle/>
          <a:p>
            <a:pPr algn="just"/>
            <a:r>
              <a:rPr lang="zh-CN" altLang="en-US" b="1"/>
              <a:t>能量</a:t>
            </a:r>
          </a:p>
        </p:txBody>
      </p:sp>
      <p:sp>
        <p:nvSpPr>
          <p:cNvPr id="59400" name="Text Box 7"/>
          <p:cNvSpPr txBox="1">
            <a:spLocks noChangeArrowheads="1"/>
          </p:cNvSpPr>
          <p:nvPr/>
        </p:nvSpPr>
        <p:spPr bwMode="auto">
          <a:xfrm>
            <a:off x="742950" y="2971800"/>
            <a:ext cx="5162550" cy="1220788"/>
          </a:xfrm>
          <a:prstGeom prst="rect">
            <a:avLst/>
          </a:prstGeom>
          <a:noFill/>
          <a:ln w="9525">
            <a:noFill/>
            <a:miter lim="800000"/>
            <a:headEnd/>
            <a:tailEnd/>
          </a:ln>
        </p:spPr>
        <p:txBody>
          <a:bodyPr>
            <a:spAutoFit/>
          </a:bodyPr>
          <a:lstStyle/>
          <a:p>
            <a:pPr>
              <a:spcBef>
                <a:spcPct val="50000"/>
              </a:spcBef>
            </a:pPr>
            <a:r>
              <a:rPr lang="en-US" altLang="zh-CN" sz="3200" b="1" i="1">
                <a:solidFill>
                  <a:srgbClr val="0000FF"/>
                </a:solidFill>
                <a:ea typeface="黑体" pitchFamily="2" charset="-122"/>
                <a:sym typeface="Symbol" pitchFamily="18" charset="2"/>
              </a:rPr>
              <a:t></a:t>
            </a:r>
            <a:r>
              <a:rPr lang="en-US" altLang="zh-CN" sz="3200" b="1" i="1">
                <a:solidFill>
                  <a:srgbClr val="0000FF"/>
                </a:solidFill>
                <a:ea typeface="黑体" pitchFamily="2" charset="-122"/>
              </a:rPr>
              <a:t> = nh</a:t>
            </a:r>
            <a:r>
              <a:rPr lang="en-US" altLang="zh-CN" sz="3200" b="1" i="1">
                <a:solidFill>
                  <a:srgbClr val="0000FF"/>
                </a:solidFill>
                <a:ea typeface="黑体" pitchFamily="2" charset="-122"/>
                <a:sym typeface="Symbol" pitchFamily="18" charset="2"/>
              </a:rPr>
              <a:t>, n=0,1,2,….</a:t>
            </a:r>
          </a:p>
          <a:p>
            <a:pPr>
              <a:spcBef>
                <a:spcPct val="50000"/>
              </a:spcBef>
            </a:pPr>
            <a:r>
              <a:rPr lang="en-US" altLang="zh-CN" sz="2800" b="1" i="1">
                <a:solidFill>
                  <a:srgbClr val="0000FF"/>
                </a:solidFill>
                <a:ea typeface="黑体" pitchFamily="2" charset="-122"/>
              </a:rPr>
              <a:t>h = </a:t>
            </a:r>
            <a:r>
              <a:rPr lang="en-US" altLang="zh-CN" sz="2800" b="1">
                <a:solidFill>
                  <a:srgbClr val="0000FF"/>
                </a:solidFill>
                <a:ea typeface="黑体" pitchFamily="2" charset="-122"/>
              </a:rPr>
              <a:t>6.6260755×10 </a:t>
            </a:r>
            <a:r>
              <a:rPr lang="en-US" altLang="zh-CN" sz="2800" b="1" baseline="30000">
                <a:solidFill>
                  <a:srgbClr val="0000FF"/>
                </a:solidFill>
                <a:ea typeface="黑体" pitchFamily="2" charset="-122"/>
              </a:rPr>
              <a:t>-34</a:t>
            </a:r>
            <a:r>
              <a:rPr lang="en-US" altLang="zh-CN" sz="2800" b="1">
                <a:solidFill>
                  <a:srgbClr val="0000FF"/>
                </a:solidFill>
                <a:ea typeface="黑体" pitchFamily="2" charset="-122"/>
              </a:rPr>
              <a:t> J·s</a:t>
            </a:r>
            <a:endParaRPr lang="en-US" altLang="zh-CN" sz="3200" b="1" i="1">
              <a:solidFill>
                <a:srgbClr val="0000FF"/>
              </a:solidFill>
              <a:ea typeface="黑体" pitchFamily="2" charset="-122"/>
              <a:sym typeface="Symbol" pitchFamily="18" charset="2"/>
            </a:endParaRPr>
          </a:p>
        </p:txBody>
      </p:sp>
      <p:sp>
        <p:nvSpPr>
          <p:cNvPr id="59401" name="Text Box 9"/>
          <p:cNvSpPr txBox="1">
            <a:spLocks noChangeArrowheads="1"/>
          </p:cNvSpPr>
          <p:nvPr/>
        </p:nvSpPr>
        <p:spPr bwMode="auto">
          <a:xfrm>
            <a:off x="762000" y="1162050"/>
            <a:ext cx="7562850" cy="579438"/>
          </a:xfrm>
          <a:prstGeom prst="rect">
            <a:avLst/>
          </a:prstGeom>
          <a:noFill/>
          <a:ln w="9525">
            <a:noFill/>
            <a:miter lim="800000"/>
            <a:headEnd/>
            <a:tailEnd/>
          </a:ln>
        </p:spPr>
        <p:txBody>
          <a:bodyPr>
            <a:spAutoFit/>
          </a:bodyPr>
          <a:lstStyle/>
          <a:p>
            <a:pPr>
              <a:spcBef>
                <a:spcPct val="50000"/>
              </a:spcBef>
              <a:buClr>
                <a:srgbClr val="0000CC"/>
              </a:buClr>
            </a:pPr>
            <a:r>
              <a:rPr lang="en-US" altLang="zh-CN" sz="3200" b="1">
                <a:solidFill>
                  <a:srgbClr val="800080"/>
                </a:solidFill>
                <a:latin typeface="宋体" pitchFamily="2" charset="-122"/>
              </a:rPr>
              <a:t> </a:t>
            </a:r>
            <a:r>
              <a:rPr lang="zh-CN" altLang="en-US" sz="3200" b="1">
                <a:solidFill>
                  <a:srgbClr val="800080"/>
                </a:solidFill>
                <a:latin typeface="宋体" pitchFamily="2" charset="-122"/>
              </a:rPr>
              <a:t>经典理论：</a:t>
            </a:r>
            <a:r>
              <a:rPr lang="zh-CN" altLang="en-US" sz="3200" b="1">
                <a:latin typeface="宋体" pitchFamily="2" charset="-122"/>
              </a:rPr>
              <a:t>简谐振子的能量取</a:t>
            </a:r>
            <a:r>
              <a:rPr lang="zh-CN" altLang="en-US" sz="3200" b="1">
                <a:solidFill>
                  <a:srgbClr val="800080"/>
                </a:solidFill>
              </a:rPr>
              <a:t>“</a:t>
            </a:r>
            <a:r>
              <a:rPr lang="zh-CN" altLang="en-US" sz="3200" b="1">
                <a:solidFill>
                  <a:srgbClr val="800080"/>
                </a:solidFill>
                <a:latin typeface="宋体" pitchFamily="2" charset="-122"/>
              </a:rPr>
              <a:t>连续值</a:t>
            </a:r>
            <a:r>
              <a:rPr lang="zh-CN" altLang="en-US" sz="3200" b="1">
                <a:solidFill>
                  <a:srgbClr val="800080"/>
                </a:solidFill>
              </a:rPr>
              <a:t>”</a:t>
            </a:r>
            <a:endParaRPr lang="zh-CN" altLang="en-US" sz="3200" b="1">
              <a:solidFill>
                <a:srgbClr val="800080"/>
              </a:solidFill>
              <a:latin typeface="宋体" pitchFamily="2" charset="-122"/>
            </a:endParaRPr>
          </a:p>
        </p:txBody>
      </p:sp>
      <p:sp>
        <p:nvSpPr>
          <p:cNvPr id="59402" name="Text Box 10"/>
          <p:cNvSpPr txBox="1">
            <a:spLocks noChangeArrowheads="1"/>
          </p:cNvSpPr>
          <p:nvPr/>
        </p:nvSpPr>
        <p:spPr bwMode="auto">
          <a:xfrm>
            <a:off x="647700" y="373063"/>
            <a:ext cx="6934200" cy="579437"/>
          </a:xfrm>
          <a:prstGeom prst="rect">
            <a:avLst/>
          </a:prstGeom>
          <a:noFill/>
          <a:ln w="9525">
            <a:noFill/>
            <a:miter lim="800000"/>
            <a:headEnd/>
            <a:tailEnd/>
          </a:ln>
        </p:spPr>
        <p:txBody>
          <a:bodyPr>
            <a:spAutoFit/>
          </a:bodyPr>
          <a:lstStyle/>
          <a:p>
            <a:pPr>
              <a:spcBef>
                <a:spcPct val="50000"/>
              </a:spcBef>
            </a:pPr>
            <a:r>
              <a:rPr lang="en-US" altLang="zh-CN" sz="3200" b="1" dirty="0">
                <a:solidFill>
                  <a:srgbClr val="0000FF"/>
                </a:solidFill>
                <a:latin typeface="宋体" pitchFamily="2" charset="-122"/>
              </a:rPr>
              <a:t>1</a:t>
            </a:r>
            <a:r>
              <a:rPr lang="zh-CN" altLang="en-US" sz="3200" b="1" dirty="0">
                <a:solidFill>
                  <a:srgbClr val="0000FF"/>
                </a:solidFill>
                <a:latin typeface="宋体" pitchFamily="2" charset="-122"/>
              </a:rPr>
              <a:t>．</a:t>
            </a:r>
            <a:r>
              <a:rPr lang="zh-CN" altLang="en-US" sz="3200" b="1" dirty="0">
                <a:latin typeface="宋体" pitchFamily="2" charset="-122"/>
              </a:rPr>
              <a:t>物体</a:t>
            </a:r>
            <a:r>
              <a:rPr lang="en-US" altLang="zh-CN" sz="3200" b="1" dirty="0">
                <a:latin typeface="宋体" pitchFamily="2" charset="-122"/>
              </a:rPr>
              <a:t>-----</a:t>
            </a:r>
            <a:r>
              <a:rPr lang="zh-CN" altLang="en-US" sz="3200" b="1" dirty="0">
                <a:latin typeface="宋体" pitchFamily="2" charset="-122"/>
              </a:rPr>
              <a:t>简谐振子的集合  </a:t>
            </a:r>
          </a:p>
        </p:txBody>
      </p:sp>
      <p:sp>
        <p:nvSpPr>
          <p:cNvPr id="59403" name="Text Box 11"/>
          <p:cNvSpPr txBox="1">
            <a:spLocks noChangeArrowheads="1"/>
          </p:cNvSpPr>
          <p:nvPr/>
        </p:nvSpPr>
        <p:spPr bwMode="auto">
          <a:xfrm>
            <a:off x="7715250" y="4133850"/>
            <a:ext cx="1066800" cy="457200"/>
          </a:xfrm>
          <a:prstGeom prst="rect">
            <a:avLst/>
          </a:prstGeom>
          <a:noFill/>
          <a:ln w="9525">
            <a:noFill/>
            <a:miter lim="800000"/>
            <a:headEnd/>
            <a:tailEnd/>
          </a:ln>
        </p:spPr>
        <p:txBody>
          <a:bodyPr>
            <a:spAutoFit/>
          </a:bodyPr>
          <a:lstStyle/>
          <a:p>
            <a:r>
              <a:rPr lang="zh-CN" altLang="en-US" b="1"/>
              <a:t>量子</a:t>
            </a:r>
            <a:endParaRPr lang="zh-CN" altLang="en-US"/>
          </a:p>
        </p:txBody>
      </p:sp>
      <p:sp>
        <p:nvSpPr>
          <p:cNvPr id="59404" name="Line 12"/>
          <p:cNvSpPr>
            <a:spLocks noChangeShapeType="1"/>
          </p:cNvSpPr>
          <p:nvPr/>
        </p:nvSpPr>
        <p:spPr bwMode="auto">
          <a:xfrm flipV="1">
            <a:off x="7877175" y="3683000"/>
            <a:ext cx="571500" cy="0"/>
          </a:xfrm>
          <a:prstGeom prst="line">
            <a:avLst/>
          </a:prstGeom>
          <a:noFill/>
          <a:ln w="38100">
            <a:solidFill>
              <a:srgbClr val="0000FF"/>
            </a:solidFill>
            <a:round/>
            <a:headEnd/>
            <a:tailEnd/>
          </a:ln>
        </p:spPr>
        <p:txBody>
          <a:bodyPr/>
          <a:lstStyle/>
          <a:p>
            <a:endParaRPr lang="zh-CN" altLang="en-US"/>
          </a:p>
        </p:txBody>
      </p:sp>
      <p:sp>
        <p:nvSpPr>
          <p:cNvPr id="59405" name="Line 13"/>
          <p:cNvSpPr>
            <a:spLocks noChangeShapeType="1"/>
          </p:cNvSpPr>
          <p:nvPr/>
        </p:nvSpPr>
        <p:spPr bwMode="auto">
          <a:xfrm flipV="1">
            <a:off x="7835900" y="3854450"/>
            <a:ext cx="571500" cy="0"/>
          </a:xfrm>
          <a:prstGeom prst="line">
            <a:avLst/>
          </a:prstGeom>
          <a:noFill/>
          <a:ln w="38100">
            <a:solidFill>
              <a:srgbClr val="0000FF"/>
            </a:solidFill>
            <a:round/>
            <a:headEnd/>
            <a:tailEnd/>
          </a:ln>
        </p:spPr>
        <p:txBody>
          <a:bodyPr/>
          <a:lstStyle/>
          <a:p>
            <a:endParaRPr lang="zh-CN" altLang="en-US"/>
          </a:p>
        </p:txBody>
      </p:sp>
      <p:sp>
        <p:nvSpPr>
          <p:cNvPr id="59406" name="Line 14"/>
          <p:cNvSpPr>
            <a:spLocks noChangeShapeType="1"/>
          </p:cNvSpPr>
          <p:nvPr/>
        </p:nvSpPr>
        <p:spPr bwMode="auto">
          <a:xfrm flipV="1">
            <a:off x="7835900" y="3994150"/>
            <a:ext cx="571500" cy="0"/>
          </a:xfrm>
          <a:prstGeom prst="line">
            <a:avLst/>
          </a:prstGeom>
          <a:noFill/>
          <a:ln w="38100">
            <a:solidFill>
              <a:srgbClr val="0000FF"/>
            </a:solidFill>
            <a:round/>
            <a:headEnd/>
            <a:tailEnd/>
          </a:ln>
        </p:spPr>
        <p:txBody>
          <a:bodyPr/>
          <a:lstStyle/>
          <a:p>
            <a:endParaRPr lang="zh-CN" altLang="en-US"/>
          </a:p>
        </p:txBody>
      </p:sp>
      <p:sp>
        <p:nvSpPr>
          <p:cNvPr id="59407" name="Line 15"/>
          <p:cNvSpPr>
            <a:spLocks noChangeShapeType="1"/>
          </p:cNvSpPr>
          <p:nvPr/>
        </p:nvSpPr>
        <p:spPr bwMode="auto">
          <a:xfrm flipV="1">
            <a:off x="7848600" y="2962275"/>
            <a:ext cx="571500" cy="0"/>
          </a:xfrm>
          <a:prstGeom prst="line">
            <a:avLst/>
          </a:prstGeom>
          <a:noFill/>
          <a:ln w="38100">
            <a:solidFill>
              <a:srgbClr val="0000FF"/>
            </a:solidFill>
            <a:round/>
            <a:headEnd/>
            <a:tailEnd/>
          </a:ln>
        </p:spPr>
        <p:txBody>
          <a:bodyPr/>
          <a:lstStyle/>
          <a:p>
            <a:endParaRPr lang="zh-CN" altLang="en-US"/>
          </a:p>
        </p:txBody>
      </p:sp>
      <p:sp>
        <p:nvSpPr>
          <p:cNvPr id="59408" name="Line 16"/>
          <p:cNvSpPr>
            <a:spLocks noChangeShapeType="1"/>
          </p:cNvSpPr>
          <p:nvPr/>
        </p:nvSpPr>
        <p:spPr bwMode="auto">
          <a:xfrm flipV="1">
            <a:off x="7848600" y="3140075"/>
            <a:ext cx="571500" cy="0"/>
          </a:xfrm>
          <a:prstGeom prst="line">
            <a:avLst/>
          </a:prstGeom>
          <a:noFill/>
          <a:ln w="38100">
            <a:solidFill>
              <a:srgbClr val="0000FF"/>
            </a:solidFill>
            <a:round/>
            <a:headEnd/>
            <a:tailEnd/>
          </a:ln>
        </p:spPr>
        <p:txBody>
          <a:bodyPr/>
          <a:lstStyle/>
          <a:p>
            <a:endParaRPr lang="zh-CN" altLang="en-US"/>
          </a:p>
        </p:txBody>
      </p:sp>
      <p:sp>
        <p:nvSpPr>
          <p:cNvPr id="59409" name="Line 17"/>
          <p:cNvSpPr>
            <a:spLocks noChangeShapeType="1"/>
          </p:cNvSpPr>
          <p:nvPr/>
        </p:nvSpPr>
        <p:spPr bwMode="auto">
          <a:xfrm flipV="1">
            <a:off x="7864475" y="3311525"/>
            <a:ext cx="571500" cy="0"/>
          </a:xfrm>
          <a:prstGeom prst="line">
            <a:avLst/>
          </a:prstGeom>
          <a:noFill/>
          <a:ln w="38100">
            <a:solidFill>
              <a:srgbClr val="0000FF"/>
            </a:solidFill>
            <a:round/>
            <a:headEnd/>
            <a:tailEnd/>
          </a:ln>
        </p:spPr>
        <p:txBody>
          <a:bodyPr/>
          <a:lstStyle/>
          <a:p>
            <a:endParaRPr lang="zh-CN" altLang="en-US"/>
          </a:p>
        </p:txBody>
      </p:sp>
      <p:sp>
        <p:nvSpPr>
          <p:cNvPr id="59410" name="Line 18"/>
          <p:cNvSpPr>
            <a:spLocks noChangeShapeType="1"/>
          </p:cNvSpPr>
          <p:nvPr/>
        </p:nvSpPr>
        <p:spPr bwMode="auto">
          <a:xfrm flipV="1">
            <a:off x="7864475" y="3489325"/>
            <a:ext cx="571500" cy="0"/>
          </a:xfrm>
          <a:prstGeom prst="line">
            <a:avLst/>
          </a:prstGeom>
          <a:noFill/>
          <a:ln w="38100">
            <a:solidFill>
              <a:srgbClr val="0000FF"/>
            </a:solidFill>
            <a:round/>
            <a:headEnd/>
            <a:tailEnd/>
          </a:ln>
        </p:spPr>
        <p:txBody>
          <a:bodyPr/>
          <a:lstStyle/>
          <a:p>
            <a:endParaRPr lang="zh-CN" altLang="en-US"/>
          </a:p>
        </p:txBody>
      </p:sp>
      <p:sp>
        <p:nvSpPr>
          <p:cNvPr id="59411" name="Rectangle 19"/>
          <p:cNvSpPr>
            <a:spLocks noChangeArrowheads="1"/>
          </p:cNvSpPr>
          <p:nvPr/>
        </p:nvSpPr>
        <p:spPr bwMode="auto">
          <a:xfrm>
            <a:off x="704850" y="2409825"/>
            <a:ext cx="5484813" cy="579438"/>
          </a:xfrm>
          <a:prstGeom prst="rect">
            <a:avLst/>
          </a:prstGeom>
          <a:noFill/>
          <a:ln w="9525">
            <a:noFill/>
            <a:miter lim="800000"/>
            <a:headEnd/>
            <a:tailEnd/>
          </a:ln>
        </p:spPr>
        <p:txBody>
          <a:bodyPr wrap="none">
            <a:spAutoFit/>
          </a:bodyPr>
          <a:lstStyle/>
          <a:p>
            <a:r>
              <a:rPr lang="zh-CN" altLang="en-US" sz="3200" b="1">
                <a:latin typeface="宋体" pitchFamily="2" charset="-122"/>
              </a:rPr>
              <a:t>简谐振子的能量只能取分立值</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r>
              <a:rPr lang="zh-CN" altLang="en-US" b="1">
                <a:latin typeface="华文楷体" pitchFamily="2" charset="-122"/>
                <a:ea typeface="华文楷体" pitchFamily="2" charset="-122"/>
              </a:rPr>
              <a:t>这一天</a:t>
            </a:r>
          </a:p>
        </p:txBody>
      </p:sp>
      <p:sp>
        <p:nvSpPr>
          <p:cNvPr id="60419" name="内容占位符 2"/>
          <p:cNvSpPr>
            <a:spLocks noGrp="1"/>
          </p:cNvSpPr>
          <p:nvPr>
            <p:ph idx="1"/>
          </p:nvPr>
        </p:nvSpPr>
        <p:spPr/>
        <p:txBody>
          <a:bodyPr/>
          <a:lstStyle/>
          <a:p>
            <a:r>
              <a:rPr lang="zh-CN" altLang="en-US" sz="3600" b="1" dirty="0">
                <a:latin typeface="华文楷体" pitchFamily="2" charset="-122"/>
                <a:ea typeface="华文楷体" pitchFamily="2" charset="-122"/>
              </a:rPr>
              <a:t>公元一千九百年十二月十四日，</a:t>
            </a:r>
            <a:endParaRPr lang="en-US" altLang="zh-CN" sz="3600" b="1" dirty="0">
              <a:latin typeface="华文楷体" pitchFamily="2" charset="-122"/>
              <a:ea typeface="华文楷体" pitchFamily="2" charset="-122"/>
            </a:endParaRPr>
          </a:p>
          <a:p>
            <a:pPr>
              <a:buFontTx/>
              <a:buNone/>
            </a:pPr>
            <a:r>
              <a:rPr lang="en-US" altLang="zh-CN" sz="3600" b="1" dirty="0">
                <a:latin typeface="华文楷体" pitchFamily="2" charset="-122"/>
                <a:ea typeface="华文楷体" pitchFamily="2" charset="-122"/>
              </a:rPr>
              <a:t>   </a:t>
            </a:r>
            <a:r>
              <a:rPr lang="zh-CN" altLang="en-US" sz="3600" b="1" dirty="0">
                <a:latin typeface="华文楷体" pitchFamily="2" charset="-122"/>
                <a:ea typeface="华文楷体" pitchFamily="2" charset="-122"/>
              </a:rPr>
              <a:t>岁在庚子</a:t>
            </a:r>
            <a:endParaRPr lang="en-US" altLang="zh-CN" sz="3600" b="1" dirty="0">
              <a:latin typeface="华文楷体" pitchFamily="2" charset="-122"/>
              <a:ea typeface="华文楷体" pitchFamily="2" charset="-122"/>
            </a:endParaRPr>
          </a:p>
          <a:p>
            <a:pPr lvl="1"/>
            <a:r>
              <a:rPr lang="zh-CN" altLang="en-US" sz="3200" b="1" dirty="0">
                <a:latin typeface="华文楷体" pitchFamily="2" charset="-122"/>
                <a:ea typeface="华文楷体" pitchFamily="2" charset="-122"/>
              </a:rPr>
              <a:t>普朗克在德国物理学会上正式宣读其论文，提出普朗克辐射公式</a:t>
            </a:r>
            <a:endParaRPr lang="en-US" altLang="zh-CN" sz="3200" b="1" dirty="0">
              <a:latin typeface="华文楷体" pitchFamily="2" charset="-122"/>
              <a:ea typeface="华文楷体" pitchFamily="2" charset="-122"/>
            </a:endParaRPr>
          </a:p>
          <a:p>
            <a:pPr lvl="1"/>
            <a:r>
              <a:rPr lang="zh-CN" altLang="en-US" sz="3200" b="1" dirty="0">
                <a:latin typeface="华文楷体" pitchFamily="2" charset="-122"/>
                <a:ea typeface="华文楷体" pitchFamily="2" charset="-122"/>
              </a:rPr>
              <a:t>量子论正式诞生了</a:t>
            </a:r>
            <a:endParaRPr lang="en-US" altLang="zh-CN" sz="3200" b="1" dirty="0">
              <a:latin typeface="华文楷体" pitchFamily="2" charset="-122"/>
              <a:ea typeface="华文楷体" pitchFamily="2" charset="-122"/>
            </a:endParaRPr>
          </a:p>
          <a:p>
            <a:r>
              <a:rPr lang="zh-CN" altLang="en-US" sz="3600" b="1" dirty="0">
                <a:latin typeface="华文楷体" pitchFamily="2" charset="-122"/>
                <a:ea typeface="华文楷体" pitchFamily="2" charset="-122"/>
              </a:rPr>
              <a:t>物理学的新时代，影响之深远，至今尚难定论      </a:t>
            </a:r>
            <a:r>
              <a:rPr lang="en-US" altLang="zh-CN" sz="3600" b="1" dirty="0">
                <a:latin typeface="华文楷体" pitchFamily="2" charset="-122"/>
                <a:ea typeface="华文楷体" pitchFamily="2" charset="-122"/>
                <a:hlinkClick r:id="rId2" action="ppaction://hlinksldjump"/>
              </a:rPr>
              <a:t>return</a:t>
            </a:r>
            <a:endParaRPr lang="zh-CN" altLang="en-US" sz="3600" b="1" dirty="0">
              <a:latin typeface="华文楷体" pitchFamily="2" charset="-122"/>
              <a:ea typeface="华文楷体" pitchFamily="2" charset="-122"/>
            </a:endParaRPr>
          </a:p>
        </p:txBody>
      </p:sp>
      <p:sp>
        <p:nvSpPr>
          <p:cNvPr id="60420" name="灯片编号占位符 3"/>
          <p:cNvSpPr>
            <a:spLocks noGrp="1"/>
          </p:cNvSpPr>
          <p:nvPr>
            <p:ph type="sldNum" sz="quarter" idx="12"/>
          </p:nvPr>
        </p:nvSpPr>
        <p:spPr>
          <a:noFill/>
        </p:spPr>
        <p:txBody>
          <a:bodyPr/>
          <a:lstStyle/>
          <a:p>
            <a:fld id="{88C12C93-F758-4118-8A55-76CB42EC5AE4}" type="slidenum">
              <a:rPr lang="en-US" altLang="zh-CN" smtClean="0"/>
              <a:pPr/>
              <a:t>25</a:t>
            </a:fld>
            <a:endParaRPr lang="en-US" altLang="zh-C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3"/>
          <p:cNvSpPr>
            <a:spLocks noGrp="1"/>
          </p:cNvSpPr>
          <p:nvPr>
            <p:ph type="sldNum" sz="quarter" idx="12"/>
          </p:nvPr>
        </p:nvSpPr>
        <p:spPr>
          <a:noFill/>
        </p:spPr>
        <p:txBody>
          <a:bodyPr/>
          <a:lstStyle/>
          <a:p>
            <a:fld id="{8ED64AEF-C119-41B5-83BF-8E654DC0FB91}" type="slidenum">
              <a:rPr lang="en-US" altLang="zh-CN" smtClean="0"/>
              <a:pPr/>
              <a:t>26</a:t>
            </a:fld>
            <a:endParaRPr lang="en-US" altLang="zh-CN"/>
          </a:p>
        </p:txBody>
      </p:sp>
      <p:sp>
        <p:nvSpPr>
          <p:cNvPr id="61443" name="Rectangle 6"/>
          <p:cNvSpPr>
            <a:spLocks noChangeArrowheads="1"/>
          </p:cNvSpPr>
          <p:nvPr/>
        </p:nvSpPr>
        <p:spPr bwMode="auto">
          <a:xfrm>
            <a:off x="992188" y="4765675"/>
            <a:ext cx="7366000" cy="1117600"/>
          </a:xfrm>
          <a:prstGeom prst="rect">
            <a:avLst/>
          </a:prstGeom>
          <a:noFill/>
          <a:ln w="9525">
            <a:noFill/>
            <a:miter lim="800000"/>
            <a:headEnd/>
            <a:tailEnd/>
          </a:ln>
        </p:spPr>
        <p:txBody>
          <a:bodyPr>
            <a:spAutoFit/>
          </a:bodyPr>
          <a:lstStyle/>
          <a:p>
            <a:pPr>
              <a:lnSpc>
                <a:spcPct val="120000"/>
              </a:lnSpc>
            </a:pPr>
            <a:r>
              <a:rPr lang="en-US" altLang="zh-CN" sz="2800"/>
              <a:t>       </a:t>
            </a:r>
            <a:r>
              <a:rPr lang="en-US" altLang="zh-CN" sz="2800" b="1"/>
              <a:t>1918</a:t>
            </a:r>
            <a:r>
              <a:rPr lang="zh-CN" altLang="en-US" sz="2800" b="1"/>
              <a:t>年诺贝尔物理学奖获得者</a:t>
            </a:r>
            <a:r>
              <a:rPr lang="en-US" altLang="zh-CN" sz="2800" b="1"/>
              <a:t>——</a:t>
            </a:r>
          </a:p>
          <a:p>
            <a:pPr>
              <a:lnSpc>
                <a:spcPct val="120000"/>
              </a:lnSpc>
            </a:pPr>
            <a:r>
              <a:rPr lang="zh-CN" altLang="en-US" sz="2800" b="1">
                <a:solidFill>
                  <a:srgbClr val="0000FF"/>
                </a:solidFill>
              </a:rPr>
              <a:t>普朗克</a:t>
            </a:r>
            <a:r>
              <a:rPr lang="zh-CN" altLang="en-US" sz="2800" b="1">
                <a:solidFill>
                  <a:srgbClr val="FF3300"/>
                </a:solidFill>
              </a:rPr>
              <a:t>（</a:t>
            </a:r>
            <a:r>
              <a:rPr lang="en-US" altLang="zh-CN" sz="2800" b="1">
                <a:solidFill>
                  <a:srgbClr val="FF3300"/>
                </a:solidFill>
              </a:rPr>
              <a:t>Max Karl Ernst Ludwig Planck</a:t>
            </a:r>
            <a:r>
              <a:rPr lang="zh-CN" altLang="en-US" sz="2800" b="1">
                <a:solidFill>
                  <a:srgbClr val="FF3300"/>
                </a:solidFill>
              </a:rPr>
              <a:t>）</a:t>
            </a:r>
            <a:endParaRPr lang="zh-CN" altLang="en-US" sz="2800" b="1">
              <a:solidFill>
                <a:srgbClr val="0000FF"/>
              </a:solidFill>
            </a:endParaRPr>
          </a:p>
        </p:txBody>
      </p:sp>
      <p:sp>
        <p:nvSpPr>
          <p:cNvPr id="61444" name="Rectangle 9"/>
          <p:cNvSpPr>
            <a:spLocks noChangeArrowheads="1"/>
          </p:cNvSpPr>
          <p:nvPr/>
        </p:nvSpPr>
        <p:spPr bwMode="auto">
          <a:xfrm>
            <a:off x="1184275" y="5881688"/>
            <a:ext cx="2365375" cy="519112"/>
          </a:xfrm>
          <a:prstGeom prst="rect">
            <a:avLst/>
          </a:prstGeom>
          <a:noFill/>
          <a:ln w="9525">
            <a:noFill/>
            <a:miter lim="800000"/>
            <a:headEnd/>
            <a:tailEnd/>
          </a:ln>
        </p:spPr>
        <p:txBody>
          <a:bodyPr>
            <a:spAutoFit/>
          </a:bodyPr>
          <a:lstStyle/>
          <a:p>
            <a:r>
              <a:rPr lang="zh-CN" altLang="en-US" sz="2800" b="1"/>
              <a:t>德国人</a:t>
            </a:r>
          </a:p>
        </p:txBody>
      </p:sp>
      <p:sp>
        <p:nvSpPr>
          <p:cNvPr id="61445" name="Rectangle 10"/>
          <p:cNvSpPr>
            <a:spLocks noChangeArrowheads="1"/>
          </p:cNvSpPr>
          <p:nvPr/>
        </p:nvSpPr>
        <p:spPr bwMode="auto">
          <a:xfrm>
            <a:off x="2898775" y="5908675"/>
            <a:ext cx="3238500" cy="519113"/>
          </a:xfrm>
          <a:prstGeom prst="rect">
            <a:avLst/>
          </a:prstGeom>
          <a:noFill/>
          <a:ln w="9525">
            <a:noFill/>
            <a:miter lim="800000"/>
            <a:headEnd/>
            <a:tailEnd/>
          </a:ln>
        </p:spPr>
        <p:txBody>
          <a:bodyPr>
            <a:spAutoFit/>
          </a:bodyPr>
          <a:lstStyle/>
          <a:p>
            <a:r>
              <a:rPr lang="en-US" altLang="zh-CN" sz="2800" b="1"/>
              <a:t>1858 — 1947</a:t>
            </a:r>
          </a:p>
        </p:txBody>
      </p:sp>
      <p:sp>
        <p:nvSpPr>
          <p:cNvPr id="61446" name="Rectangle 11"/>
          <p:cNvSpPr>
            <a:spLocks noChangeArrowheads="1"/>
          </p:cNvSpPr>
          <p:nvPr/>
        </p:nvSpPr>
        <p:spPr bwMode="auto">
          <a:xfrm>
            <a:off x="5565775" y="5883275"/>
            <a:ext cx="3241675" cy="519113"/>
          </a:xfrm>
          <a:prstGeom prst="rect">
            <a:avLst/>
          </a:prstGeom>
          <a:noFill/>
          <a:ln w="9525">
            <a:noFill/>
            <a:miter lim="800000"/>
            <a:headEnd/>
            <a:tailEnd/>
          </a:ln>
        </p:spPr>
        <p:txBody>
          <a:bodyPr>
            <a:spAutoFit/>
          </a:bodyPr>
          <a:lstStyle/>
          <a:p>
            <a:r>
              <a:rPr lang="zh-CN" altLang="en-US" sz="2800" b="1">
                <a:solidFill>
                  <a:srgbClr val="0000FF"/>
                </a:solidFill>
              </a:rPr>
              <a:t>发现能量子</a:t>
            </a:r>
          </a:p>
        </p:txBody>
      </p:sp>
      <p:pic>
        <p:nvPicPr>
          <p:cNvPr id="61447" name="Picture 7" descr="普朗克像"/>
          <p:cNvPicPr>
            <a:picLocks noChangeAspect="1" noChangeArrowheads="1"/>
          </p:cNvPicPr>
          <p:nvPr/>
        </p:nvPicPr>
        <p:blipFill>
          <a:blip r:embed="rId2" cstate="print"/>
          <a:srcRect/>
          <a:stretch>
            <a:fillRect/>
          </a:stretch>
        </p:blipFill>
        <p:spPr bwMode="auto">
          <a:xfrm>
            <a:off x="1422400" y="725488"/>
            <a:ext cx="2813050" cy="4033837"/>
          </a:xfrm>
          <a:prstGeom prst="rect">
            <a:avLst/>
          </a:prstGeom>
          <a:noFill/>
          <a:ln w="9525">
            <a:noFill/>
            <a:miter lim="800000"/>
            <a:headEnd/>
            <a:tailEnd/>
          </a:ln>
        </p:spPr>
      </p:pic>
      <p:pic>
        <p:nvPicPr>
          <p:cNvPr id="61448" name="Picture 14" descr="普1"/>
          <p:cNvPicPr>
            <a:picLocks noChangeAspect="1" noChangeArrowheads="1"/>
          </p:cNvPicPr>
          <p:nvPr/>
        </p:nvPicPr>
        <p:blipFill>
          <a:blip r:embed="rId3" cstate="print"/>
          <a:srcRect/>
          <a:stretch>
            <a:fillRect/>
          </a:stretch>
        </p:blipFill>
        <p:spPr bwMode="auto">
          <a:xfrm>
            <a:off x="4705350" y="666750"/>
            <a:ext cx="3048000" cy="40640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3"/>
          <p:cNvSpPr>
            <a:spLocks noGrp="1"/>
          </p:cNvSpPr>
          <p:nvPr>
            <p:ph type="sldNum" sz="quarter" idx="12"/>
          </p:nvPr>
        </p:nvSpPr>
        <p:spPr>
          <a:noFill/>
        </p:spPr>
        <p:txBody>
          <a:bodyPr/>
          <a:lstStyle/>
          <a:p>
            <a:fld id="{35BDA50A-22AD-4108-A425-41FE8203E957}" type="slidenum">
              <a:rPr lang="en-US" altLang="zh-CN" smtClean="0"/>
              <a:pPr/>
              <a:t>27</a:t>
            </a:fld>
            <a:endParaRPr lang="en-US" altLang="zh-CN"/>
          </a:p>
        </p:txBody>
      </p:sp>
      <p:pic>
        <p:nvPicPr>
          <p:cNvPr id="62467" name="Picture 2" descr="叶企孙像"/>
          <p:cNvPicPr>
            <a:picLocks noChangeAspect="1" noChangeArrowheads="1"/>
          </p:cNvPicPr>
          <p:nvPr/>
        </p:nvPicPr>
        <p:blipFill>
          <a:blip r:embed="rId2" cstate="print"/>
          <a:srcRect l="3793" t="8525" r="7118" b="4405"/>
          <a:stretch>
            <a:fillRect/>
          </a:stretch>
        </p:blipFill>
        <p:spPr bwMode="auto">
          <a:xfrm>
            <a:off x="966788" y="687388"/>
            <a:ext cx="3128962" cy="4586287"/>
          </a:xfrm>
          <a:prstGeom prst="rect">
            <a:avLst/>
          </a:prstGeom>
          <a:noFill/>
          <a:ln w="9525">
            <a:noFill/>
            <a:miter lim="800000"/>
            <a:headEnd/>
            <a:tailEnd/>
          </a:ln>
        </p:spPr>
      </p:pic>
      <p:sp>
        <p:nvSpPr>
          <p:cNvPr id="62468" name="Text Box 3"/>
          <p:cNvSpPr txBox="1">
            <a:spLocks noChangeArrowheads="1"/>
          </p:cNvSpPr>
          <p:nvPr/>
        </p:nvSpPr>
        <p:spPr bwMode="auto">
          <a:xfrm>
            <a:off x="906463" y="5392738"/>
            <a:ext cx="3581400" cy="519112"/>
          </a:xfrm>
          <a:prstGeom prst="rect">
            <a:avLst/>
          </a:prstGeom>
          <a:noFill/>
          <a:ln w="9525">
            <a:noFill/>
            <a:miter lim="800000"/>
            <a:headEnd/>
            <a:tailEnd/>
          </a:ln>
        </p:spPr>
        <p:txBody>
          <a:bodyPr>
            <a:spAutoFit/>
          </a:bodyPr>
          <a:lstStyle/>
          <a:p>
            <a:r>
              <a:rPr lang="en-US" altLang="zh-CN" sz="2800"/>
              <a:t>        </a:t>
            </a:r>
            <a:r>
              <a:rPr lang="en-US" altLang="zh-CN" sz="2800">
                <a:solidFill>
                  <a:srgbClr val="FF3300"/>
                </a:solidFill>
              </a:rPr>
              <a:t>  </a:t>
            </a:r>
            <a:r>
              <a:rPr lang="zh-CN" altLang="en-US" sz="2800" b="1">
                <a:solidFill>
                  <a:srgbClr val="FF3300"/>
                </a:solidFill>
              </a:rPr>
              <a:t>叶企孙</a:t>
            </a:r>
          </a:p>
        </p:txBody>
      </p:sp>
      <p:sp>
        <p:nvSpPr>
          <p:cNvPr id="62469" name="Text Box 4"/>
          <p:cNvSpPr txBox="1">
            <a:spLocks noChangeArrowheads="1"/>
          </p:cNvSpPr>
          <p:nvPr/>
        </p:nvSpPr>
        <p:spPr bwMode="auto">
          <a:xfrm>
            <a:off x="4402138" y="390525"/>
            <a:ext cx="4021137" cy="1065213"/>
          </a:xfrm>
          <a:prstGeom prst="rect">
            <a:avLst/>
          </a:prstGeom>
          <a:noFill/>
          <a:ln w="9525">
            <a:noFill/>
            <a:miter lim="800000"/>
            <a:headEnd/>
            <a:tailEnd/>
          </a:ln>
        </p:spPr>
        <p:txBody>
          <a:bodyPr>
            <a:spAutoFit/>
          </a:bodyPr>
          <a:lstStyle/>
          <a:p>
            <a:pPr>
              <a:lnSpc>
                <a:spcPct val="140000"/>
              </a:lnSpc>
            </a:pPr>
            <a:r>
              <a:rPr lang="zh-CN" altLang="en-US" b="1"/>
              <a:t>中国科学院学部委员（常务）（</a:t>
            </a:r>
            <a:r>
              <a:rPr lang="en-US" altLang="zh-CN" b="1"/>
              <a:t>1955</a:t>
            </a:r>
            <a:r>
              <a:rPr lang="zh-CN" altLang="en-US" b="1"/>
              <a:t>）</a:t>
            </a:r>
          </a:p>
        </p:txBody>
      </p:sp>
      <p:sp>
        <p:nvSpPr>
          <p:cNvPr id="62470" name="Text Box 5"/>
          <p:cNvSpPr txBox="1">
            <a:spLocks noChangeArrowheads="1"/>
          </p:cNvSpPr>
          <p:nvPr/>
        </p:nvSpPr>
        <p:spPr bwMode="auto">
          <a:xfrm>
            <a:off x="4387850" y="3997325"/>
            <a:ext cx="3984625" cy="1065213"/>
          </a:xfrm>
          <a:prstGeom prst="rect">
            <a:avLst/>
          </a:prstGeom>
          <a:noFill/>
          <a:ln w="9525">
            <a:noFill/>
            <a:miter lim="800000"/>
            <a:headEnd/>
            <a:tailEnd/>
          </a:ln>
        </p:spPr>
        <p:txBody>
          <a:bodyPr>
            <a:spAutoFit/>
          </a:bodyPr>
          <a:lstStyle/>
          <a:p>
            <a:pPr>
              <a:lnSpc>
                <a:spcPct val="140000"/>
              </a:lnSpc>
            </a:pPr>
            <a:r>
              <a:rPr lang="zh-CN" altLang="en-US" b="1">
                <a:solidFill>
                  <a:srgbClr val="0000FF"/>
                </a:solidFill>
              </a:rPr>
              <a:t>用</a:t>
            </a:r>
            <a:r>
              <a:rPr lang="en-US" altLang="zh-CN" b="1">
                <a:solidFill>
                  <a:srgbClr val="0000FF"/>
                </a:solidFill>
              </a:rPr>
              <a:t>X</a:t>
            </a:r>
            <a:r>
              <a:rPr lang="en-US" altLang="zh-CN" b="1" i="1">
                <a:solidFill>
                  <a:srgbClr val="0000FF"/>
                </a:solidFill>
              </a:rPr>
              <a:t> </a:t>
            </a:r>
            <a:r>
              <a:rPr lang="zh-CN" altLang="en-US" b="1">
                <a:solidFill>
                  <a:srgbClr val="0000FF"/>
                </a:solidFill>
              </a:rPr>
              <a:t>射线方法测定普朗克常量，在国际上沿用了</a:t>
            </a:r>
            <a:r>
              <a:rPr lang="en-US" altLang="zh-CN" b="1">
                <a:solidFill>
                  <a:srgbClr val="0000FF"/>
                </a:solidFill>
              </a:rPr>
              <a:t>16</a:t>
            </a:r>
            <a:r>
              <a:rPr lang="zh-CN" altLang="en-US" b="1">
                <a:solidFill>
                  <a:srgbClr val="0000FF"/>
                </a:solidFill>
              </a:rPr>
              <a:t>年</a:t>
            </a:r>
            <a:r>
              <a:rPr lang="zh-CN" altLang="en-US">
                <a:solidFill>
                  <a:srgbClr val="0000FF"/>
                </a:solidFill>
              </a:rPr>
              <a:t>。</a:t>
            </a:r>
          </a:p>
        </p:txBody>
      </p:sp>
      <p:sp>
        <p:nvSpPr>
          <p:cNvPr id="62471" name="Text Box 6"/>
          <p:cNvSpPr txBox="1">
            <a:spLocks noChangeArrowheads="1"/>
          </p:cNvSpPr>
          <p:nvPr/>
        </p:nvSpPr>
        <p:spPr bwMode="auto">
          <a:xfrm>
            <a:off x="4295775" y="1843088"/>
            <a:ext cx="4257675" cy="1582737"/>
          </a:xfrm>
          <a:prstGeom prst="rect">
            <a:avLst/>
          </a:prstGeom>
          <a:noFill/>
          <a:ln w="9525">
            <a:noFill/>
            <a:miter lim="800000"/>
            <a:headEnd/>
            <a:tailEnd/>
          </a:ln>
        </p:spPr>
        <p:txBody>
          <a:bodyPr>
            <a:spAutoFit/>
          </a:bodyPr>
          <a:lstStyle/>
          <a:p>
            <a:pPr>
              <a:lnSpc>
                <a:spcPct val="140000"/>
              </a:lnSpc>
            </a:pPr>
            <a:r>
              <a:rPr lang="zh-CN" altLang="en-US" b="1"/>
              <a:t>清华大学首任物理系主任（</a:t>
            </a:r>
            <a:r>
              <a:rPr lang="en-US" altLang="zh-CN" b="1"/>
              <a:t>1926</a:t>
            </a:r>
            <a:r>
              <a:rPr lang="zh-CN" altLang="en-US" b="1"/>
              <a:t>）、首任理学院院长（</a:t>
            </a:r>
            <a:r>
              <a:rPr lang="en-US" altLang="zh-CN" b="1"/>
              <a:t>1929</a:t>
            </a:r>
            <a:r>
              <a:rPr lang="zh-CN" altLang="en-US" b="1"/>
              <a:t>）</a:t>
            </a:r>
          </a:p>
        </p:txBody>
      </p:sp>
      <p:sp>
        <p:nvSpPr>
          <p:cNvPr id="62472" name="AutoShape 7">
            <a:hlinkClick r:id="rId3" action="ppaction://hlinksldjump" highlightClick="1"/>
          </p:cNvPr>
          <p:cNvSpPr>
            <a:spLocks noChangeArrowheads="1"/>
          </p:cNvSpPr>
          <p:nvPr/>
        </p:nvSpPr>
        <p:spPr bwMode="auto">
          <a:xfrm>
            <a:off x="8489950" y="6313488"/>
            <a:ext cx="304800" cy="146050"/>
          </a:xfrm>
          <a:prstGeom prst="actionButtonBackPrevious">
            <a:avLst/>
          </a:prstGeom>
          <a:solidFill>
            <a:schemeClr val="accent1"/>
          </a:solidFill>
          <a:ln w="19050">
            <a:solidFill>
              <a:schemeClr val="tx1"/>
            </a:solidFill>
            <a:miter lim="800000"/>
            <a:headEnd/>
            <a:tailEnd/>
          </a:ln>
        </p:spPr>
        <p:txBody>
          <a:bodyPr wrap="none" anchor="ctr"/>
          <a:lstStyle/>
          <a:p>
            <a:endParaRPr lang="zh-CN" altLang="en-US"/>
          </a:p>
        </p:txBody>
      </p:sp>
      <p:sp>
        <p:nvSpPr>
          <p:cNvPr id="62473" name="Rectangle 8"/>
          <p:cNvSpPr>
            <a:spLocks noChangeArrowheads="1"/>
          </p:cNvSpPr>
          <p:nvPr/>
        </p:nvSpPr>
        <p:spPr bwMode="auto">
          <a:xfrm>
            <a:off x="1047750" y="5829300"/>
            <a:ext cx="2854325" cy="519113"/>
          </a:xfrm>
          <a:prstGeom prst="rect">
            <a:avLst/>
          </a:prstGeom>
          <a:noFill/>
          <a:ln w="9525">
            <a:noFill/>
            <a:miter lim="800000"/>
            <a:headEnd/>
            <a:tailEnd/>
          </a:ln>
        </p:spPr>
        <p:txBody>
          <a:bodyPr wrap="none">
            <a:spAutoFit/>
          </a:bodyPr>
          <a:lstStyle/>
          <a:p>
            <a:r>
              <a:rPr lang="zh-CN" altLang="en-US" sz="2800" b="1"/>
              <a:t>（</a:t>
            </a:r>
            <a:r>
              <a:rPr lang="en-US" altLang="zh-CN" sz="2800" b="1"/>
              <a:t>1898 — 1977</a:t>
            </a:r>
            <a:r>
              <a:rPr lang="zh-CN" altLang="en-US" sz="2800" b="1"/>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3"/>
          <p:cNvSpPr>
            <a:spLocks noGrp="1"/>
          </p:cNvSpPr>
          <p:nvPr>
            <p:ph type="sldNum" sz="quarter" idx="12"/>
          </p:nvPr>
        </p:nvSpPr>
        <p:spPr>
          <a:noFill/>
        </p:spPr>
        <p:txBody>
          <a:bodyPr/>
          <a:lstStyle/>
          <a:p>
            <a:fld id="{AB3913B9-CCA7-41C9-A307-0E7922431687}" type="slidenum">
              <a:rPr lang="en-US" altLang="zh-CN" smtClean="0"/>
              <a:pPr/>
              <a:t>28</a:t>
            </a:fld>
            <a:endParaRPr lang="en-US" altLang="zh-CN"/>
          </a:p>
        </p:txBody>
      </p:sp>
      <p:sp>
        <p:nvSpPr>
          <p:cNvPr id="8194" name="Text Box 2"/>
          <p:cNvSpPr txBox="1">
            <a:spLocks noChangeArrowheads="1"/>
          </p:cNvSpPr>
          <p:nvPr/>
        </p:nvSpPr>
        <p:spPr bwMode="auto">
          <a:xfrm>
            <a:off x="609600" y="457200"/>
            <a:ext cx="8153400" cy="641350"/>
          </a:xfrm>
          <a:prstGeom prst="rect">
            <a:avLst/>
          </a:prstGeom>
          <a:noFill/>
          <a:ln w="9525">
            <a:noFill/>
            <a:miter lim="800000"/>
            <a:headEnd/>
            <a:tailEnd/>
          </a:ln>
          <a:effectLst/>
        </p:spPr>
        <p:txBody>
          <a:bodyPr>
            <a:spAutoFit/>
          </a:bodyPr>
          <a:lstStyle/>
          <a:p>
            <a:pPr algn="just">
              <a:defRPr/>
            </a:pPr>
            <a:r>
              <a:rPr lang="en-US" altLang="zh-CN" sz="3600" b="1">
                <a:solidFill>
                  <a:srgbClr val="0000FF"/>
                </a:solidFill>
                <a:effectLst>
                  <a:outerShdw blurRad="38100" dist="38100" dir="2700000" algn="tl">
                    <a:srgbClr val="C0C0C0"/>
                  </a:outerShdw>
                </a:effectLst>
                <a:latin typeface="宋体" pitchFamily="2" charset="-122"/>
              </a:rPr>
              <a:t>  </a:t>
            </a:r>
            <a:r>
              <a:rPr lang="zh-CN" altLang="en-US" sz="3600" b="1">
                <a:solidFill>
                  <a:srgbClr val="0000FF"/>
                </a:solidFill>
                <a:effectLst>
                  <a:outerShdw blurRad="38100" dist="38100" dir="2700000" algn="tl">
                    <a:srgbClr val="C0C0C0"/>
                  </a:outerShdw>
                </a:effectLst>
                <a:latin typeface="宋体" pitchFamily="2" charset="-122"/>
              </a:rPr>
              <a:t>光电效应和爱因斯坦的光量子论</a:t>
            </a:r>
            <a:endParaRPr lang="zh-CN" altLang="en-US" sz="3200" b="1">
              <a:solidFill>
                <a:srgbClr val="800000"/>
              </a:solidFill>
              <a:effectLst>
                <a:outerShdw blurRad="38100" dist="38100" dir="2700000" algn="tl">
                  <a:srgbClr val="C0C0C0"/>
                </a:outerShdw>
              </a:effectLst>
              <a:latin typeface="宋体" pitchFamily="2" charset="-122"/>
            </a:endParaRPr>
          </a:p>
        </p:txBody>
      </p:sp>
      <p:sp>
        <p:nvSpPr>
          <p:cNvPr id="63492" name="Text Box 3"/>
          <p:cNvSpPr txBox="1">
            <a:spLocks noChangeArrowheads="1"/>
          </p:cNvSpPr>
          <p:nvPr/>
        </p:nvSpPr>
        <p:spPr bwMode="auto">
          <a:xfrm>
            <a:off x="419100" y="1123950"/>
            <a:ext cx="8210550" cy="5262563"/>
          </a:xfrm>
          <a:prstGeom prst="rect">
            <a:avLst/>
          </a:prstGeom>
          <a:noFill/>
          <a:ln w="9525">
            <a:noFill/>
            <a:miter lim="800000"/>
            <a:headEnd/>
            <a:tailEnd/>
          </a:ln>
        </p:spPr>
        <p:txBody>
          <a:bodyPr>
            <a:spAutoFit/>
          </a:bodyPr>
          <a:lstStyle/>
          <a:p>
            <a:pPr algn="just"/>
            <a:r>
              <a:rPr lang="zh-CN" altLang="en-US" sz="3200" b="1">
                <a:solidFill>
                  <a:srgbClr val="0000FF"/>
                </a:solidFill>
                <a:latin typeface="宋体" pitchFamily="2" charset="-122"/>
              </a:rPr>
              <a:t>一</a:t>
            </a:r>
            <a:r>
              <a:rPr lang="en-US" altLang="zh-CN" sz="3200" b="1">
                <a:solidFill>
                  <a:srgbClr val="0000FF"/>
                </a:solidFill>
                <a:latin typeface="宋体" pitchFamily="2" charset="-122"/>
              </a:rPr>
              <a:t>. </a:t>
            </a:r>
            <a:r>
              <a:rPr lang="zh-CN" altLang="en-US" sz="3200" b="1">
                <a:solidFill>
                  <a:srgbClr val="0000FF"/>
                </a:solidFill>
                <a:latin typeface="宋体" pitchFamily="2" charset="-122"/>
              </a:rPr>
              <a:t>光电效应的实验规律（略讲</a:t>
            </a:r>
            <a:r>
              <a:rPr lang="en-US" altLang="en-US" sz="3200" b="1">
                <a:solidFill>
                  <a:srgbClr val="0000FF"/>
                </a:solidFill>
                <a:latin typeface="宋体" pitchFamily="2" charset="-122"/>
              </a:rPr>
              <a:t>)</a:t>
            </a:r>
          </a:p>
          <a:p>
            <a:pPr algn="just"/>
            <a:r>
              <a:rPr lang="zh-CN" altLang="en-US" sz="3200" b="1">
                <a:latin typeface="宋体" pitchFamily="2" charset="-122"/>
              </a:rPr>
              <a:t>当光照在金属表面时，电子吸收了光的能量后从金属表面逸出的效应。</a:t>
            </a:r>
          </a:p>
          <a:p>
            <a:pPr>
              <a:spcBef>
                <a:spcPct val="50000"/>
              </a:spcBef>
              <a:buFontTx/>
              <a:buChar char="•"/>
            </a:pPr>
            <a:r>
              <a:rPr lang="zh-CN" altLang="en-US" sz="3200" b="1">
                <a:solidFill>
                  <a:srgbClr val="0000FF"/>
                </a:solidFill>
              </a:rPr>
              <a:t>对给定的材料，只有当入射光频率</a:t>
            </a:r>
            <a:r>
              <a:rPr lang="zh-CN" altLang="en-US" sz="3200" b="1">
                <a:solidFill>
                  <a:srgbClr val="0000FF"/>
                </a:solidFill>
                <a:ea typeface="黑体" pitchFamily="2" charset="-122"/>
              </a:rPr>
              <a:t> </a:t>
            </a:r>
            <a:r>
              <a:rPr lang="en-US" altLang="zh-CN" sz="3200" b="1" i="1">
                <a:solidFill>
                  <a:srgbClr val="0000FF"/>
                </a:solidFill>
                <a:ea typeface="黑体" pitchFamily="2" charset="-122"/>
              </a:rPr>
              <a:t>v</a:t>
            </a:r>
            <a:r>
              <a:rPr lang="zh-CN" altLang="en-US" sz="3200" b="1">
                <a:solidFill>
                  <a:srgbClr val="0000FF"/>
                </a:solidFill>
                <a:latin typeface="宋体" pitchFamily="2" charset="-122"/>
              </a:rPr>
              <a:t>大于一定的频率</a:t>
            </a:r>
            <a:r>
              <a:rPr lang="en-US" altLang="zh-CN" sz="3200" b="1" i="1">
                <a:solidFill>
                  <a:srgbClr val="0000FF"/>
                </a:solidFill>
                <a:ea typeface="黑体" pitchFamily="2" charset="-122"/>
              </a:rPr>
              <a:t>v</a:t>
            </a:r>
            <a:r>
              <a:rPr lang="en-US" altLang="zh-CN" sz="3200" b="1" baseline="-25000">
                <a:solidFill>
                  <a:srgbClr val="0000FF"/>
                </a:solidFill>
                <a:ea typeface="黑体" pitchFamily="2" charset="-122"/>
              </a:rPr>
              <a:t>0</a:t>
            </a:r>
            <a:r>
              <a:rPr lang="zh-CN" altLang="en-US" sz="3200" b="1">
                <a:solidFill>
                  <a:srgbClr val="0000FF"/>
                </a:solidFill>
              </a:rPr>
              <a:t>时</a:t>
            </a:r>
            <a:r>
              <a:rPr lang="zh-CN" altLang="en-US" sz="3200" b="1">
                <a:solidFill>
                  <a:srgbClr val="0000FF"/>
                </a:solidFill>
                <a:ea typeface="黑体" pitchFamily="2" charset="-122"/>
              </a:rPr>
              <a:t>，</a:t>
            </a:r>
            <a:r>
              <a:rPr lang="zh-CN" altLang="en-US" sz="3200" b="1">
                <a:solidFill>
                  <a:srgbClr val="0000FF"/>
                </a:solidFill>
              </a:rPr>
              <a:t>才会产生光电效应（</a:t>
            </a:r>
            <a:r>
              <a:rPr lang="zh-CN" altLang="en-US" sz="3200" b="1" i="1">
                <a:solidFill>
                  <a:srgbClr val="0000FF"/>
                </a:solidFill>
                <a:ea typeface="黑体" pitchFamily="2" charset="-122"/>
                <a:sym typeface="Symbol" pitchFamily="18" charset="2"/>
              </a:rPr>
              <a:t> </a:t>
            </a:r>
            <a:r>
              <a:rPr lang="en-US" altLang="zh-CN" sz="3200" b="1" baseline="-25000">
                <a:solidFill>
                  <a:srgbClr val="0000FF"/>
                </a:solidFill>
                <a:ea typeface="黑体" pitchFamily="2" charset="-122"/>
              </a:rPr>
              <a:t>0</a:t>
            </a:r>
            <a:r>
              <a:rPr lang="en-US" altLang="zh-CN" sz="3200" b="1" i="1" baseline="-25000">
                <a:solidFill>
                  <a:srgbClr val="0000FF"/>
                </a:solidFill>
                <a:ea typeface="黑体" pitchFamily="2" charset="-122"/>
              </a:rPr>
              <a:t> </a:t>
            </a:r>
            <a:r>
              <a:rPr lang="zh-CN" altLang="en-US" sz="3200" b="1">
                <a:solidFill>
                  <a:srgbClr val="0000FF"/>
                </a:solidFill>
              </a:rPr>
              <a:t>称为</a:t>
            </a:r>
            <a:r>
              <a:rPr lang="zh-CN" altLang="en-US" sz="3200" b="1">
                <a:solidFill>
                  <a:srgbClr val="FF3300"/>
                </a:solidFill>
              </a:rPr>
              <a:t>截止频率</a:t>
            </a:r>
            <a:r>
              <a:rPr lang="zh-CN" altLang="en-US" sz="3200" b="1">
                <a:solidFill>
                  <a:srgbClr val="0000FF"/>
                </a:solidFill>
              </a:rPr>
              <a:t>或</a:t>
            </a:r>
            <a:r>
              <a:rPr lang="zh-CN" altLang="en-US" sz="3200" b="1">
                <a:solidFill>
                  <a:srgbClr val="FF3300"/>
                </a:solidFill>
              </a:rPr>
              <a:t>红限频率</a:t>
            </a:r>
            <a:r>
              <a:rPr lang="zh-CN" altLang="en-US" sz="3200" b="1">
                <a:solidFill>
                  <a:srgbClr val="0000FF"/>
                </a:solidFill>
              </a:rPr>
              <a:t>）</a:t>
            </a:r>
          </a:p>
          <a:p>
            <a:pPr>
              <a:spcBef>
                <a:spcPct val="50000"/>
              </a:spcBef>
              <a:buFontTx/>
              <a:buChar char="•"/>
            </a:pPr>
            <a:r>
              <a:rPr lang="zh-CN" altLang="en-US" sz="3200" b="1">
                <a:latin typeface="宋体" pitchFamily="2" charset="-122"/>
              </a:rPr>
              <a:t>逸出电子的动能只与</a:t>
            </a:r>
            <a:r>
              <a:rPr lang="en-US" altLang="zh-CN" sz="3200" b="1" i="1">
                <a:ea typeface="黑体" pitchFamily="2" charset="-122"/>
              </a:rPr>
              <a:t>v</a:t>
            </a:r>
            <a:r>
              <a:rPr lang="zh-CN" altLang="en-US" sz="3200" b="1"/>
              <a:t>有关，与光强无关</a:t>
            </a:r>
            <a:r>
              <a:rPr lang="en-US" altLang="zh-CN" sz="3200" b="1"/>
              <a:t>,</a:t>
            </a:r>
            <a:r>
              <a:rPr lang="zh-CN" altLang="en-US" sz="3200" b="1"/>
              <a:t>数量则与光强成正比</a:t>
            </a:r>
          </a:p>
          <a:p>
            <a:pPr>
              <a:spcBef>
                <a:spcPct val="50000"/>
              </a:spcBef>
              <a:buFontTx/>
              <a:buChar char="•"/>
            </a:pPr>
            <a:r>
              <a:rPr lang="zh-CN" altLang="en-US" sz="3200" b="1">
                <a:solidFill>
                  <a:srgbClr val="0000FF"/>
                </a:solidFill>
                <a:ea typeface="黑体" pitchFamily="2" charset="-122"/>
              </a:rPr>
              <a:t> </a:t>
            </a:r>
            <a:r>
              <a:rPr lang="zh-CN" altLang="en-US" sz="3200" b="1">
                <a:solidFill>
                  <a:srgbClr val="0000FF"/>
                </a:solidFill>
              </a:rPr>
              <a:t>光电效应是瞬时发生的，快于</a:t>
            </a:r>
            <a:r>
              <a:rPr lang="en-US" altLang="zh-CN" sz="3200" b="1">
                <a:solidFill>
                  <a:srgbClr val="0000FF"/>
                </a:solidFill>
                <a:latin typeface="黑体" pitchFamily="2" charset="-122"/>
                <a:ea typeface="黑体" pitchFamily="2" charset="-122"/>
              </a:rPr>
              <a:t>10</a:t>
            </a:r>
            <a:r>
              <a:rPr lang="en-US" altLang="zh-CN" sz="3200" b="1" baseline="30000">
                <a:solidFill>
                  <a:srgbClr val="0000FF"/>
                </a:solidFill>
                <a:latin typeface="黑体" pitchFamily="2" charset="-122"/>
                <a:ea typeface="黑体" pitchFamily="2" charset="-122"/>
              </a:rPr>
              <a:t>-9</a:t>
            </a:r>
            <a:r>
              <a:rPr lang="en-US" altLang="zh-CN" sz="3200" b="1">
                <a:solidFill>
                  <a:srgbClr val="0000FF"/>
                </a:solidFill>
                <a:ea typeface="黑体" pitchFamily="2" charset="-122"/>
              </a:rPr>
              <a:t>s   </a:t>
            </a:r>
            <a:endParaRPr lang="en-US" altLang="zh-CN" sz="3200" b="1">
              <a:ea typeface="黑体"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3"/>
          <p:cNvSpPr>
            <a:spLocks noGrp="1"/>
          </p:cNvSpPr>
          <p:nvPr>
            <p:ph type="sldNum" sz="quarter" idx="12"/>
          </p:nvPr>
        </p:nvSpPr>
        <p:spPr>
          <a:noFill/>
        </p:spPr>
        <p:txBody>
          <a:bodyPr/>
          <a:lstStyle/>
          <a:p>
            <a:fld id="{BA4869CD-FA7C-46EF-8874-45772001B048}" type="slidenum">
              <a:rPr lang="en-US" altLang="zh-CN" smtClean="0"/>
              <a:pPr/>
              <a:t>29</a:t>
            </a:fld>
            <a:endParaRPr lang="en-US" altLang="zh-CN"/>
          </a:p>
        </p:txBody>
      </p:sp>
      <p:sp>
        <p:nvSpPr>
          <p:cNvPr id="64515" name="Text Box 2"/>
          <p:cNvSpPr txBox="1">
            <a:spLocks noChangeArrowheads="1"/>
          </p:cNvSpPr>
          <p:nvPr/>
        </p:nvSpPr>
        <p:spPr bwMode="auto">
          <a:xfrm>
            <a:off x="609600" y="411163"/>
            <a:ext cx="6934200" cy="579437"/>
          </a:xfrm>
          <a:prstGeom prst="rect">
            <a:avLst/>
          </a:prstGeom>
          <a:noFill/>
          <a:ln w="9525">
            <a:noFill/>
            <a:miter lim="800000"/>
            <a:headEnd/>
            <a:tailEnd/>
          </a:ln>
        </p:spPr>
        <p:txBody>
          <a:bodyPr>
            <a:spAutoFit/>
          </a:bodyPr>
          <a:lstStyle/>
          <a:p>
            <a:pPr algn="just"/>
            <a:r>
              <a:rPr lang="zh-CN" altLang="en-US" sz="3200" b="1">
                <a:solidFill>
                  <a:srgbClr val="0000FF"/>
                </a:solidFill>
                <a:latin typeface="宋体" pitchFamily="2" charset="-122"/>
              </a:rPr>
              <a:t>二</a:t>
            </a:r>
            <a:r>
              <a:rPr lang="en-US" altLang="zh-CN" sz="3200" b="1">
                <a:solidFill>
                  <a:srgbClr val="0000FF"/>
                </a:solidFill>
                <a:latin typeface="宋体" pitchFamily="2" charset="-122"/>
              </a:rPr>
              <a:t>.</a:t>
            </a:r>
            <a:r>
              <a:rPr lang="zh-CN" altLang="en-US" sz="3200" b="1">
                <a:solidFill>
                  <a:srgbClr val="0000FF"/>
                </a:solidFill>
                <a:latin typeface="宋体" pitchFamily="2" charset="-122"/>
              </a:rPr>
              <a:t>经典物理学所遇到的困难</a:t>
            </a:r>
            <a:endParaRPr lang="zh-CN" altLang="en-US" sz="3600" b="1">
              <a:solidFill>
                <a:srgbClr val="0000FF"/>
              </a:solidFill>
              <a:latin typeface="宋体" pitchFamily="2" charset="-122"/>
            </a:endParaRPr>
          </a:p>
        </p:txBody>
      </p:sp>
      <p:sp>
        <p:nvSpPr>
          <p:cNvPr id="64516" name="Text Box 4"/>
          <p:cNvSpPr txBox="1">
            <a:spLocks noChangeArrowheads="1"/>
          </p:cNvSpPr>
          <p:nvPr/>
        </p:nvSpPr>
        <p:spPr bwMode="auto">
          <a:xfrm>
            <a:off x="990600" y="1020763"/>
            <a:ext cx="4876800" cy="579437"/>
          </a:xfrm>
          <a:prstGeom prst="rect">
            <a:avLst/>
          </a:prstGeom>
          <a:noFill/>
          <a:ln w="9525">
            <a:noFill/>
            <a:miter lim="800000"/>
            <a:headEnd/>
            <a:tailEnd/>
          </a:ln>
        </p:spPr>
        <p:txBody>
          <a:bodyPr>
            <a:spAutoFit/>
          </a:bodyPr>
          <a:lstStyle/>
          <a:p>
            <a:pPr>
              <a:spcBef>
                <a:spcPct val="50000"/>
              </a:spcBef>
            </a:pPr>
            <a:r>
              <a:rPr lang="zh-CN" altLang="en-US" sz="3200" b="1">
                <a:latin typeface="宋体" pitchFamily="2" charset="-122"/>
              </a:rPr>
              <a:t>按照光的经典电磁理论：</a:t>
            </a:r>
          </a:p>
        </p:txBody>
      </p:sp>
      <p:sp>
        <p:nvSpPr>
          <p:cNvPr id="64517" name="Text Box 6"/>
          <p:cNvSpPr txBox="1">
            <a:spLocks noChangeArrowheads="1"/>
          </p:cNvSpPr>
          <p:nvPr/>
        </p:nvSpPr>
        <p:spPr bwMode="auto">
          <a:xfrm>
            <a:off x="762000" y="2667000"/>
            <a:ext cx="8153400" cy="579438"/>
          </a:xfrm>
          <a:prstGeom prst="rect">
            <a:avLst/>
          </a:prstGeom>
          <a:noFill/>
          <a:ln w="9525">
            <a:noFill/>
            <a:miter lim="800000"/>
            <a:headEnd/>
            <a:tailEnd/>
          </a:ln>
        </p:spPr>
        <p:txBody>
          <a:bodyPr>
            <a:spAutoFit/>
          </a:bodyPr>
          <a:lstStyle/>
          <a:p>
            <a:pPr>
              <a:spcBef>
                <a:spcPct val="50000"/>
              </a:spcBef>
              <a:buClr>
                <a:srgbClr val="0000FF"/>
              </a:buClr>
              <a:buFontTx/>
              <a:buChar char="•"/>
            </a:pPr>
            <a:r>
              <a:rPr lang="en-US" altLang="zh-CN" sz="3200" b="1">
                <a:latin typeface="黑体" pitchFamily="2" charset="-122"/>
                <a:ea typeface="黑体" pitchFamily="2" charset="-122"/>
              </a:rPr>
              <a:t>  </a:t>
            </a:r>
            <a:r>
              <a:rPr lang="zh-CN" altLang="en-US" sz="3200" b="1">
                <a:latin typeface="宋体" pitchFamily="2" charset="-122"/>
              </a:rPr>
              <a:t>光波的能量分布在波面上，阴极电子积</a:t>
            </a:r>
          </a:p>
        </p:txBody>
      </p:sp>
      <p:sp>
        <p:nvSpPr>
          <p:cNvPr id="64518" name="Text Box 14"/>
          <p:cNvSpPr txBox="1">
            <a:spLocks noChangeArrowheads="1"/>
          </p:cNvSpPr>
          <p:nvPr/>
        </p:nvSpPr>
        <p:spPr bwMode="auto">
          <a:xfrm>
            <a:off x="609600" y="5029200"/>
            <a:ext cx="6743700" cy="579438"/>
          </a:xfrm>
          <a:prstGeom prst="rect">
            <a:avLst/>
          </a:prstGeom>
          <a:noFill/>
          <a:ln w="9525">
            <a:noFill/>
            <a:miter lim="800000"/>
            <a:headEnd/>
            <a:tailEnd/>
          </a:ln>
        </p:spPr>
        <p:txBody>
          <a:bodyPr>
            <a:spAutoFit/>
          </a:bodyPr>
          <a:lstStyle/>
          <a:p>
            <a:pPr algn="just"/>
            <a:r>
              <a:rPr lang="en-US" altLang="zh-CN" sz="3200" b="1">
                <a:solidFill>
                  <a:srgbClr val="0000FF"/>
                </a:solidFill>
                <a:latin typeface="宋体" pitchFamily="2" charset="-122"/>
              </a:rPr>
              <a:t>1.</a:t>
            </a:r>
            <a:r>
              <a:rPr lang="zh-CN" altLang="en-US" sz="3200" b="1">
                <a:solidFill>
                  <a:srgbClr val="0000FF"/>
                </a:solidFill>
                <a:latin typeface="宋体" pitchFamily="2" charset="-122"/>
              </a:rPr>
              <a:t>普朗克假定是不协调的  </a:t>
            </a:r>
            <a:endParaRPr lang="en-US" altLang="zh-CN" sz="3200" b="1">
              <a:latin typeface="宋体" pitchFamily="2" charset="-122"/>
            </a:endParaRPr>
          </a:p>
        </p:txBody>
      </p:sp>
      <p:sp>
        <p:nvSpPr>
          <p:cNvPr id="64519" name="Text Box 15"/>
          <p:cNvSpPr txBox="1">
            <a:spLocks noChangeArrowheads="1"/>
          </p:cNvSpPr>
          <p:nvPr/>
        </p:nvSpPr>
        <p:spPr bwMode="auto">
          <a:xfrm>
            <a:off x="381000" y="4419600"/>
            <a:ext cx="6477000" cy="579438"/>
          </a:xfrm>
          <a:prstGeom prst="rect">
            <a:avLst/>
          </a:prstGeom>
          <a:noFill/>
          <a:ln w="9525">
            <a:noFill/>
            <a:miter lim="800000"/>
            <a:headEnd/>
            <a:tailEnd/>
          </a:ln>
        </p:spPr>
        <p:txBody>
          <a:bodyPr>
            <a:spAutoFit/>
          </a:bodyPr>
          <a:lstStyle/>
          <a:p>
            <a:pPr>
              <a:spcBef>
                <a:spcPct val="50000"/>
              </a:spcBef>
            </a:pPr>
            <a:r>
              <a:rPr lang="zh-CN" altLang="en-US" sz="3200" b="1">
                <a:solidFill>
                  <a:srgbClr val="0000FF"/>
                </a:solidFill>
                <a:latin typeface="宋体" pitchFamily="2" charset="-122"/>
              </a:rPr>
              <a:t>三</a:t>
            </a:r>
            <a:r>
              <a:rPr lang="en-US" altLang="zh-CN" sz="3200" b="1">
                <a:solidFill>
                  <a:srgbClr val="0000FF"/>
                </a:solidFill>
                <a:latin typeface="宋体" pitchFamily="2" charset="-122"/>
              </a:rPr>
              <a:t>.</a:t>
            </a:r>
            <a:r>
              <a:rPr lang="zh-CN" altLang="en-US" sz="3200" b="1">
                <a:solidFill>
                  <a:srgbClr val="0000FF"/>
                </a:solidFill>
                <a:latin typeface="宋体" pitchFamily="2" charset="-122"/>
              </a:rPr>
              <a:t>爱因斯坦的光量子论</a:t>
            </a:r>
            <a:endParaRPr lang="zh-CN" altLang="en-US">
              <a:latin typeface="宋体" pitchFamily="2" charset="-122"/>
            </a:endParaRPr>
          </a:p>
        </p:txBody>
      </p:sp>
      <p:sp>
        <p:nvSpPr>
          <p:cNvPr id="64520" name="Text Box 17"/>
          <p:cNvSpPr txBox="1">
            <a:spLocks noChangeArrowheads="1"/>
          </p:cNvSpPr>
          <p:nvPr/>
        </p:nvSpPr>
        <p:spPr bwMode="auto">
          <a:xfrm>
            <a:off x="533400" y="5638800"/>
            <a:ext cx="8310563" cy="579438"/>
          </a:xfrm>
          <a:prstGeom prst="rect">
            <a:avLst/>
          </a:prstGeom>
          <a:noFill/>
          <a:ln w="9525">
            <a:noFill/>
            <a:miter lim="800000"/>
            <a:headEnd/>
            <a:tailEnd/>
          </a:ln>
        </p:spPr>
        <p:txBody>
          <a:bodyPr>
            <a:spAutoFit/>
          </a:bodyPr>
          <a:lstStyle/>
          <a:p>
            <a:pPr>
              <a:spcBef>
                <a:spcPct val="50000"/>
              </a:spcBef>
            </a:pPr>
            <a:r>
              <a:rPr lang="zh-CN" altLang="en-US" sz="3200" b="1">
                <a:latin typeface="宋体" pitchFamily="2" charset="-122"/>
              </a:rPr>
              <a:t>只涉及发射或吸收</a:t>
            </a:r>
            <a:r>
              <a:rPr lang="en-US" altLang="zh-CN" sz="3200" b="1">
                <a:latin typeface="宋体" pitchFamily="2" charset="-122"/>
              </a:rPr>
              <a:t>,</a:t>
            </a:r>
            <a:r>
              <a:rPr lang="zh-CN" altLang="en-US" sz="3200" b="1">
                <a:latin typeface="宋体" pitchFamily="2" charset="-122"/>
              </a:rPr>
              <a:t>未涉及辐射在空间的传播。</a:t>
            </a:r>
          </a:p>
        </p:txBody>
      </p:sp>
      <p:sp>
        <p:nvSpPr>
          <p:cNvPr id="64521" name="Text Box 29"/>
          <p:cNvSpPr txBox="1">
            <a:spLocks noChangeArrowheads="1"/>
          </p:cNvSpPr>
          <p:nvPr/>
        </p:nvSpPr>
        <p:spPr bwMode="auto">
          <a:xfrm>
            <a:off x="838200" y="1600200"/>
            <a:ext cx="7772400" cy="579438"/>
          </a:xfrm>
          <a:prstGeom prst="rect">
            <a:avLst/>
          </a:prstGeom>
          <a:noFill/>
          <a:ln w="9525">
            <a:noFill/>
            <a:miter lim="800000"/>
            <a:headEnd/>
            <a:tailEnd/>
          </a:ln>
        </p:spPr>
        <p:txBody>
          <a:bodyPr>
            <a:spAutoFit/>
          </a:bodyPr>
          <a:lstStyle/>
          <a:p>
            <a:pPr>
              <a:spcBef>
                <a:spcPct val="50000"/>
              </a:spcBef>
              <a:buClr>
                <a:srgbClr val="0000FF"/>
              </a:buClr>
              <a:buFontTx/>
              <a:buChar char="•"/>
            </a:pPr>
            <a:r>
              <a:rPr lang="en-US" altLang="zh-CN" sz="3200" b="1">
                <a:latin typeface="宋体" pitchFamily="2" charset="-122"/>
              </a:rPr>
              <a:t>  </a:t>
            </a:r>
            <a:r>
              <a:rPr lang="zh-CN" altLang="en-US" sz="3200" b="1">
                <a:latin typeface="宋体" pitchFamily="2" charset="-122"/>
              </a:rPr>
              <a:t>光波的强度与频率无关，电子吸收的能</a:t>
            </a:r>
            <a:endParaRPr lang="zh-CN" altLang="en-US" sz="3200" b="1">
              <a:solidFill>
                <a:srgbClr val="800000"/>
              </a:solidFill>
              <a:latin typeface="宋体" pitchFamily="2" charset="-122"/>
            </a:endParaRPr>
          </a:p>
        </p:txBody>
      </p:sp>
      <p:sp>
        <p:nvSpPr>
          <p:cNvPr id="64522" name="Text Box 30"/>
          <p:cNvSpPr txBox="1">
            <a:spLocks noChangeArrowheads="1"/>
          </p:cNvSpPr>
          <p:nvPr/>
        </p:nvSpPr>
        <p:spPr bwMode="auto">
          <a:xfrm>
            <a:off x="1371600" y="2133600"/>
            <a:ext cx="7315200" cy="579438"/>
          </a:xfrm>
          <a:prstGeom prst="rect">
            <a:avLst/>
          </a:prstGeom>
          <a:noFill/>
          <a:ln w="9525">
            <a:noFill/>
            <a:miter lim="800000"/>
            <a:headEnd/>
            <a:tailEnd/>
          </a:ln>
        </p:spPr>
        <p:txBody>
          <a:bodyPr>
            <a:spAutoFit/>
          </a:bodyPr>
          <a:lstStyle/>
          <a:p>
            <a:pPr>
              <a:spcBef>
                <a:spcPct val="50000"/>
              </a:spcBef>
            </a:pPr>
            <a:r>
              <a:rPr lang="zh-CN" altLang="en-US" sz="3200" b="1">
                <a:latin typeface="宋体" pitchFamily="2" charset="-122"/>
              </a:rPr>
              <a:t>量也与频率无关，更</a:t>
            </a:r>
            <a:r>
              <a:rPr lang="zh-CN" altLang="en-US" sz="3200" b="1">
                <a:solidFill>
                  <a:srgbClr val="800000"/>
                </a:solidFill>
                <a:latin typeface="宋体" pitchFamily="2" charset="-122"/>
              </a:rPr>
              <a:t>不存在截止频率！</a:t>
            </a:r>
            <a:endParaRPr lang="zh-CN" altLang="en-US" sz="3200" b="1">
              <a:latin typeface="宋体" pitchFamily="2" charset="-122"/>
            </a:endParaRPr>
          </a:p>
        </p:txBody>
      </p:sp>
      <p:sp>
        <p:nvSpPr>
          <p:cNvPr id="64523" name="Text Box 31"/>
          <p:cNvSpPr txBox="1">
            <a:spLocks noChangeArrowheads="1"/>
          </p:cNvSpPr>
          <p:nvPr/>
        </p:nvSpPr>
        <p:spPr bwMode="auto">
          <a:xfrm>
            <a:off x="1295400" y="3276600"/>
            <a:ext cx="7467600" cy="579438"/>
          </a:xfrm>
          <a:prstGeom prst="rect">
            <a:avLst/>
          </a:prstGeom>
          <a:noFill/>
          <a:ln w="9525">
            <a:noFill/>
            <a:miter lim="800000"/>
            <a:headEnd/>
            <a:tailEnd/>
          </a:ln>
        </p:spPr>
        <p:txBody>
          <a:bodyPr>
            <a:spAutoFit/>
          </a:bodyPr>
          <a:lstStyle/>
          <a:p>
            <a:pPr>
              <a:spcBef>
                <a:spcPct val="50000"/>
              </a:spcBef>
            </a:pPr>
            <a:r>
              <a:rPr lang="zh-CN" altLang="en-US" sz="3200" b="1">
                <a:latin typeface="宋体" pitchFamily="2" charset="-122"/>
              </a:rPr>
              <a:t>累能量克服</a:t>
            </a:r>
            <a:r>
              <a:rPr lang="zh-CN" altLang="en-US" sz="3200" b="1">
                <a:solidFill>
                  <a:srgbClr val="800000"/>
                </a:solidFill>
                <a:latin typeface="宋体" pitchFamily="2" charset="-122"/>
              </a:rPr>
              <a:t>逸出功</a:t>
            </a:r>
            <a:r>
              <a:rPr lang="zh-CN" altLang="en-US" sz="3200" b="1">
                <a:latin typeface="宋体" pitchFamily="2" charset="-122"/>
              </a:rPr>
              <a:t>需要一段时间，光电</a:t>
            </a:r>
          </a:p>
        </p:txBody>
      </p:sp>
      <p:sp>
        <p:nvSpPr>
          <p:cNvPr id="64524" name="Text Box 32"/>
          <p:cNvSpPr txBox="1">
            <a:spLocks noChangeArrowheads="1"/>
          </p:cNvSpPr>
          <p:nvPr/>
        </p:nvSpPr>
        <p:spPr bwMode="auto">
          <a:xfrm>
            <a:off x="1371600" y="3886200"/>
            <a:ext cx="5791200" cy="579438"/>
          </a:xfrm>
          <a:prstGeom prst="rect">
            <a:avLst/>
          </a:prstGeom>
          <a:noFill/>
          <a:ln w="9525">
            <a:noFill/>
            <a:miter lim="800000"/>
            <a:headEnd/>
            <a:tailEnd/>
          </a:ln>
        </p:spPr>
        <p:txBody>
          <a:bodyPr>
            <a:spAutoFit/>
          </a:bodyPr>
          <a:lstStyle/>
          <a:p>
            <a:pPr>
              <a:spcBef>
                <a:spcPct val="50000"/>
              </a:spcBef>
            </a:pPr>
            <a:r>
              <a:rPr lang="zh-CN" altLang="en-US" sz="3200" b="1">
                <a:latin typeface="宋体" pitchFamily="2" charset="-122"/>
              </a:rPr>
              <a:t>效应</a:t>
            </a:r>
            <a:r>
              <a:rPr lang="zh-CN" altLang="en-US" sz="3200" b="1">
                <a:solidFill>
                  <a:srgbClr val="800000"/>
                </a:solidFill>
                <a:latin typeface="宋体" pitchFamily="2" charset="-122"/>
              </a:rPr>
              <a:t>不可能瞬时发生！</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2"/>
          </p:nvPr>
        </p:nvSpPr>
        <p:spPr>
          <a:noFill/>
        </p:spPr>
        <p:txBody>
          <a:bodyPr/>
          <a:lstStyle/>
          <a:p>
            <a:fld id="{ECAD6DCB-617A-47D3-8240-2B15AF8BF7DD}" type="slidenum">
              <a:rPr lang="en-US" altLang="zh-CN" smtClean="0"/>
              <a:pPr/>
              <a:t>3</a:t>
            </a:fld>
            <a:endParaRPr lang="en-US" altLang="zh-CN"/>
          </a:p>
        </p:txBody>
      </p:sp>
      <p:pic>
        <p:nvPicPr>
          <p:cNvPr id="158724" name="Picture 3076" descr="x"/>
          <p:cNvPicPr>
            <a:picLocks noChangeAspect="1" noChangeArrowheads="1"/>
          </p:cNvPicPr>
          <p:nvPr/>
        </p:nvPicPr>
        <p:blipFill>
          <a:blip r:embed="rId2" cstate="print"/>
          <a:srcRect/>
          <a:stretch>
            <a:fillRect/>
          </a:stretch>
        </p:blipFill>
        <p:spPr bwMode="auto">
          <a:xfrm>
            <a:off x="1466850" y="690563"/>
            <a:ext cx="6203950" cy="4865687"/>
          </a:xfrm>
          <a:prstGeom prst="rect">
            <a:avLst/>
          </a:prstGeom>
          <a:noFill/>
          <a:ln w="9525">
            <a:noFill/>
            <a:miter lim="800000"/>
            <a:headEnd/>
            <a:tailEnd/>
          </a:ln>
        </p:spPr>
      </p:pic>
      <p:sp>
        <p:nvSpPr>
          <p:cNvPr id="158725" name="Text Box 3077"/>
          <p:cNvSpPr txBox="1">
            <a:spLocks noChangeArrowheads="1"/>
          </p:cNvSpPr>
          <p:nvPr/>
        </p:nvSpPr>
        <p:spPr bwMode="auto">
          <a:xfrm>
            <a:off x="1504950" y="5753100"/>
            <a:ext cx="6838950" cy="461963"/>
          </a:xfrm>
          <a:prstGeom prst="rect">
            <a:avLst/>
          </a:prstGeom>
          <a:noFill/>
          <a:ln w="9525">
            <a:noFill/>
            <a:miter lim="800000"/>
            <a:headEnd/>
            <a:tailEnd/>
          </a:ln>
        </p:spPr>
        <p:txBody>
          <a:bodyPr>
            <a:spAutoFit/>
          </a:bodyPr>
          <a:lstStyle/>
          <a:p>
            <a:r>
              <a:rPr lang="zh-CN" altLang="en-US" b="1">
                <a:solidFill>
                  <a:srgbClr val="FF3300"/>
                </a:solidFill>
              </a:rPr>
              <a:t>鸟的羽毛的颜色是不是热辐射？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158724"/>
                                        </p:tgtEl>
                                        <p:attrNameLst>
                                          <p:attrName>style.visibility</p:attrName>
                                        </p:attrNameLst>
                                      </p:cBhvr>
                                      <p:to>
                                        <p:strVal val="visible"/>
                                      </p:to>
                                    </p:set>
                                    <p:animEffect transition="in" filter="box(out)">
                                      <p:cBhvr>
                                        <p:cTn id="7" dur="500"/>
                                        <p:tgtEl>
                                          <p:spTgt spid="15872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8725"/>
                                        </p:tgtEl>
                                        <p:attrNameLst>
                                          <p:attrName>style.visibility</p:attrName>
                                        </p:attrNameLst>
                                      </p:cBhvr>
                                      <p:to>
                                        <p:strVal val="visible"/>
                                      </p:to>
                                    </p:set>
                                    <p:animEffect transition="in" filter="wipe(left)">
                                      <p:cBhvr>
                                        <p:cTn id="11" dur="500"/>
                                        <p:tgtEl>
                                          <p:spTgt spid="158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5"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灯片编号占位符 3"/>
          <p:cNvSpPr>
            <a:spLocks noGrp="1"/>
          </p:cNvSpPr>
          <p:nvPr>
            <p:ph type="sldNum" sz="quarter" idx="12"/>
          </p:nvPr>
        </p:nvSpPr>
        <p:spPr>
          <a:noFill/>
        </p:spPr>
        <p:txBody>
          <a:bodyPr/>
          <a:lstStyle/>
          <a:p>
            <a:fld id="{28095619-6A33-4EFB-B1FD-EEDDF6AFA8B7}" type="slidenum">
              <a:rPr lang="en-US" altLang="zh-CN" smtClean="0"/>
              <a:pPr/>
              <a:t>30</a:t>
            </a:fld>
            <a:endParaRPr lang="en-US" altLang="zh-CN"/>
          </a:p>
        </p:txBody>
      </p:sp>
      <p:sp>
        <p:nvSpPr>
          <p:cNvPr id="7173" name="Text Box 10"/>
          <p:cNvSpPr txBox="1">
            <a:spLocks noChangeArrowheads="1"/>
          </p:cNvSpPr>
          <p:nvPr/>
        </p:nvSpPr>
        <p:spPr bwMode="auto">
          <a:xfrm>
            <a:off x="438150" y="3448050"/>
            <a:ext cx="4095750" cy="579438"/>
          </a:xfrm>
          <a:prstGeom prst="rect">
            <a:avLst/>
          </a:prstGeom>
          <a:noFill/>
          <a:ln w="9525">
            <a:noFill/>
            <a:miter lim="800000"/>
            <a:headEnd/>
            <a:tailEnd/>
          </a:ln>
        </p:spPr>
        <p:txBody>
          <a:bodyPr>
            <a:spAutoFit/>
          </a:bodyPr>
          <a:lstStyle/>
          <a:p>
            <a:pPr>
              <a:spcBef>
                <a:spcPct val="50000"/>
              </a:spcBef>
            </a:pPr>
            <a:r>
              <a:rPr lang="en-US" altLang="zh-CN" sz="3200" b="1">
                <a:solidFill>
                  <a:srgbClr val="0000FF"/>
                </a:solidFill>
                <a:ea typeface="黑体" pitchFamily="2" charset="-122"/>
              </a:rPr>
              <a:t>3. </a:t>
            </a:r>
            <a:r>
              <a:rPr lang="zh-CN" altLang="en-US" sz="3200" b="1">
                <a:solidFill>
                  <a:srgbClr val="0000FF"/>
                </a:solidFill>
              </a:rPr>
              <a:t>对光电效应的解释</a:t>
            </a:r>
            <a:r>
              <a:rPr lang="en-US" altLang="zh-CN" sz="3200" b="1">
                <a:solidFill>
                  <a:srgbClr val="0000FF"/>
                </a:solidFill>
              </a:rPr>
              <a:t>:</a:t>
            </a:r>
            <a:endParaRPr lang="en-US" altLang="zh-CN" sz="3200" b="1">
              <a:solidFill>
                <a:srgbClr val="0000FF"/>
              </a:solidFill>
              <a:ea typeface="黑体" pitchFamily="2" charset="-122"/>
            </a:endParaRPr>
          </a:p>
        </p:txBody>
      </p:sp>
      <p:graphicFrame>
        <p:nvGraphicFramePr>
          <p:cNvPr id="7170" name="Object 12"/>
          <p:cNvGraphicFramePr>
            <a:graphicFrameLocks noChangeAspect="1"/>
          </p:cNvGraphicFramePr>
          <p:nvPr/>
        </p:nvGraphicFramePr>
        <p:xfrm>
          <a:off x="5100638" y="3121025"/>
          <a:ext cx="3340100" cy="1276350"/>
        </p:xfrm>
        <a:graphic>
          <a:graphicData uri="http://schemas.openxmlformats.org/presentationml/2006/ole">
            <mc:AlternateContent xmlns:mc="http://schemas.openxmlformats.org/markup-compatibility/2006">
              <mc:Choice xmlns:v="urn:schemas-microsoft-com:vml" Requires="v">
                <p:oleObj name="公式" r:id="rId2" imgW="1295280" imgH="469800" progId="Equations">
                  <p:embed/>
                </p:oleObj>
              </mc:Choice>
              <mc:Fallback>
                <p:oleObj name="公式" r:id="rId2" imgW="1295280" imgH="469800" progId="Equations">
                  <p:embed/>
                  <p:pic>
                    <p:nvPicPr>
                      <p:cNvPr id="0" name="Object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0638" y="3121025"/>
                        <a:ext cx="334010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4" name="Text Box 13"/>
          <p:cNvSpPr txBox="1">
            <a:spLocks noChangeArrowheads="1"/>
          </p:cNvSpPr>
          <p:nvPr/>
        </p:nvSpPr>
        <p:spPr bwMode="auto">
          <a:xfrm>
            <a:off x="1066800" y="4297363"/>
            <a:ext cx="6096000" cy="579437"/>
          </a:xfrm>
          <a:prstGeom prst="rect">
            <a:avLst/>
          </a:prstGeom>
          <a:noFill/>
          <a:ln w="9525">
            <a:noFill/>
            <a:miter lim="800000"/>
            <a:headEnd/>
            <a:tailEnd/>
          </a:ln>
        </p:spPr>
        <p:txBody>
          <a:bodyPr>
            <a:spAutoFit/>
          </a:bodyPr>
          <a:lstStyle/>
          <a:p>
            <a:pPr>
              <a:spcBef>
                <a:spcPct val="50000"/>
              </a:spcBef>
            </a:pPr>
            <a:r>
              <a:rPr lang="zh-CN" altLang="en-US" sz="3200" b="1">
                <a:latin typeface="宋体" pitchFamily="2" charset="-122"/>
              </a:rPr>
              <a:t>当</a:t>
            </a:r>
            <a:r>
              <a:rPr lang="zh-CN" altLang="en-US" sz="3200" b="1">
                <a:ea typeface="黑体" pitchFamily="2" charset="-122"/>
              </a:rPr>
              <a:t> </a:t>
            </a:r>
            <a:r>
              <a:rPr lang="zh-CN" altLang="en-US" sz="3200" b="1" i="1">
                <a:ea typeface="黑体" pitchFamily="2" charset="-122"/>
                <a:sym typeface="Symbol" pitchFamily="18" charset="2"/>
              </a:rPr>
              <a:t></a:t>
            </a:r>
            <a:r>
              <a:rPr lang="zh-CN" altLang="en-US" sz="3200" b="1" i="1">
                <a:ea typeface="黑体" pitchFamily="2" charset="-122"/>
              </a:rPr>
              <a:t>＜</a:t>
            </a:r>
            <a:r>
              <a:rPr lang="en-US" altLang="zh-CN" sz="3200" b="1" i="1">
                <a:ea typeface="黑体" pitchFamily="2" charset="-122"/>
              </a:rPr>
              <a:t>A/h</a:t>
            </a:r>
            <a:r>
              <a:rPr lang="zh-CN" altLang="en-US" sz="3200" b="1">
                <a:latin typeface="宋体" pitchFamily="2" charset="-122"/>
              </a:rPr>
              <a:t>时，不发生光电效应</a:t>
            </a:r>
            <a:r>
              <a:rPr lang="zh-CN" altLang="en-US" sz="3200" b="1">
                <a:latin typeface="黑体" pitchFamily="2" charset="-122"/>
                <a:ea typeface="黑体" pitchFamily="2" charset="-122"/>
              </a:rPr>
              <a:t>。</a:t>
            </a:r>
            <a:endParaRPr lang="zh-CN" altLang="en-US" sz="3200" b="1">
              <a:solidFill>
                <a:srgbClr val="FF0000"/>
              </a:solidFill>
              <a:latin typeface="黑体" pitchFamily="2" charset="-122"/>
              <a:ea typeface="黑体" pitchFamily="2" charset="-122"/>
            </a:endParaRPr>
          </a:p>
        </p:txBody>
      </p:sp>
      <p:sp>
        <p:nvSpPr>
          <p:cNvPr id="7175" name="Text Box 14"/>
          <p:cNvSpPr txBox="1">
            <a:spLocks noChangeArrowheads="1"/>
          </p:cNvSpPr>
          <p:nvPr/>
        </p:nvSpPr>
        <p:spPr bwMode="auto">
          <a:xfrm>
            <a:off x="2228850" y="5021263"/>
            <a:ext cx="1981200" cy="579437"/>
          </a:xfrm>
          <a:prstGeom prst="rect">
            <a:avLst/>
          </a:prstGeom>
          <a:noFill/>
          <a:ln w="9525">
            <a:noFill/>
            <a:miter lim="800000"/>
            <a:headEnd/>
            <a:tailEnd/>
          </a:ln>
        </p:spPr>
        <p:txBody>
          <a:bodyPr>
            <a:spAutoFit/>
          </a:bodyPr>
          <a:lstStyle/>
          <a:p>
            <a:pPr>
              <a:spcBef>
                <a:spcPct val="50000"/>
              </a:spcBef>
            </a:pPr>
            <a:r>
              <a:rPr lang="zh-CN" altLang="en-US" sz="3200" b="1">
                <a:solidFill>
                  <a:srgbClr val="FF0000"/>
                </a:solidFill>
                <a:latin typeface="宋体" pitchFamily="2" charset="-122"/>
              </a:rPr>
              <a:t>红限频率</a:t>
            </a:r>
            <a:endParaRPr lang="zh-CN" altLang="en-US" b="1">
              <a:solidFill>
                <a:srgbClr val="FF0000"/>
              </a:solidFill>
              <a:latin typeface="黑体" pitchFamily="2" charset="-122"/>
              <a:ea typeface="黑体" pitchFamily="2" charset="-122"/>
            </a:endParaRPr>
          </a:p>
        </p:txBody>
      </p:sp>
      <p:graphicFrame>
        <p:nvGraphicFramePr>
          <p:cNvPr id="7171" name="Object 15"/>
          <p:cNvGraphicFramePr>
            <a:graphicFrameLocks noChangeAspect="1"/>
          </p:cNvGraphicFramePr>
          <p:nvPr/>
        </p:nvGraphicFramePr>
        <p:xfrm>
          <a:off x="4316413" y="5094288"/>
          <a:ext cx="2092325" cy="685800"/>
        </p:xfrm>
        <a:graphic>
          <a:graphicData uri="http://schemas.openxmlformats.org/presentationml/2006/ole">
            <mc:AlternateContent xmlns:mc="http://schemas.openxmlformats.org/markup-compatibility/2006">
              <mc:Choice xmlns:v="urn:schemas-microsoft-com:vml" Requires="v">
                <p:oleObj name="公式" r:id="rId4" imgW="812520" imgH="266400" progId="Equations">
                  <p:embed/>
                </p:oleObj>
              </mc:Choice>
              <mc:Fallback>
                <p:oleObj name="公式" r:id="rId4" imgW="812520" imgH="266400" progId="Equations">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6413" y="5094288"/>
                        <a:ext cx="209232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6" name="Text Box 17"/>
          <p:cNvSpPr txBox="1">
            <a:spLocks noChangeArrowheads="1"/>
          </p:cNvSpPr>
          <p:nvPr/>
        </p:nvSpPr>
        <p:spPr bwMode="auto">
          <a:xfrm>
            <a:off x="533400" y="5745163"/>
            <a:ext cx="6286500" cy="579437"/>
          </a:xfrm>
          <a:prstGeom prst="rect">
            <a:avLst/>
          </a:prstGeom>
          <a:noFill/>
          <a:ln w="9525">
            <a:noFill/>
            <a:miter lim="800000"/>
            <a:headEnd/>
            <a:tailEnd/>
          </a:ln>
        </p:spPr>
        <p:txBody>
          <a:bodyPr>
            <a:spAutoFit/>
          </a:bodyPr>
          <a:lstStyle/>
          <a:p>
            <a:pPr>
              <a:spcBef>
                <a:spcPct val="50000"/>
              </a:spcBef>
            </a:pPr>
            <a:r>
              <a:rPr lang="zh-CN" altLang="en-US" sz="3200" b="1">
                <a:solidFill>
                  <a:srgbClr val="0000FF"/>
                </a:solidFill>
                <a:latin typeface="黑体" pitchFamily="2" charset="-122"/>
                <a:ea typeface="黑体" pitchFamily="2" charset="-122"/>
              </a:rPr>
              <a:t>四</a:t>
            </a:r>
            <a:r>
              <a:rPr lang="en-US" altLang="zh-CN" sz="3200" b="1">
                <a:solidFill>
                  <a:srgbClr val="0000FF"/>
                </a:solidFill>
                <a:latin typeface="黑体" pitchFamily="2" charset="-122"/>
                <a:ea typeface="黑体" pitchFamily="2" charset="-122"/>
              </a:rPr>
              <a:t>.</a:t>
            </a:r>
            <a:r>
              <a:rPr lang="zh-CN" altLang="en-US" sz="3200" b="1">
                <a:solidFill>
                  <a:srgbClr val="0000FF"/>
                </a:solidFill>
                <a:latin typeface="宋体" pitchFamily="2" charset="-122"/>
              </a:rPr>
              <a:t>光电效应的意义 </a:t>
            </a:r>
            <a:r>
              <a:rPr lang="en-US" altLang="zh-CN" sz="3200" b="1">
                <a:solidFill>
                  <a:srgbClr val="0000FF"/>
                </a:solidFill>
                <a:latin typeface="宋体" pitchFamily="2" charset="-122"/>
                <a:hlinkClick r:id="rId6" action="ppaction://hlinksldjump"/>
              </a:rPr>
              <a:t>return</a:t>
            </a:r>
            <a:endParaRPr lang="en-US" altLang="zh-CN" sz="3600" b="1">
              <a:solidFill>
                <a:srgbClr val="0000FF"/>
              </a:solidFill>
              <a:latin typeface="黑体" pitchFamily="2" charset="-122"/>
              <a:ea typeface="黑体" pitchFamily="2" charset="-122"/>
            </a:endParaRPr>
          </a:p>
        </p:txBody>
      </p:sp>
      <p:sp>
        <p:nvSpPr>
          <p:cNvPr id="7177" name="Text Box 18"/>
          <p:cNvSpPr txBox="1">
            <a:spLocks noChangeArrowheads="1"/>
          </p:cNvSpPr>
          <p:nvPr/>
        </p:nvSpPr>
        <p:spPr bwMode="auto">
          <a:xfrm>
            <a:off x="914400" y="2362200"/>
            <a:ext cx="5867400" cy="579438"/>
          </a:xfrm>
          <a:prstGeom prst="rect">
            <a:avLst/>
          </a:prstGeom>
          <a:noFill/>
          <a:ln w="9525">
            <a:noFill/>
            <a:miter lim="800000"/>
            <a:headEnd/>
            <a:tailEnd/>
          </a:ln>
        </p:spPr>
        <p:txBody>
          <a:bodyPr>
            <a:spAutoFit/>
          </a:bodyPr>
          <a:lstStyle/>
          <a:p>
            <a:pPr>
              <a:spcBef>
                <a:spcPct val="50000"/>
              </a:spcBef>
              <a:buClr>
                <a:srgbClr val="0000CC"/>
              </a:buClr>
              <a:buFontTx/>
              <a:buChar char="•"/>
            </a:pPr>
            <a:r>
              <a:rPr lang="en-US" altLang="zh-CN" sz="3200" b="1">
                <a:solidFill>
                  <a:srgbClr val="000000"/>
                </a:solidFill>
                <a:latin typeface="宋体" pitchFamily="2" charset="-122"/>
              </a:rPr>
              <a:t> </a:t>
            </a:r>
            <a:r>
              <a:rPr lang="zh-CN" altLang="en-US" sz="3200" b="1">
                <a:solidFill>
                  <a:srgbClr val="000000"/>
                </a:solidFill>
                <a:latin typeface="宋体" pitchFamily="2" charset="-122"/>
              </a:rPr>
              <a:t>光量子具有</a:t>
            </a:r>
            <a:r>
              <a:rPr lang="zh-CN" altLang="en-US" sz="3200" b="1">
                <a:solidFill>
                  <a:srgbClr val="0000FF"/>
                </a:solidFill>
              </a:rPr>
              <a:t>“</a:t>
            </a:r>
            <a:r>
              <a:rPr lang="zh-CN" altLang="en-US" sz="3200" b="1">
                <a:solidFill>
                  <a:srgbClr val="0000FF"/>
                </a:solidFill>
                <a:latin typeface="宋体" pitchFamily="2" charset="-122"/>
              </a:rPr>
              <a:t>整体性</a:t>
            </a:r>
            <a:r>
              <a:rPr lang="zh-CN" altLang="en-US" sz="3200" b="1">
                <a:solidFill>
                  <a:srgbClr val="0000FF"/>
                </a:solidFill>
              </a:rPr>
              <a:t>”</a:t>
            </a:r>
            <a:endParaRPr lang="zh-CN" altLang="en-US">
              <a:latin typeface="宋体" pitchFamily="2" charset="-122"/>
            </a:endParaRPr>
          </a:p>
        </p:txBody>
      </p:sp>
      <p:sp>
        <p:nvSpPr>
          <p:cNvPr id="7178" name="Text Box 19"/>
          <p:cNvSpPr txBox="1">
            <a:spLocks noChangeArrowheads="1"/>
          </p:cNvSpPr>
          <p:nvPr/>
        </p:nvSpPr>
        <p:spPr bwMode="auto">
          <a:xfrm>
            <a:off x="838200" y="1050925"/>
            <a:ext cx="7867650" cy="1311275"/>
          </a:xfrm>
          <a:prstGeom prst="rect">
            <a:avLst/>
          </a:prstGeom>
          <a:noFill/>
          <a:ln w="9525">
            <a:noFill/>
            <a:miter lim="800000"/>
            <a:headEnd/>
            <a:tailEnd/>
          </a:ln>
        </p:spPr>
        <p:txBody>
          <a:bodyPr>
            <a:spAutoFit/>
          </a:bodyPr>
          <a:lstStyle/>
          <a:p>
            <a:pPr>
              <a:lnSpc>
                <a:spcPct val="125000"/>
              </a:lnSpc>
              <a:spcBef>
                <a:spcPct val="50000"/>
              </a:spcBef>
              <a:buClr>
                <a:srgbClr val="0000CC"/>
              </a:buClr>
              <a:buFontTx/>
              <a:buChar char="•"/>
            </a:pPr>
            <a:r>
              <a:rPr lang="en-US" altLang="zh-CN" sz="3200" b="1">
                <a:solidFill>
                  <a:srgbClr val="000000"/>
                </a:solidFill>
                <a:latin typeface="宋体" pitchFamily="2" charset="-122"/>
              </a:rPr>
              <a:t> </a:t>
            </a:r>
            <a:r>
              <a:rPr lang="zh-CN" altLang="en-US" sz="3200" b="1">
                <a:solidFill>
                  <a:srgbClr val="000000"/>
                </a:solidFill>
                <a:latin typeface="宋体" pitchFamily="2" charset="-122"/>
              </a:rPr>
              <a:t>电磁辐射由以光速</a:t>
            </a:r>
            <a:r>
              <a:rPr lang="en-US" altLang="zh-CN" sz="3200" b="1" i="1">
                <a:solidFill>
                  <a:srgbClr val="000000"/>
                </a:solidFill>
                <a:latin typeface="宋体" pitchFamily="2" charset="-122"/>
              </a:rPr>
              <a:t>c</a:t>
            </a:r>
            <a:r>
              <a:rPr lang="zh-CN" altLang="en-US" sz="3200" b="1">
                <a:solidFill>
                  <a:srgbClr val="000000"/>
                </a:solidFill>
                <a:latin typeface="宋体" pitchFamily="2" charset="-122"/>
              </a:rPr>
              <a:t>运动的局限于空间某一小范围的光量子</a:t>
            </a:r>
            <a:r>
              <a:rPr lang="zh-CN" altLang="en-US" sz="3200" b="1">
                <a:solidFill>
                  <a:srgbClr val="0000FF"/>
                </a:solidFill>
                <a:latin typeface="宋体" pitchFamily="2" charset="-122"/>
              </a:rPr>
              <a:t>（光子）</a:t>
            </a:r>
            <a:r>
              <a:rPr lang="zh-CN" altLang="en-US" sz="3200" b="1">
                <a:solidFill>
                  <a:srgbClr val="000000"/>
                </a:solidFill>
                <a:latin typeface="宋体" pitchFamily="2" charset="-122"/>
              </a:rPr>
              <a:t>组成，</a:t>
            </a:r>
            <a:endParaRPr lang="zh-CN" altLang="en-US">
              <a:latin typeface="宋体" pitchFamily="2" charset="-122"/>
            </a:endParaRPr>
          </a:p>
        </p:txBody>
      </p:sp>
      <p:sp>
        <p:nvSpPr>
          <p:cNvPr id="7179" name="Text Box 20"/>
          <p:cNvSpPr txBox="1">
            <a:spLocks noChangeArrowheads="1"/>
          </p:cNvSpPr>
          <p:nvPr/>
        </p:nvSpPr>
        <p:spPr bwMode="auto">
          <a:xfrm>
            <a:off x="7169150" y="1776413"/>
            <a:ext cx="1295400" cy="579437"/>
          </a:xfrm>
          <a:prstGeom prst="rect">
            <a:avLst/>
          </a:prstGeom>
          <a:noFill/>
          <a:ln w="9525">
            <a:noFill/>
            <a:miter lim="800000"/>
            <a:headEnd/>
            <a:tailEnd/>
          </a:ln>
        </p:spPr>
        <p:txBody>
          <a:bodyPr>
            <a:spAutoFit/>
          </a:bodyPr>
          <a:lstStyle/>
          <a:p>
            <a:pPr>
              <a:spcBef>
                <a:spcPct val="50000"/>
              </a:spcBef>
            </a:pPr>
            <a:r>
              <a:rPr lang="en-US" altLang="zh-CN" sz="3200" b="1" i="1">
                <a:solidFill>
                  <a:srgbClr val="0000FF"/>
                </a:solidFill>
                <a:ea typeface="黑体" pitchFamily="2" charset="-122"/>
                <a:sym typeface="Symbol" pitchFamily="18" charset="2"/>
              </a:rPr>
              <a:t></a:t>
            </a:r>
            <a:r>
              <a:rPr lang="en-US" altLang="zh-CN" sz="3200" b="1" i="1">
                <a:solidFill>
                  <a:srgbClr val="0000FF"/>
                </a:solidFill>
                <a:ea typeface="黑体" pitchFamily="2" charset="-122"/>
              </a:rPr>
              <a:t> = h</a:t>
            </a:r>
            <a:r>
              <a:rPr lang="en-US" altLang="zh-CN" sz="3200" b="1" i="1">
                <a:solidFill>
                  <a:srgbClr val="0000FF"/>
                </a:solidFill>
                <a:ea typeface="黑体" pitchFamily="2" charset="-122"/>
                <a:sym typeface="Symbol" pitchFamily="18" charset="2"/>
              </a:rPr>
              <a:t></a:t>
            </a:r>
            <a:endParaRPr lang="en-US" altLang="zh-CN"/>
          </a:p>
        </p:txBody>
      </p:sp>
      <p:sp>
        <p:nvSpPr>
          <p:cNvPr id="7180" name="Text Box 21"/>
          <p:cNvSpPr txBox="1">
            <a:spLocks noChangeArrowheads="1"/>
          </p:cNvSpPr>
          <p:nvPr/>
        </p:nvSpPr>
        <p:spPr bwMode="auto">
          <a:xfrm>
            <a:off x="609600" y="563563"/>
            <a:ext cx="5867400" cy="579437"/>
          </a:xfrm>
          <a:prstGeom prst="rect">
            <a:avLst/>
          </a:prstGeom>
          <a:noFill/>
          <a:ln w="9525">
            <a:noFill/>
            <a:miter lim="800000"/>
            <a:headEnd/>
            <a:tailEnd/>
          </a:ln>
        </p:spPr>
        <p:txBody>
          <a:bodyPr>
            <a:spAutoFit/>
          </a:bodyPr>
          <a:lstStyle/>
          <a:p>
            <a:pPr>
              <a:spcBef>
                <a:spcPct val="50000"/>
              </a:spcBef>
            </a:pPr>
            <a:r>
              <a:rPr lang="en-US" altLang="zh-CN" sz="3200" b="1">
                <a:solidFill>
                  <a:srgbClr val="0000FF"/>
                </a:solidFill>
                <a:latin typeface="宋体" pitchFamily="2" charset="-122"/>
              </a:rPr>
              <a:t>2.</a:t>
            </a:r>
            <a:r>
              <a:rPr lang="zh-CN" altLang="en-US" sz="3200" b="1">
                <a:solidFill>
                  <a:srgbClr val="0000FF"/>
                </a:solidFill>
                <a:latin typeface="宋体" pitchFamily="2" charset="-122"/>
              </a:rPr>
              <a:t>爱因斯坦光量子假设</a:t>
            </a:r>
            <a:r>
              <a:rPr lang="en-US" altLang="zh-CN" sz="3200" b="1">
                <a:solidFill>
                  <a:srgbClr val="0000FF"/>
                </a:solidFill>
                <a:latin typeface="宋体" pitchFamily="2" charset="-122"/>
              </a:rPr>
              <a:t>(1905)</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3"/>
          <p:cNvSpPr>
            <a:spLocks noGrp="1"/>
          </p:cNvSpPr>
          <p:nvPr>
            <p:ph type="sldNum" sz="quarter" idx="12"/>
          </p:nvPr>
        </p:nvSpPr>
        <p:spPr>
          <a:noFill/>
        </p:spPr>
        <p:txBody>
          <a:bodyPr/>
          <a:lstStyle/>
          <a:p>
            <a:fld id="{BB8C32A9-D0D9-44AF-8BC3-894EA4507A30}" type="slidenum">
              <a:rPr lang="en-US" altLang="zh-CN" smtClean="0"/>
              <a:pPr/>
              <a:t>31</a:t>
            </a:fld>
            <a:endParaRPr lang="en-US" altLang="zh-CN"/>
          </a:p>
        </p:txBody>
      </p:sp>
      <p:sp>
        <p:nvSpPr>
          <p:cNvPr id="86018" name="Text Box 2"/>
          <p:cNvSpPr txBox="1">
            <a:spLocks noChangeArrowheads="1"/>
          </p:cNvSpPr>
          <p:nvPr/>
        </p:nvSpPr>
        <p:spPr bwMode="auto">
          <a:xfrm>
            <a:off x="914400" y="381000"/>
            <a:ext cx="7543800" cy="641350"/>
          </a:xfrm>
          <a:prstGeom prst="rect">
            <a:avLst/>
          </a:prstGeom>
          <a:noFill/>
          <a:ln w="9525">
            <a:noFill/>
            <a:miter lim="800000"/>
            <a:headEnd/>
            <a:tailEnd/>
          </a:ln>
          <a:effectLst/>
        </p:spPr>
        <p:txBody>
          <a:bodyPr>
            <a:spAutoFit/>
          </a:bodyPr>
          <a:lstStyle/>
          <a:p>
            <a:pPr>
              <a:spcBef>
                <a:spcPct val="50000"/>
              </a:spcBef>
              <a:defRPr/>
            </a:pPr>
            <a:r>
              <a:rPr lang="en-US" altLang="zh-CN" sz="3600" b="1">
                <a:solidFill>
                  <a:srgbClr val="0000FF"/>
                </a:solidFill>
                <a:effectLst>
                  <a:outerShdw blurRad="38100" dist="38100" dir="2700000" algn="tl">
                    <a:srgbClr val="C0C0C0"/>
                  </a:outerShdw>
                </a:effectLst>
                <a:latin typeface="宋体" pitchFamily="2" charset="-122"/>
              </a:rPr>
              <a:t>       </a:t>
            </a:r>
            <a:r>
              <a:rPr lang="zh-CN" altLang="en-US" sz="3600" b="1">
                <a:solidFill>
                  <a:srgbClr val="0000FF"/>
                </a:solidFill>
                <a:effectLst>
                  <a:outerShdw blurRad="38100" dist="38100" dir="2700000" algn="tl">
                    <a:srgbClr val="C0C0C0"/>
                  </a:outerShdw>
                </a:effectLst>
                <a:latin typeface="宋体" pitchFamily="2" charset="-122"/>
              </a:rPr>
              <a:t>光的波粒二象性 </a:t>
            </a:r>
            <a:endParaRPr lang="zh-CN" altLang="en-US" sz="3600" b="1">
              <a:solidFill>
                <a:srgbClr val="800000"/>
              </a:solidFill>
              <a:effectLst>
                <a:outerShdw blurRad="38100" dist="38100" dir="2700000" algn="tl">
                  <a:srgbClr val="C0C0C0"/>
                </a:outerShdw>
              </a:effectLst>
              <a:latin typeface="宋体" pitchFamily="2" charset="-122"/>
            </a:endParaRPr>
          </a:p>
        </p:txBody>
      </p:sp>
      <p:sp>
        <p:nvSpPr>
          <p:cNvPr id="65540" name="Text Box 4"/>
          <p:cNvSpPr txBox="1">
            <a:spLocks noChangeArrowheads="1"/>
          </p:cNvSpPr>
          <p:nvPr/>
        </p:nvSpPr>
        <p:spPr bwMode="auto">
          <a:xfrm>
            <a:off x="438150" y="1382713"/>
            <a:ext cx="4381500" cy="579437"/>
          </a:xfrm>
          <a:prstGeom prst="rect">
            <a:avLst/>
          </a:prstGeom>
          <a:noFill/>
          <a:ln w="9525">
            <a:noFill/>
            <a:miter lim="800000"/>
            <a:headEnd/>
            <a:tailEnd/>
          </a:ln>
        </p:spPr>
        <p:txBody>
          <a:bodyPr>
            <a:spAutoFit/>
          </a:bodyPr>
          <a:lstStyle/>
          <a:p>
            <a:pPr algn="just"/>
            <a:r>
              <a:rPr lang="en-US" altLang="zh-CN" sz="3200" b="1">
                <a:solidFill>
                  <a:srgbClr val="0000FF"/>
                </a:solidFill>
                <a:latin typeface="宋体" pitchFamily="2" charset="-122"/>
              </a:rPr>
              <a:t>1. </a:t>
            </a:r>
            <a:r>
              <a:rPr lang="zh-CN" altLang="en-US" sz="3200" b="1">
                <a:solidFill>
                  <a:srgbClr val="0000FF"/>
                </a:solidFill>
                <a:latin typeface="宋体" pitchFamily="2" charset="-122"/>
              </a:rPr>
              <a:t>光是粒子还是波？</a:t>
            </a:r>
            <a:endParaRPr lang="zh-CN" altLang="en-US" b="1">
              <a:latin typeface="宋体" pitchFamily="2" charset="-122"/>
            </a:endParaRPr>
          </a:p>
        </p:txBody>
      </p:sp>
      <p:sp>
        <p:nvSpPr>
          <p:cNvPr id="65541" name="Text Box 5"/>
          <p:cNvSpPr txBox="1">
            <a:spLocks noChangeArrowheads="1"/>
          </p:cNvSpPr>
          <p:nvPr/>
        </p:nvSpPr>
        <p:spPr bwMode="auto">
          <a:xfrm>
            <a:off x="495300" y="2019300"/>
            <a:ext cx="8077200" cy="1358900"/>
          </a:xfrm>
          <a:prstGeom prst="rect">
            <a:avLst/>
          </a:prstGeom>
          <a:noFill/>
          <a:ln w="9525">
            <a:noFill/>
            <a:miter lim="800000"/>
            <a:headEnd/>
            <a:tailEnd/>
          </a:ln>
        </p:spPr>
        <p:txBody>
          <a:bodyPr>
            <a:spAutoFit/>
          </a:bodyPr>
          <a:lstStyle/>
          <a:p>
            <a:pPr>
              <a:lnSpc>
                <a:spcPct val="120000"/>
              </a:lnSpc>
              <a:spcBef>
                <a:spcPct val="50000"/>
              </a:spcBef>
              <a:buFontTx/>
              <a:buChar char="•"/>
            </a:pPr>
            <a:r>
              <a:rPr lang="zh-CN" altLang="en-US" sz="3200" b="1">
                <a:latin typeface="宋体" pitchFamily="2" charset="-122"/>
              </a:rPr>
              <a:t>粒子的证据：光电效应、普朗克假说、</a:t>
            </a:r>
          </a:p>
          <a:p>
            <a:pPr>
              <a:lnSpc>
                <a:spcPct val="90000"/>
              </a:lnSpc>
              <a:spcBef>
                <a:spcPct val="50000"/>
              </a:spcBef>
              <a:buFontTx/>
              <a:buChar char="•"/>
            </a:pPr>
            <a:r>
              <a:rPr lang="zh-CN" altLang="en-US" sz="3200" b="1">
                <a:latin typeface="宋体" pitchFamily="2" charset="-122"/>
              </a:rPr>
              <a:t>波的证据：经典物理中，不胜枚举</a:t>
            </a:r>
          </a:p>
        </p:txBody>
      </p:sp>
      <p:sp>
        <p:nvSpPr>
          <p:cNvPr id="86030" name="Text Box 14"/>
          <p:cNvSpPr txBox="1">
            <a:spLocks noChangeArrowheads="1"/>
          </p:cNvSpPr>
          <p:nvPr/>
        </p:nvSpPr>
        <p:spPr bwMode="auto">
          <a:xfrm>
            <a:off x="457200" y="3486150"/>
            <a:ext cx="8077200" cy="2482850"/>
          </a:xfrm>
          <a:prstGeom prst="rect">
            <a:avLst/>
          </a:prstGeom>
          <a:noFill/>
          <a:ln w="9525">
            <a:noFill/>
            <a:miter lim="800000"/>
            <a:headEnd/>
            <a:tailEnd/>
          </a:ln>
        </p:spPr>
        <p:txBody>
          <a:bodyPr>
            <a:spAutoFit/>
          </a:bodyPr>
          <a:lstStyle/>
          <a:p>
            <a:pPr>
              <a:lnSpc>
                <a:spcPct val="110000"/>
              </a:lnSpc>
              <a:spcBef>
                <a:spcPct val="50000"/>
              </a:spcBef>
              <a:buFontTx/>
              <a:buChar char="•"/>
            </a:pPr>
            <a:r>
              <a:rPr lang="zh-CN" altLang="en-US" sz="3200" b="1">
                <a:solidFill>
                  <a:srgbClr val="800000"/>
                </a:solidFill>
                <a:latin typeface="宋体" pitchFamily="2" charset="-122"/>
              </a:rPr>
              <a:t>妥协：是粒子</a:t>
            </a:r>
            <a:r>
              <a:rPr lang="en-US" altLang="zh-CN" sz="3200" b="1">
                <a:solidFill>
                  <a:srgbClr val="800000"/>
                </a:solidFill>
                <a:latin typeface="宋体" pitchFamily="2" charset="-122"/>
              </a:rPr>
              <a:t>,</a:t>
            </a:r>
            <a:r>
              <a:rPr lang="zh-CN" altLang="en-US" sz="3200" b="1">
                <a:solidFill>
                  <a:srgbClr val="800000"/>
                </a:solidFill>
                <a:latin typeface="宋体" pitchFamily="2" charset="-122"/>
              </a:rPr>
              <a:t>也是波；不是粒子，也不是波。盲人摸象：某些角度看是粒子，某些角度看是波。称“光的波粒二象性”。</a:t>
            </a:r>
            <a:r>
              <a:rPr lang="en-US" altLang="zh-CN" sz="3200" b="1">
                <a:solidFill>
                  <a:srgbClr val="800000"/>
                </a:solidFill>
                <a:latin typeface="宋体" pitchFamily="2" charset="-122"/>
                <a:hlinkClick r:id="rId2" action="ppaction://hlinksldjump"/>
              </a:rPr>
              <a:t>Next</a:t>
            </a:r>
            <a:endParaRPr lang="en-US" altLang="zh-CN" sz="3200" b="1">
              <a:solidFill>
                <a:srgbClr val="800000"/>
              </a:solidFill>
              <a:latin typeface="宋体" pitchFamily="2" charset="-122"/>
            </a:endParaRPr>
          </a:p>
          <a:p>
            <a:pPr>
              <a:lnSpc>
                <a:spcPct val="110000"/>
              </a:lnSpc>
              <a:spcBef>
                <a:spcPct val="50000"/>
              </a:spcBef>
              <a:buFontTx/>
              <a:buChar char="•"/>
            </a:pPr>
            <a:r>
              <a:rPr lang="en-US" altLang="zh-CN" sz="3200" b="1">
                <a:solidFill>
                  <a:srgbClr val="800000"/>
                </a:solidFill>
                <a:latin typeface="宋体" pitchFamily="2" charset="-122"/>
                <a:hlinkClick r:id="rId3" action="ppaction://hlinksldjump"/>
              </a:rPr>
              <a:t>return</a:t>
            </a:r>
            <a:endParaRPr lang="en-US" altLang="zh-CN" sz="3200" b="1">
              <a:solidFill>
                <a:srgbClr val="800000"/>
              </a:solidFill>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6030"/>
                                        </p:tgtEl>
                                        <p:attrNameLst>
                                          <p:attrName>style.visibility</p:attrName>
                                        </p:attrNameLst>
                                      </p:cBhvr>
                                      <p:to>
                                        <p:strVal val="visible"/>
                                      </p:to>
                                    </p:set>
                                    <p:animEffect transition="in" filter="wipe(left)">
                                      <p:cBhvr>
                                        <p:cTn id="7" dur="500"/>
                                        <p:tgtEl>
                                          <p:spTgt spid="86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30"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灯片编号占位符 3"/>
          <p:cNvSpPr>
            <a:spLocks noGrp="1"/>
          </p:cNvSpPr>
          <p:nvPr>
            <p:ph type="sldNum" sz="quarter" idx="12"/>
          </p:nvPr>
        </p:nvSpPr>
        <p:spPr>
          <a:noFill/>
        </p:spPr>
        <p:txBody>
          <a:bodyPr/>
          <a:lstStyle/>
          <a:p>
            <a:fld id="{444B555D-5DA8-4AF1-ADC5-166EBC94AD9A}" type="slidenum">
              <a:rPr lang="en-US" altLang="zh-CN" smtClean="0"/>
              <a:pPr/>
              <a:t>32</a:t>
            </a:fld>
            <a:endParaRPr lang="en-US" altLang="zh-CN"/>
          </a:p>
        </p:txBody>
      </p:sp>
      <p:graphicFrame>
        <p:nvGraphicFramePr>
          <p:cNvPr id="8194" name="Object 1026"/>
          <p:cNvGraphicFramePr>
            <a:graphicFrameLocks noChangeAspect="1"/>
          </p:cNvGraphicFramePr>
          <p:nvPr/>
        </p:nvGraphicFramePr>
        <p:xfrm>
          <a:off x="441325" y="4387850"/>
          <a:ext cx="7448550" cy="1830388"/>
        </p:xfrm>
        <a:graphic>
          <a:graphicData uri="http://schemas.openxmlformats.org/presentationml/2006/ole">
            <mc:AlternateContent xmlns:mc="http://schemas.openxmlformats.org/markup-compatibility/2006">
              <mc:Choice xmlns:v="urn:schemas-microsoft-com:vml" Requires="v">
                <p:oleObj name="公式" r:id="rId2" imgW="1574640" imgH="558720" progId="Equations">
                  <p:embed/>
                </p:oleObj>
              </mc:Choice>
              <mc:Fallback>
                <p:oleObj name="公式" r:id="rId2" imgW="1574640" imgH="558720" progId="Equations">
                  <p:embed/>
                  <p:pic>
                    <p:nvPicPr>
                      <p:cNvPr id="0" name="Object 10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325" y="4387850"/>
                        <a:ext cx="7448550" cy="183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6" name="Text Box 1028"/>
          <p:cNvSpPr txBox="1">
            <a:spLocks noChangeArrowheads="1"/>
          </p:cNvSpPr>
          <p:nvPr/>
        </p:nvSpPr>
        <p:spPr bwMode="auto">
          <a:xfrm>
            <a:off x="895350" y="1638300"/>
            <a:ext cx="6877050" cy="2528888"/>
          </a:xfrm>
          <a:prstGeom prst="rect">
            <a:avLst/>
          </a:prstGeom>
          <a:noFill/>
          <a:ln w="9525">
            <a:noFill/>
            <a:miter lim="800000"/>
            <a:headEnd/>
            <a:tailEnd/>
          </a:ln>
        </p:spPr>
        <p:txBody>
          <a:bodyPr>
            <a:spAutoFit/>
          </a:bodyPr>
          <a:lstStyle/>
          <a:p>
            <a:pPr algn="just"/>
            <a:r>
              <a:rPr lang="zh-CN" altLang="en-US" sz="3200" b="1"/>
              <a:t>既然</a:t>
            </a:r>
            <a:r>
              <a:rPr lang="zh-CN" altLang="en-US" sz="3200" b="1">
                <a:latin typeface="宋体" pitchFamily="2" charset="-122"/>
              </a:rPr>
              <a:t>粒子性与波动性讲的都是同一件事情的两个方面，描写粒子性的参数与描写波动性的参数应该有某种联系粒子性：</a:t>
            </a:r>
            <a:r>
              <a:rPr lang="zh-CN" altLang="en-US" sz="3200" b="1">
                <a:solidFill>
                  <a:srgbClr val="0000FF"/>
                </a:solidFill>
                <a:latin typeface="宋体" pitchFamily="2" charset="-122"/>
              </a:rPr>
              <a:t>能量</a:t>
            </a:r>
            <a:r>
              <a:rPr lang="zh-CN" altLang="en-US" sz="3200" b="1" i="1">
                <a:solidFill>
                  <a:srgbClr val="0000FF"/>
                </a:solidFill>
                <a:latin typeface="黑体" pitchFamily="2" charset="-122"/>
                <a:ea typeface="黑体" pitchFamily="2" charset="-122"/>
                <a:sym typeface="Symbol" pitchFamily="18" charset="2"/>
              </a:rPr>
              <a:t></a:t>
            </a:r>
            <a:r>
              <a:rPr lang="zh-CN" altLang="en-US" sz="3200" b="1" i="1">
                <a:solidFill>
                  <a:srgbClr val="0000FF"/>
                </a:solidFill>
                <a:latin typeface="黑体" pitchFamily="2" charset="-122"/>
                <a:ea typeface="黑体" pitchFamily="2" charset="-122"/>
              </a:rPr>
              <a:t> </a:t>
            </a:r>
            <a:r>
              <a:rPr lang="zh-CN" altLang="en-US" sz="3200" b="1">
                <a:solidFill>
                  <a:srgbClr val="0000FF"/>
                </a:solidFill>
                <a:latin typeface="黑体" pitchFamily="2" charset="-122"/>
                <a:ea typeface="黑体" pitchFamily="2" charset="-122"/>
              </a:rPr>
              <a:t>，</a:t>
            </a:r>
            <a:r>
              <a:rPr lang="zh-CN" altLang="en-US" sz="3200" b="1">
                <a:solidFill>
                  <a:srgbClr val="0000FF"/>
                </a:solidFill>
                <a:latin typeface="宋体" pitchFamily="2" charset="-122"/>
              </a:rPr>
              <a:t>动量</a:t>
            </a:r>
            <a:r>
              <a:rPr lang="en-US" altLang="zh-CN" sz="3200" b="1" i="1">
                <a:solidFill>
                  <a:srgbClr val="0000FF"/>
                </a:solidFill>
                <a:ea typeface="黑体" pitchFamily="2" charset="-122"/>
              </a:rPr>
              <a:t>P</a:t>
            </a:r>
          </a:p>
          <a:p>
            <a:r>
              <a:rPr lang="zh-CN" altLang="en-US" sz="3200" b="1">
                <a:latin typeface="宋体" pitchFamily="2" charset="-122"/>
              </a:rPr>
              <a:t>波动性：</a:t>
            </a:r>
            <a:r>
              <a:rPr lang="zh-CN" altLang="en-US" sz="3200" b="1">
                <a:solidFill>
                  <a:srgbClr val="800000"/>
                </a:solidFill>
                <a:latin typeface="宋体" pitchFamily="2" charset="-122"/>
              </a:rPr>
              <a:t>波长</a:t>
            </a:r>
            <a:r>
              <a:rPr lang="zh-CN" altLang="en-US" sz="3200" b="1" i="1">
                <a:solidFill>
                  <a:srgbClr val="800000"/>
                </a:solidFill>
                <a:latin typeface="黑体" pitchFamily="2" charset="-122"/>
                <a:ea typeface="黑体" pitchFamily="2" charset="-122"/>
                <a:sym typeface="Symbol" pitchFamily="18" charset="2"/>
              </a:rPr>
              <a:t> </a:t>
            </a:r>
            <a:r>
              <a:rPr lang="zh-CN" altLang="en-US" sz="3200" b="1" i="1">
                <a:solidFill>
                  <a:srgbClr val="800000"/>
                </a:solidFill>
                <a:latin typeface="黑体" pitchFamily="2" charset="-122"/>
                <a:ea typeface="黑体" pitchFamily="2" charset="-122"/>
              </a:rPr>
              <a:t>，</a:t>
            </a:r>
            <a:r>
              <a:rPr lang="zh-CN" altLang="en-US" sz="3200" b="1">
                <a:solidFill>
                  <a:srgbClr val="800000"/>
                </a:solidFill>
                <a:latin typeface="宋体" pitchFamily="2" charset="-122"/>
              </a:rPr>
              <a:t>频率</a:t>
            </a:r>
            <a:r>
              <a:rPr lang="zh-CN" altLang="en-US" sz="3200" b="1" i="1">
                <a:solidFill>
                  <a:srgbClr val="800000"/>
                </a:solidFill>
                <a:latin typeface="黑体" pitchFamily="2" charset="-122"/>
                <a:ea typeface="黑体" pitchFamily="2" charset="-122"/>
                <a:sym typeface="Symbol" pitchFamily="18" charset="2"/>
              </a:rPr>
              <a:t> </a:t>
            </a:r>
          </a:p>
        </p:txBody>
      </p:sp>
      <p:sp>
        <p:nvSpPr>
          <p:cNvPr id="8197" name="Text Box 1029"/>
          <p:cNvSpPr txBox="1">
            <a:spLocks noChangeArrowheads="1"/>
          </p:cNvSpPr>
          <p:nvPr/>
        </p:nvSpPr>
        <p:spPr bwMode="auto">
          <a:xfrm>
            <a:off x="495300" y="838200"/>
            <a:ext cx="4876800" cy="579438"/>
          </a:xfrm>
          <a:prstGeom prst="rect">
            <a:avLst/>
          </a:prstGeom>
          <a:noFill/>
          <a:ln w="9525">
            <a:noFill/>
            <a:miter lim="800000"/>
            <a:headEnd/>
            <a:tailEnd/>
          </a:ln>
        </p:spPr>
        <p:txBody>
          <a:bodyPr>
            <a:spAutoFit/>
          </a:bodyPr>
          <a:lstStyle/>
          <a:p>
            <a:pPr algn="just"/>
            <a:r>
              <a:rPr lang="en-US" altLang="zh-CN" sz="3200" b="1">
                <a:solidFill>
                  <a:srgbClr val="0000FF"/>
                </a:solidFill>
                <a:latin typeface="宋体" pitchFamily="2" charset="-122"/>
              </a:rPr>
              <a:t>2. </a:t>
            </a:r>
            <a:r>
              <a:rPr lang="zh-CN" altLang="en-US" sz="3200" b="1">
                <a:solidFill>
                  <a:srgbClr val="0000FF"/>
                </a:solidFill>
                <a:latin typeface="宋体" pitchFamily="2" charset="-122"/>
              </a:rPr>
              <a:t>基本关系式</a:t>
            </a:r>
            <a:r>
              <a:rPr lang="en-US" altLang="zh-CN" sz="3200" b="1">
                <a:solidFill>
                  <a:srgbClr val="0000FF"/>
                </a:solidFill>
                <a:latin typeface="宋体" pitchFamily="2" charset="-122"/>
                <a:hlinkClick r:id="rId4" action="ppaction://hlinksldjump"/>
              </a:rPr>
              <a:t>return</a:t>
            </a:r>
            <a:endParaRPr lang="en-US" altLang="zh-CN" sz="3200" b="1">
              <a:latin typeface="宋体"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灯片编号占位符 3"/>
          <p:cNvSpPr>
            <a:spLocks noGrp="1"/>
          </p:cNvSpPr>
          <p:nvPr>
            <p:ph type="sldNum" sz="quarter" idx="12"/>
          </p:nvPr>
        </p:nvSpPr>
        <p:spPr>
          <a:noFill/>
        </p:spPr>
        <p:txBody>
          <a:bodyPr/>
          <a:lstStyle/>
          <a:p>
            <a:fld id="{E5D0F9BB-B1C1-4D0A-A567-3EB8474BC11D}" type="slidenum">
              <a:rPr lang="en-US" altLang="zh-CN" smtClean="0"/>
              <a:pPr/>
              <a:t>33</a:t>
            </a:fld>
            <a:endParaRPr lang="en-US" altLang="zh-CN"/>
          </a:p>
        </p:txBody>
      </p:sp>
      <p:sp>
        <p:nvSpPr>
          <p:cNvPr id="9221" name="Text Box 2"/>
          <p:cNvSpPr txBox="1">
            <a:spLocks noChangeArrowheads="1"/>
          </p:cNvSpPr>
          <p:nvPr/>
        </p:nvSpPr>
        <p:spPr bwMode="auto">
          <a:xfrm>
            <a:off x="228600" y="304800"/>
            <a:ext cx="8039100" cy="701675"/>
          </a:xfrm>
          <a:prstGeom prst="rect">
            <a:avLst/>
          </a:prstGeom>
          <a:noFill/>
          <a:ln w="9525">
            <a:noFill/>
            <a:miter lim="800000"/>
            <a:headEnd/>
            <a:tailEnd/>
          </a:ln>
        </p:spPr>
        <p:txBody>
          <a:bodyPr>
            <a:spAutoFit/>
          </a:bodyPr>
          <a:lstStyle/>
          <a:p>
            <a:pPr algn="just"/>
            <a:r>
              <a:rPr lang="zh-CN" altLang="en-US" sz="4000" b="1">
                <a:solidFill>
                  <a:srgbClr val="0000FF"/>
                </a:solidFill>
                <a:latin typeface="宋体" pitchFamily="2" charset="-122"/>
              </a:rPr>
              <a:t> 康普顿散射实验</a:t>
            </a:r>
            <a:r>
              <a:rPr lang="en-US" altLang="zh-CN" sz="4000" b="1">
                <a:solidFill>
                  <a:srgbClr val="0000FF"/>
                </a:solidFill>
                <a:latin typeface="宋体" pitchFamily="2" charset="-122"/>
              </a:rPr>
              <a:t>(1923)—</a:t>
            </a:r>
            <a:r>
              <a:rPr lang="zh-CN" altLang="en-US" sz="4000" b="1">
                <a:solidFill>
                  <a:srgbClr val="0000FF"/>
                </a:solidFill>
                <a:latin typeface="宋体" pitchFamily="2" charset="-122"/>
              </a:rPr>
              <a:t>新证据</a:t>
            </a:r>
            <a:endParaRPr lang="en-US" altLang="zh-CN" sz="4000" b="1">
              <a:solidFill>
                <a:srgbClr val="0000FF"/>
              </a:solidFill>
              <a:latin typeface="宋体" pitchFamily="2" charset="-122"/>
            </a:endParaRPr>
          </a:p>
        </p:txBody>
      </p:sp>
      <p:sp>
        <p:nvSpPr>
          <p:cNvPr id="9222" name="Text Box 3"/>
          <p:cNvSpPr txBox="1">
            <a:spLocks noChangeArrowheads="1"/>
          </p:cNvSpPr>
          <p:nvPr/>
        </p:nvSpPr>
        <p:spPr bwMode="auto">
          <a:xfrm>
            <a:off x="419100" y="1352550"/>
            <a:ext cx="8401050" cy="579438"/>
          </a:xfrm>
          <a:prstGeom prst="rect">
            <a:avLst/>
          </a:prstGeom>
          <a:noFill/>
          <a:ln w="9525">
            <a:noFill/>
            <a:miter lim="800000"/>
            <a:headEnd/>
            <a:tailEnd/>
          </a:ln>
        </p:spPr>
        <p:txBody>
          <a:bodyPr>
            <a:spAutoFit/>
          </a:bodyPr>
          <a:lstStyle/>
          <a:p>
            <a:pPr algn="just"/>
            <a:r>
              <a:rPr lang="en-US" altLang="zh-CN" sz="3200" b="1">
                <a:solidFill>
                  <a:srgbClr val="0000FF"/>
                </a:solidFill>
                <a:latin typeface="宋体" pitchFamily="2" charset="-122"/>
              </a:rPr>
              <a:t>1. </a:t>
            </a:r>
            <a:r>
              <a:rPr lang="zh-CN" altLang="en-US" sz="3200" b="1">
                <a:solidFill>
                  <a:srgbClr val="0000FF"/>
                </a:solidFill>
                <a:latin typeface="宋体" pitchFamily="2" charset="-122"/>
              </a:rPr>
              <a:t>康普顿研究</a:t>
            </a:r>
            <a:r>
              <a:rPr lang="en-US" altLang="zh-CN" sz="3200" b="1" i="1">
                <a:solidFill>
                  <a:srgbClr val="0000FF"/>
                </a:solidFill>
              </a:rPr>
              <a:t>X</a:t>
            </a:r>
            <a:r>
              <a:rPr lang="zh-CN" altLang="en-US" sz="3200" b="1">
                <a:solidFill>
                  <a:srgbClr val="0000FF"/>
                </a:solidFill>
                <a:latin typeface="宋体" pitchFamily="2" charset="-122"/>
              </a:rPr>
              <a:t>射线在石墨上的散射</a:t>
            </a:r>
            <a:r>
              <a:rPr lang="en-US" altLang="zh-CN" sz="3200" b="1">
                <a:solidFill>
                  <a:srgbClr val="0000FF"/>
                </a:solidFill>
                <a:latin typeface="宋体" pitchFamily="2" charset="-122"/>
                <a:hlinkClick r:id="rId2" action="ppaction://hlinksldjump"/>
              </a:rPr>
              <a:t>return</a:t>
            </a:r>
            <a:endParaRPr lang="en-US" altLang="zh-CN" sz="3200" b="1">
              <a:solidFill>
                <a:srgbClr val="0000FF"/>
              </a:solidFill>
              <a:latin typeface="宋体" pitchFamily="2" charset="-122"/>
            </a:endParaRPr>
          </a:p>
        </p:txBody>
      </p:sp>
      <p:graphicFrame>
        <p:nvGraphicFramePr>
          <p:cNvPr id="9218" name="Object 5"/>
          <p:cNvGraphicFramePr>
            <a:graphicFrameLocks noChangeAspect="1"/>
          </p:cNvGraphicFramePr>
          <p:nvPr/>
        </p:nvGraphicFramePr>
        <p:xfrm>
          <a:off x="581025" y="2100263"/>
          <a:ext cx="3260725" cy="1736725"/>
        </p:xfrm>
        <a:graphic>
          <a:graphicData uri="http://schemas.openxmlformats.org/presentationml/2006/ole">
            <mc:AlternateContent xmlns:mc="http://schemas.openxmlformats.org/markup-compatibility/2006">
              <mc:Choice xmlns:v="urn:schemas-microsoft-com:vml" Requires="v">
                <p:oleObj name="公式" r:id="rId3" imgW="1511280" imgH="723600" progId="Equations">
                  <p:embed/>
                </p:oleObj>
              </mc:Choice>
              <mc:Fallback>
                <p:oleObj name="公式" r:id="rId3" imgW="1511280" imgH="723600" progId="Equations">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025" y="2100263"/>
                        <a:ext cx="3260725" cy="173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3" name="Text Box 6"/>
          <p:cNvSpPr txBox="1">
            <a:spLocks noChangeArrowheads="1"/>
          </p:cNvSpPr>
          <p:nvPr/>
        </p:nvSpPr>
        <p:spPr bwMode="auto">
          <a:xfrm>
            <a:off x="495300" y="4087813"/>
            <a:ext cx="4191000" cy="579437"/>
          </a:xfrm>
          <a:prstGeom prst="rect">
            <a:avLst/>
          </a:prstGeom>
          <a:noFill/>
          <a:ln w="9525">
            <a:noFill/>
            <a:miter lim="800000"/>
            <a:headEnd/>
            <a:tailEnd/>
          </a:ln>
        </p:spPr>
        <p:txBody>
          <a:bodyPr>
            <a:spAutoFit/>
          </a:bodyPr>
          <a:lstStyle/>
          <a:p>
            <a:pPr>
              <a:spcBef>
                <a:spcPct val="50000"/>
              </a:spcBef>
            </a:pPr>
            <a:r>
              <a:rPr lang="zh-CN" altLang="en-US" sz="3200" b="1">
                <a:solidFill>
                  <a:srgbClr val="800000"/>
                </a:solidFill>
              </a:rPr>
              <a:t>电子的</a:t>
            </a:r>
            <a:r>
              <a:rPr lang="en-US" altLang="zh-CN" sz="3200" b="1">
                <a:solidFill>
                  <a:srgbClr val="800000"/>
                </a:solidFill>
                <a:ea typeface="黑体" pitchFamily="2" charset="-122"/>
              </a:rPr>
              <a:t>Compton</a:t>
            </a:r>
            <a:r>
              <a:rPr lang="zh-CN" altLang="en-US" sz="3200" b="1">
                <a:solidFill>
                  <a:srgbClr val="800000"/>
                </a:solidFill>
              </a:rPr>
              <a:t>波长</a:t>
            </a:r>
          </a:p>
        </p:txBody>
      </p:sp>
      <p:grpSp>
        <p:nvGrpSpPr>
          <p:cNvPr id="9224" name="Group 7"/>
          <p:cNvGrpSpPr>
            <a:grpSpLocks/>
          </p:cNvGrpSpPr>
          <p:nvPr/>
        </p:nvGrpSpPr>
        <p:grpSpPr bwMode="auto">
          <a:xfrm>
            <a:off x="6400800" y="2590800"/>
            <a:ext cx="304800" cy="1752600"/>
            <a:chOff x="4032" y="1632"/>
            <a:chExt cx="192" cy="1104"/>
          </a:xfrm>
        </p:grpSpPr>
        <p:sp>
          <p:nvSpPr>
            <p:cNvPr id="9240" name="Line 8"/>
            <p:cNvSpPr>
              <a:spLocks noChangeShapeType="1"/>
            </p:cNvSpPr>
            <p:nvPr/>
          </p:nvSpPr>
          <p:spPr bwMode="auto">
            <a:xfrm>
              <a:off x="4032" y="1632"/>
              <a:ext cx="0" cy="432"/>
            </a:xfrm>
            <a:prstGeom prst="line">
              <a:avLst/>
            </a:prstGeom>
            <a:noFill/>
            <a:ln w="9525">
              <a:solidFill>
                <a:schemeClr val="tx1"/>
              </a:solidFill>
              <a:round/>
              <a:headEnd/>
              <a:tailEnd/>
            </a:ln>
          </p:spPr>
          <p:txBody>
            <a:bodyPr wrap="none" anchor="ctr"/>
            <a:lstStyle/>
            <a:p>
              <a:endParaRPr lang="zh-CN" altLang="en-US"/>
            </a:p>
          </p:txBody>
        </p:sp>
        <p:sp>
          <p:nvSpPr>
            <p:cNvPr id="9241" name="Line 9"/>
            <p:cNvSpPr>
              <a:spLocks noChangeShapeType="1"/>
            </p:cNvSpPr>
            <p:nvPr/>
          </p:nvSpPr>
          <p:spPr bwMode="auto">
            <a:xfrm>
              <a:off x="4128" y="1632"/>
              <a:ext cx="0" cy="432"/>
            </a:xfrm>
            <a:prstGeom prst="line">
              <a:avLst/>
            </a:prstGeom>
            <a:noFill/>
            <a:ln w="9525">
              <a:solidFill>
                <a:schemeClr val="tx1"/>
              </a:solidFill>
              <a:round/>
              <a:headEnd/>
              <a:tailEnd/>
            </a:ln>
          </p:spPr>
          <p:txBody>
            <a:bodyPr wrap="none" anchor="ctr"/>
            <a:lstStyle/>
            <a:p>
              <a:endParaRPr lang="zh-CN" altLang="en-US"/>
            </a:p>
          </p:txBody>
        </p:sp>
        <p:sp>
          <p:nvSpPr>
            <p:cNvPr id="9242" name="Line 10"/>
            <p:cNvSpPr>
              <a:spLocks noChangeShapeType="1"/>
            </p:cNvSpPr>
            <p:nvPr/>
          </p:nvSpPr>
          <p:spPr bwMode="auto">
            <a:xfrm>
              <a:off x="4224" y="1632"/>
              <a:ext cx="0" cy="432"/>
            </a:xfrm>
            <a:prstGeom prst="line">
              <a:avLst/>
            </a:prstGeom>
            <a:noFill/>
            <a:ln w="9525">
              <a:solidFill>
                <a:schemeClr val="tx1"/>
              </a:solidFill>
              <a:round/>
              <a:headEnd/>
              <a:tailEnd/>
            </a:ln>
          </p:spPr>
          <p:txBody>
            <a:bodyPr wrap="none" anchor="ctr"/>
            <a:lstStyle/>
            <a:p>
              <a:endParaRPr lang="zh-CN" altLang="en-US"/>
            </a:p>
          </p:txBody>
        </p:sp>
        <p:sp>
          <p:nvSpPr>
            <p:cNvPr id="9243" name="Line 11"/>
            <p:cNvSpPr>
              <a:spLocks noChangeShapeType="1"/>
            </p:cNvSpPr>
            <p:nvPr/>
          </p:nvSpPr>
          <p:spPr bwMode="auto">
            <a:xfrm>
              <a:off x="4032" y="2304"/>
              <a:ext cx="0" cy="432"/>
            </a:xfrm>
            <a:prstGeom prst="line">
              <a:avLst/>
            </a:prstGeom>
            <a:noFill/>
            <a:ln w="9525">
              <a:solidFill>
                <a:schemeClr val="tx1"/>
              </a:solidFill>
              <a:round/>
              <a:headEnd/>
              <a:tailEnd/>
            </a:ln>
          </p:spPr>
          <p:txBody>
            <a:bodyPr wrap="none" anchor="ctr"/>
            <a:lstStyle/>
            <a:p>
              <a:endParaRPr lang="zh-CN" altLang="en-US"/>
            </a:p>
          </p:txBody>
        </p:sp>
        <p:sp>
          <p:nvSpPr>
            <p:cNvPr id="9244" name="Line 12"/>
            <p:cNvSpPr>
              <a:spLocks noChangeShapeType="1"/>
            </p:cNvSpPr>
            <p:nvPr/>
          </p:nvSpPr>
          <p:spPr bwMode="auto">
            <a:xfrm>
              <a:off x="4128" y="2304"/>
              <a:ext cx="0" cy="432"/>
            </a:xfrm>
            <a:prstGeom prst="line">
              <a:avLst/>
            </a:prstGeom>
            <a:noFill/>
            <a:ln w="9525">
              <a:solidFill>
                <a:schemeClr val="tx1"/>
              </a:solidFill>
              <a:round/>
              <a:headEnd/>
              <a:tailEnd/>
            </a:ln>
          </p:spPr>
          <p:txBody>
            <a:bodyPr wrap="none" anchor="ctr"/>
            <a:lstStyle/>
            <a:p>
              <a:endParaRPr lang="zh-CN" altLang="en-US"/>
            </a:p>
          </p:txBody>
        </p:sp>
        <p:sp>
          <p:nvSpPr>
            <p:cNvPr id="9245" name="Line 13"/>
            <p:cNvSpPr>
              <a:spLocks noChangeShapeType="1"/>
            </p:cNvSpPr>
            <p:nvPr/>
          </p:nvSpPr>
          <p:spPr bwMode="auto">
            <a:xfrm>
              <a:off x="4224" y="2304"/>
              <a:ext cx="0" cy="432"/>
            </a:xfrm>
            <a:prstGeom prst="line">
              <a:avLst/>
            </a:prstGeom>
            <a:noFill/>
            <a:ln w="9525">
              <a:solidFill>
                <a:schemeClr val="tx1"/>
              </a:solidFill>
              <a:round/>
              <a:headEnd/>
              <a:tailEnd/>
            </a:ln>
          </p:spPr>
          <p:txBody>
            <a:bodyPr wrap="none" anchor="ctr"/>
            <a:lstStyle/>
            <a:p>
              <a:endParaRPr lang="zh-CN" altLang="en-US"/>
            </a:p>
          </p:txBody>
        </p:sp>
      </p:grpSp>
      <p:grpSp>
        <p:nvGrpSpPr>
          <p:cNvPr id="9225" name="Group 14"/>
          <p:cNvGrpSpPr>
            <a:grpSpLocks/>
          </p:cNvGrpSpPr>
          <p:nvPr/>
        </p:nvGrpSpPr>
        <p:grpSpPr bwMode="auto">
          <a:xfrm>
            <a:off x="4191000" y="1905000"/>
            <a:ext cx="4724400" cy="2590800"/>
            <a:chOff x="2640" y="1200"/>
            <a:chExt cx="2976" cy="1632"/>
          </a:xfrm>
        </p:grpSpPr>
        <p:sp>
          <p:nvSpPr>
            <p:cNvPr id="9227" name="AutoShape 15"/>
            <p:cNvSpPr>
              <a:spLocks noChangeArrowheads="1"/>
            </p:cNvSpPr>
            <p:nvPr/>
          </p:nvSpPr>
          <p:spPr bwMode="auto">
            <a:xfrm>
              <a:off x="3936" y="2112"/>
              <a:ext cx="144" cy="14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tx2"/>
            </a:solidFill>
            <a:ln w="9525">
              <a:solidFill>
                <a:schemeClr val="tx1"/>
              </a:solidFill>
              <a:round/>
              <a:headEnd/>
              <a:tailEnd/>
            </a:ln>
          </p:spPr>
          <p:txBody>
            <a:bodyPr wrap="none" anchor="ctr"/>
            <a:lstStyle/>
            <a:p>
              <a:endParaRPr lang="zh-CN" altLang="en-US"/>
            </a:p>
          </p:txBody>
        </p:sp>
        <p:sp>
          <p:nvSpPr>
            <p:cNvPr id="9228" name="Line 16"/>
            <p:cNvSpPr>
              <a:spLocks noChangeShapeType="1"/>
            </p:cNvSpPr>
            <p:nvPr/>
          </p:nvSpPr>
          <p:spPr bwMode="auto">
            <a:xfrm>
              <a:off x="4128" y="2208"/>
              <a:ext cx="1104"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9229" name="Line 17"/>
            <p:cNvSpPr>
              <a:spLocks noChangeShapeType="1"/>
            </p:cNvSpPr>
            <p:nvPr/>
          </p:nvSpPr>
          <p:spPr bwMode="auto">
            <a:xfrm>
              <a:off x="3216" y="1680"/>
              <a:ext cx="768" cy="528"/>
            </a:xfrm>
            <a:prstGeom prst="line">
              <a:avLst/>
            </a:prstGeom>
            <a:noFill/>
            <a:ln w="38100">
              <a:solidFill>
                <a:schemeClr val="tx1"/>
              </a:solidFill>
              <a:round/>
              <a:headEnd/>
              <a:tailEnd type="triangle" w="med" len="med"/>
            </a:ln>
          </p:spPr>
          <p:txBody>
            <a:bodyPr wrap="none" anchor="ctr"/>
            <a:lstStyle/>
            <a:p>
              <a:endParaRPr lang="zh-CN" altLang="en-US"/>
            </a:p>
          </p:txBody>
        </p:sp>
        <p:sp>
          <p:nvSpPr>
            <p:cNvPr id="9230" name="Line 18"/>
            <p:cNvSpPr>
              <a:spLocks noChangeShapeType="1"/>
            </p:cNvSpPr>
            <p:nvPr/>
          </p:nvSpPr>
          <p:spPr bwMode="auto">
            <a:xfrm>
              <a:off x="4032" y="2256"/>
              <a:ext cx="672" cy="480"/>
            </a:xfrm>
            <a:prstGeom prst="line">
              <a:avLst/>
            </a:prstGeom>
            <a:noFill/>
            <a:ln w="38100">
              <a:solidFill>
                <a:schemeClr val="tx1"/>
              </a:solidFill>
              <a:prstDash val="dash"/>
              <a:round/>
              <a:headEnd/>
              <a:tailEnd/>
            </a:ln>
          </p:spPr>
          <p:txBody>
            <a:bodyPr wrap="none" anchor="ctr"/>
            <a:lstStyle/>
            <a:p>
              <a:endParaRPr lang="zh-CN" altLang="en-US"/>
            </a:p>
          </p:txBody>
        </p:sp>
        <p:sp>
          <p:nvSpPr>
            <p:cNvPr id="9231" name="AutoShape 19"/>
            <p:cNvSpPr>
              <a:spLocks/>
            </p:cNvSpPr>
            <p:nvPr/>
          </p:nvSpPr>
          <p:spPr bwMode="auto">
            <a:xfrm>
              <a:off x="5232" y="1968"/>
              <a:ext cx="48" cy="432"/>
            </a:xfrm>
            <a:prstGeom prst="rightBracket">
              <a:avLst>
                <a:gd name="adj" fmla="val 75000"/>
              </a:avLst>
            </a:prstGeom>
            <a:noFill/>
            <a:ln w="57150">
              <a:solidFill>
                <a:schemeClr val="tx1"/>
              </a:solidFill>
              <a:round/>
              <a:headEnd/>
              <a:tailEnd/>
            </a:ln>
          </p:spPr>
          <p:txBody>
            <a:bodyPr wrap="none" anchor="ctr"/>
            <a:lstStyle/>
            <a:p>
              <a:endParaRPr lang="zh-CN" altLang="en-US"/>
            </a:p>
          </p:txBody>
        </p:sp>
        <p:sp>
          <p:nvSpPr>
            <p:cNvPr id="9232" name="AutoShape 20"/>
            <p:cNvSpPr>
              <a:spLocks noChangeArrowheads="1"/>
            </p:cNvSpPr>
            <p:nvPr/>
          </p:nvSpPr>
          <p:spPr bwMode="auto">
            <a:xfrm>
              <a:off x="3984" y="2160"/>
              <a:ext cx="48" cy="48"/>
            </a:xfrm>
            <a:prstGeom prst="flowChartConnector">
              <a:avLst/>
            </a:prstGeom>
            <a:solidFill>
              <a:schemeClr val="tx2"/>
            </a:solidFill>
            <a:ln w="9525">
              <a:solidFill>
                <a:schemeClr val="tx1"/>
              </a:solidFill>
              <a:round/>
              <a:headEnd/>
              <a:tailEnd/>
            </a:ln>
          </p:spPr>
          <p:txBody>
            <a:bodyPr wrap="none" anchor="ctr"/>
            <a:lstStyle/>
            <a:p>
              <a:endParaRPr lang="zh-CN" altLang="en-US"/>
            </a:p>
          </p:txBody>
        </p:sp>
        <p:sp>
          <p:nvSpPr>
            <p:cNvPr id="9233" name="Line 21"/>
            <p:cNvSpPr>
              <a:spLocks noChangeShapeType="1"/>
            </p:cNvSpPr>
            <p:nvPr/>
          </p:nvSpPr>
          <p:spPr bwMode="auto">
            <a:xfrm flipH="1">
              <a:off x="4416" y="2208"/>
              <a:ext cx="96" cy="336"/>
            </a:xfrm>
            <a:prstGeom prst="line">
              <a:avLst/>
            </a:prstGeom>
            <a:noFill/>
            <a:ln w="9525">
              <a:solidFill>
                <a:schemeClr val="tx1"/>
              </a:solidFill>
              <a:round/>
              <a:headEnd/>
              <a:tailEnd/>
            </a:ln>
          </p:spPr>
          <p:txBody>
            <a:bodyPr wrap="none" anchor="ctr"/>
            <a:lstStyle/>
            <a:p>
              <a:endParaRPr lang="zh-CN" altLang="en-US"/>
            </a:p>
          </p:txBody>
        </p:sp>
        <p:sp>
          <p:nvSpPr>
            <p:cNvPr id="9234" name="Text Box 22"/>
            <p:cNvSpPr txBox="1">
              <a:spLocks noChangeArrowheads="1"/>
            </p:cNvSpPr>
            <p:nvPr/>
          </p:nvSpPr>
          <p:spPr bwMode="auto">
            <a:xfrm>
              <a:off x="3600" y="1200"/>
              <a:ext cx="1008" cy="288"/>
            </a:xfrm>
            <a:prstGeom prst="rect">
              <a:avLst/>
            </a:prstGeom>
            <a:noFill/>
            <a:ln w="9525">
              <a:noFill/>
              <a:miter lim="800000"/>
              <a:headEnd/>
              <a:tailEnd/>
            </a:ln>
          </p:spPr>
          <p:txBody>
            <a:bodyPr>
              <a:spAutoFit/>
            </a:bodyPr>
            <a:lstStyle/>
            <a:p>
              <a:pPr>
                <a:spcBef>
                  <a:spcPct val="50000"/>
                </a:spcBef>
              </a:pPr>
              <a:r>
                <a:rPr lang="zh-CN" altLang="en-US" b="1"/>
                <a:t>准直系统</a:t>
              </a:r>
            </a:p>
          </p:txBody>
        </p:sp>
        <p:sp>
          <p:nvSpPr>
            <p:cNvPr id="9235" name="Text Box 23"/>
            <p:cNvSpPr txBox="1">
              <a:spLocks noChangeArrowheads="1"/>
            </p:cNvSpPr>
            <p:nvPr/>
          </p:nvSpPr>
          <p:spPr bwMode="auto">
            <a:xfrm>
              <a:off x="2640" y="1392"/>
              <a:ext cx="1056" cy="365"/>
            </a:xfrm>
            <a:prstGeom prst="rect">
              <a:avLst/>
            </a:prstGeom>
            <a:noFill/>
            <a:ln w="9525">
              <a:noFill/>
              <a:miter lim="800000"/>
              <a:headEnd/>
              <a:tailEnd/>
            </a:ln>
          </p:spPr>
          <p:txBody>
            <a:bodyPr>
              <a:spAutoFit/>
            </a:bodyPr>
            <a:lstStyle/>
            <a:p>
              <a:pPr>
                <a:spcBef>
                  <a:spcPct val="50000"/>
                </a:spcBef>
              </a:pPr>
              <a:r>
                <a:rPr lang="zh-CN" altLang="en-US" b="1"/>
                <a:t>入射光</a:t>
              </a:r>
              <a:r>
                <a:rPr lang="zh-CN" altLang="en-US" sz="3200" b="1" i="1">
                  <a:ea typeface="黑体" pitchFamily="2" charset="-122"/>
                  <a:sym typeface="Symbol" pitchFamily="18" charset="2"/>
                </a:rPr>
                <a:t> </a:t>
              </a:r>
              <a:r>
                <a:rPr lang="en-US" altLang="zh-CN" sz="3200" b="1" baseline="-25000">
                  <a:ea typeface="黑体" pitchFamily="2" charset="-122"/>
                </a:rPr>
                <a:t>0 </a:t>
              </a:r>
            </a:p>
          </p:txBody>
        </p:sp>
        <p:sp>
          <p:nvSpPr>
            <p:cNvPr id="9236" name="Text Box 24"/>
            <p:cNvSpPr txBox="1">
              <a:spLocks noChangeArrowheads="1"/>
            </p:cNvSpPr>
            <p:nvPr/>
          </p:nvSpPr>
          <p:spPr bwMode="auto">
            <a:xfrm>
              <a:off x="4272" y="1795"/>
              <a:ext cx="1008" cy="365"/>
            </a:xfrm>
            <a:prstGeom prst="rect">
              <a:avLst/>
            </a:prstGeom>
            <a:noFill/>
            <a:ln w="9525">
              <a:noFill/>
              <a:miter lim="800000"/>
              <a:headEnd/>
              <a:tailEnd/>
            </a:ln>
          </p:spPr>
          <p:txBody>
            <a:bodyPr>
              <a:spAutoFit/>
            </a:bodyPr>
            <a:lstStyle/>
            <a:p>
              <a:pPr>
                <a:spcBef>
                  <a:spcPct val="50000"/>
                </a:spcBef>
              </a:pPr>
              <a:r>
                <a:rPr lang="zh-CN" altLang="en-US" b="1"/>
                <a:t>散射光</a:t>
              </a:r>
              <a:r>
                <a:rPr lang="zh-CN" altLang="en-US" sz="3200" b="1" i="1">
                  <a:ea typeface="黑体" pitchFamily="2" charset="-122"/>
                  <a:sym typeface="Symbol" pitchFamily="18" charset="2"/>
                </a:rPr>
                <a:t></a:t>
              </a:r>
            </a:p>
          </p:txBody>
        </p:sp>
        <p:sp>
          <p:nvSpPr>
            <p:cNvPr id="9237" name="Text Box 25"/>
            <p:cNvSpPr txBox="1">
              <a:spLocks noChangeArrowheads="1"/>
            </p:cNvSpPr>
            <p:nvPr/>
          </p:nvSpPr>
          <p:spPr bwMode="auto">
            <a:xfrm>
              <a:off x="5270" y="2112"/>
              <a:ext cx="346" cy="720"/>
            </a:xfrm>
            <a:prstGeom prst="rect">
              <a:avLst/>
            </a:prstGeom>
            <a:noFill/>
            <a:ln w="9525">
              <a:noFill/>
              <a:miter lim="800000"/>
              <a:headEnd/>
              <a:tailEnd/>
            </a:ln>
          </p:spPr>
          <p:txBody>
            <a:bodyPr vert="eaVert">
              <a:spAutoFit/>
            </a:bodyPr>
            <a:lstStyle/>
            <a:p>
              <a:pPr>
                <a:spcBef>
                  <a:spcPct val="50000"/>
                </a:spcBef>
              </a:pPr>
              <a:r>
                <a:rPr lang="zh-CN" altLang="en-US" b="1"/>
                <a:t>探测器</a:t>
              </a:r>
              <a:endParaRPr lang="zh-CN" altLang="en-US"/>
            </a:p>
          </p:txBody>
        </p:sp>
        <p:sp>
          <p:nvSpPr>
            <p:cNvPr id="9238" name="Text Box 26"/>
            <p:cNvSpPr txBox="1">
              <a:spLocks noChangeArrowheads="1"/>
            </p:cNvSpPr>
            <p:nvPr/>
          </p:nvSpPr>
          <p:spPr bwMode="auto">
            <a:xfrm>
              <a:off x="3168" y="2064"/>
              <a:ext cx="720" cy="403"/>
            </a:xfrm>
            <a:prstGeom prst="rect">
              <a:avLst/>
            </a:prstGeom>
            <a:noFill/>
            <a:ln w="9525">
              <a:noFill/>
              <a:miter lim="800000"/>
              <a:headEnd/>
              <a:tailEnd/>
            </a:ln>
          </p:spPr>
          <p:txBody>
            <a:bodyPr>
              <a:spAutoFit/>
            </a:bodyPr>
            <a:lstStyle/>
            <a:p>
              <a:pPr>
                <a:lnSpc>
                  <a:spcPct val="50000"/>
                </a:lnSpc>
                <a:spcBef>
                  <a:spcPct val="50000"/>
                </a:spcBef>
              </a:pPr>
              <a:r>
                <a:rPr lang="zh-CN" altLang="en-US" b="1"/>
                <a:t>石墨</a:t>
              </a:r>
            </a:p>
            <a:p>
              <a:pPr>
                <a:lnSpc>
                  <a:spcPct val="50000"/>
                </a:lnSpc>
                <a:spcBef>
                  <a:spcPct val="50000"/>
                </a:spcBef>
              </a:pPr>
              <a:r>
                <a:rPr lang="zh-CN" altLang="en-US" b="1"/>
                <a:t>散射体</a:t>
              </a:r>
              <a:endParaRPr lang="zh-CN" altLang="en-US"/>
            </a:p>
          </p:txBody>
        </p:sp>
        <p:sp>
          <p:nvSpPr>
            <p:cNvPr id="9239" name="Text Box 27"/>
            <p:cNvSpPr txBox="1">
              <a:spLocks noChangeArrowheads="1"/>
            </p:cNvSpPr>
            <p:nvPr/>
          </p:nvSpPr>
          <p:spPr bwMode="auto">
            <a:xfrm>
              <a:off x="4512" y="2256"/>
              <a:ext cx="240" cy="327"/>
            </a:xfrm>
            <a:prstGeom prst="rect">
              <a:avLst/>
            </a:prstGeom>
            <a:noFill/>
            <a:ln w="9525">
              <a:noFill/>
              <a:miter lim="800000"/>
              <a:headEnd/>
              <a:tailEnd/>
            </a:ln>
          </p:spPr>
          <p:txBody>
            <a:bodyPr>
              <a:spAutoFit/>
            </a:bodyPr>
            <a:lstStyle/>
            <a:p>
              <a:pPr>
                <a:spcBef>
                  <a:spcPct val="50000"/>
                </a:spcBef>
              </a:pPr>
              <a:r>
                <a:rPr lang="en-US" altLang="zh-CN" sz="2800" b="1">
                  <a:sym typeface="Symbol" pitchFamily="18" charset="2"/>
                </a:rPr>
                <a:t></a:t>
              </a:r>
              <a:endParaRPr lang="en-US" altLang="zh-CN"/>
            </a:p>
          </p:txBody>
        </p:sp>
      </p:grpSp>
      <p:graphicFrame>
        <p:nvGraphicFramePr>
          <p:cNvPr id="9219" name="Object 30"/>
          <p:cNvGraphicFramePr>
            <a:graphicFrameLocks noChangeAspect="1"/>
          </p:cNvGraphicFramePr>
          <p:nvPr/>
        </p:nvGraphicFramePr>
        <p:xfrm>
          <a:off x="957263" y="4533900"/>
          <a:ext cx="5014912" cy="1262063"/>
        </p:xfrm>
        <a:graphic>
          <a:graphicData uri="http://schemas.openxmlformats.org/presentationml/2006/ole">
            <mc:AlternateContent xmlns:mc="http://schemas.openxmlformats.org/markup-compatibility/2006">
              <mc:Choice xmlns:v="urn:schemas-microsoft-com:vml" Requires="v">
                <p:oleObj name="公式" r:id="rId5" imgW="1307880" imgH="380880" progId="Equations">
                  <p:embed/>
                </p:oleObj>
              </mc:Choice>
              <mc:Fallback>
                <p:oleObj name="公式" r:id="rId5" imgW="1307880" imgH="380880" progId="Equations">
                  <p:embed/>
                  <p:pic>
                    <p:nvPicPr>
                      <p:cNvPr id="0"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7263" y="4533900"/>
                        <a:ext cx="5014912" cy="1262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6" name="Text Box 32"/>
          <p:cNvSpPr txBox="1">
            <a:spLocks noChangeArrowheads="1"/>
          </p:cNvSpPr>
          <p:nvPr/>
        </p:nvSpPr>
        <p:spPr bwMode="auto">
          <a:xfrm>
            <a:off x="323850" y="5783263"/>
            <a:ext cx="7429500" cy="579437"/>
          </a:xfrm>
          <a:prstGeom prst="rect">
            <a:avLst/>
          </a:prstGeom>
          <a:noFill/>
          <a:ln w="9525">
            <a:noFill/>
            <a:miter lim="800000"/>
            <a:headEnd/>
            <a:tailEnd/>
          </a:ln>
        </p:spPr>
        <p:txBody>
          <a:bodyPr>
            <a:spAutoFit/>
          </a:bodyPr>
          <a:lstStyle/>
          <a:p>
            <a:pPr>
              <a:spcBef>
                <a:spcPct val="50000"/>
              </a:spcBef>
            </a:pPr>
            <a:r>
              <a:rPr lang="zh-CN" altLang="en-US" sz="3200" b="1">
                <a:solidFill>
                  <a:srgbClr val="0000FF"/>
                </a:solidFill>
                <a:latin typeface="宋体" pitchFamily="2" charset="-122"/>
              </a:rPr>
              <a:t>三 </a:t>
            </a:r>
            <a:r>
              <a:rPr lang="en-US" altLang="zh-CN" sz="3200" b="1">
                <a:solidFill>
                  <a:srgbClr val="0000FF"/>
                </a:solidFill>
                <a:latin typeface="宋体" pitchFamily="2" charset="-122"/>
              </a:rPr>
              <a:t>. </a:t>
            </a:r>
            <a:r>
              <a:rPr lang="zh-CN" altLang="en-US" sz="3200" b="1">
                <a:solidFill>
                  <a:srgbClr val="0000FF"/>
                </a:solidFill>
                <a:latin typeface="宋体" pitchFamily="2" charset="-122"/>
              </a:rPr>
              <a:t>康普顿效应验证了光的粒子性</a:t>
            </a:r>
            <a:r>
              <a:rPr lang="en-US" altLang="zh-CN" sz="3200" b="1">
                <a:solidFill>
                  <a:srgbClr val="0000FF"/>
                </a:solidFill>
                <a:latin typeface="宋体" pitchFamily="2" charset="-122"/>
                <a:hlinkClick r:id="rId7" action="ppaction://hlinksldjump"/>
              </a:rPr>
              <a:t>Next</a:t>
            </a:r>
            <a:endParaRPr lang="en-US" altLang="zh-CN" sz="3600" b="1">
              <a:solidFill>
                <a:srgbClr val="0000FF"/>
              </a:solidFill>
              <a:latin typeface="宋体"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灯片编号占位符 3"/>
          <p:cNvSpPr>
            <a:spLocks noGrp="1"/>
          </p:cNvSpPr>
          <p:nvPr>
            <p:ph type="sldNum" sz="quarter" idx="12"/>
          </p:nvPr>
        </p:nvSpPr>
        <p:spPr>
          <a:noFill/>
        </p:spPr>
        <p:txBody>
          <a:bodyPr/>
          <a:lstStyle/>
          <a:p>
            <a:fld id="{C8D11247-432E-44D9-B38D-EABBB34EEA11}" type="slidenum">
              <a:rPr lang="en-US" altLang="zh-CN" smtClean="0"/>
              <a:pPr/>
              <a:t>34</a:t>
            </a:fld>
            <a:endParaRPr lang="en-US" altLang="zh-CN"/>
          </a:p>
        </p:txBody>
      </p:sp>
      <p:sp>
        <p:nvSpPr>
          <p:cNvPr id="10248" name="Text Box 2"/>
          <p:cNvSpPr txBox="1">
            <a:spLocks noChangeArrowheads="1"/>
          </p:cNvSpPr>
          <p:nvPr/>
        </p:nvSpPr>
        <p:spPr bwMode="auto">
          <a:xfrm>
            <a:off x="533400" y="1116013"/>
            <a:ext cx="7791450" cy="579437"/>
          </a:xfrm>
          <a:prstGeom prst="rect">
            <a:avLst/>
          </a:prstGeom>
          <a:noFill/>
          <a:ln w="9525">
            <a:noFill/>
            <a:miter lim="800000"/>
            <a:headEnd/>
            <a:tailEnd/>
          </a:ln>
        </p:spPr>
        <p:txBody>
          <a:bodyPr>
            <a:spAutoFit/>
          </a:bodyPr>
          <a:lstStyle/>
          <a:p>
            <a:pPr algn="just"/>
            <a:r>
              <a:rPr lang="en-US" altLang="zh-CN" sz="3200" b="1">
                <a:solidFill>
                  <a:srgbClr val="0000FF"/>
                </a:solidFill>
                <a:latin typeface="宋体" pitchFamily="2" charset="-122"/>
              </a:rPr>
              <a:t>2. </a:t>
            </a:r>
            <a:r>
              <a:rPr lang="zh-CN" altLang="en-US" sz="3200" b="1">
                <a:solidFill>
                  <a:srgbClr val="0000FF"/>
                </a:solidFill>
                <a:latin typeface="宋体" pitchFamily="2" charset="-122"/>
              </a:rPr>
              <a:t>康普顿的解释：如果光是粒子，于是</a:t>
            </a:r>
            <a:endParaRPr lang="zh-CN" altLang="en-US" sz="3200" b="1">
              <a:latin typeface="宋体" pitchFamily="2" charset="-122"/>
            </a:endParaRPr>
          </a:p>
        </p:txBody>
      </p:sp>
      <p:sp>
        <p:nvSpPr>
          <p:cNvPr id="10249" name="Text Box 3"/>
          <p:cNvSpPr txBox="1">
            <a:spLocks noChangeArrowheads="1"/>
          </p:cNvSpPr>
          <p:nvPr/>
        </p:nvSpPr>
        <p:spPr bwMode="auto">
          <a:xfrm>
            <a:off x="400050" y="1725613"/>
            <a:ext cx="8458200" cy="1311275"/>
          </a:xfrm>
          <a:prstGeom prst="rect">
            <a:avLst/>
          </a:prstGeom>
          <a:noFill/>
          <a:ln w="9525">
            <a:noFill/>
            <a:miter lim="800000"/>
            <a:headEnd/>
            <a:tailEnd/>
          </a:ln>
        </p:spPr>
        <p:txBody>
          <a:bodyPr>
            <a:spAutoFit/>
          </a:bodyPr>
          <a:lstStyle/>
          <a:p>
            <a:pPr>
              <a:spcBef>
                <a:spcPct val="50000"/>
              </a:spcBef>
              <a:buClr>
                <a:srgbClr val="0000CC"/>
              </a:buClr>
              <a:buFontTx/>
              <a:buChar char="•"/>
            </a:pPr>
            <a:r>
              <a:rPr lang="en-US" altLang="zh-CN" sz="3200" b="1" i="1">
                <a:solidFill>
                  <a:srgbClr val="800000"/>
                </a:solidFill>
                <a:latin typeface="宋体" pitchFamily="2" charset="-122"/>
              </a:rPr>
              <a:t> </a:t>
            </a:r>
            <a:r>
              <a:rPr lang="en-US" altLang="zh-CN" sz="3200" b="1" i="1">
                <a:solidFill>
                  <a:srgbClr val="800000"/>
                </a:solidFill>
              </a:rPr>
              <a:t>X</a:t>
            </a:r>
            <a:r>
              <a:rPr lang="zh-CN" altLang="en-US" sz="3200" b="1">
                <a:solidFill>
                  <a:srgbClr val="800000"/>
                </a:solidFill>
                <a:latin typeface="宋体" pitchFamily="2" charset="-122"/>
              </a:rPr>
              <a:t>射线光子与</a:t>
            </a:r>
            <a:r>
              <a:rPr lang="zh-CN" altLang="en-US" sz="3200" b="1">
                <a:solidFill>
                  <a:srgbClr val="800000"/>
                </a:solidFill>
              </a:rPr>
              <a:t>“</a:t>
            </a:r>
            <a:r>
              <a:rPr lang="zh-CN" altLang="en-US" sz="3200" b="1">
                <a:solidFill>
                  <a:srgbClr val="800000"/>
                </a:solidFill>
                <a:latin typeface="宋体" pitchFamily="2" charset="-122"/>
              </a:rPr>
              <a:t>静止</a:t>
            </a:r>
            <a:r>
              <a:rPr lang="zh-CN" altLang="en-US" sz="3200" b="1">
                <a:solidFill>
                  <a:srgbClr val="800000"/>
                </a:solidFill>
              </a:rPr>
              <a:t>”</a:t>
            </a:r>
            <a:r>
              <a:rPr lang="zh-CN" altLang="en-US" sz="3200" b="1">
                <a:solidFill>
                  <a:srgbClr val="800000"/>
                </a:solidFill>
                <a:latin typeface="宋体" pitchFamily="2" charset="-122"/>
              </a:rPr>
              <a:t>的</a:t>
            </a:r>
            <a:r>
              <a:rPr lang="zh-CN" altLang="en-US" sz="3200" b="1">
                <a:solidFill>
                  <a:srgbClr val="800000"/>
                </a:solidFill>
              </a:rPr>
              <a:t>“</a:t>
            </a:r>
            <a:r>
              <a:rPr lang="zh-CN" altLang="en-US" sz="3200" b="1">
                <a:solidFill>
                  <a:srgbClr val="800000"/>
                </a:solidFill>
                <a:latin typeface="宋体" pitchFamily="2" charset="-122"/>
              </a:rPr>
              <a:t>自由电子</a:t>
            </a:r>
            <a:r>
              <a:rPr lang="zh-CN" altLang="en-US" sz="3200" b="1">
                <a:solidFill>
                  <a:srgbClr val="800000"/>
                </a:solidFill>
              </a:rPr>
              <a:t>”</a:t>
            </a:r>
            <a:r>
              <a:rPr lang="zh-CN" altLang="en-US" sz="3200" b="1">
                <a:solidFill>
                  <a:srgbClr val="800000"/>
                </a:solidFill>
                <a:latin typeface="宋体" pitchFamily="2" charset="-122"/>
              </a:rPr>
              <a:t>弹性碰撞</a:t>
            </a:r>
          </a:p>
          <a:p>
            <a:pPr>
              <a:spcBef>
                <a:spcPct val="50000"/>
              </a:spcBef>
              <a:buClr>
                <a:srgbClr val="0000CC"/>
              </a:buClr>
              <a:buFontTx/>
              <a:buChar char="•"/>
            </a:pPr>
            <a:r>
              <a:rPr lang="zh-CN" altLang="en-US" sz="3200" b="1">
                <a:latin typeface="宋体" pitchFamily="2" charset="-122"/>
              </a:rPr>
              <a:t>碰撞过程中能量与动量守恒</a:t>
            </a:r>
            <a:endParaRPr lang="zh-CN" altLang="en-US" sz="3200" b="1">
              <a:solidFill>
                <a:srgbClr val="800000"/>
              </a:solidFill>
              <a:latin typeface="宋体" pitchFamily="2" charset="-122"/>
            </a:endParaRPr>
          </a:p>
        </p:txBody>
      </p:sp>
      <p:graphicFrame>
        <p:nvGraphicFramePr>
          <p:cNvPr id="10242" name="Object 5"/>
          <p:cNvGraphicFramePr>
            <a:graphicFrameLocks noChangeAspect="1"/>
          </p:cNvGraphicFramePr>
          <p:nvPr/>
        </p:nvGraphicFramePr>
        <p:xfrm>
          <a:off x="609600" y="3467100"/>
          <a:ext cx="4298950" cy="1784350"/>
        </p:xfrm>
        <a:graphic>
          <a:graphicData uri="http://schemas.openxmlformats.org/presentationml/2006/ole">
            <mc:AlternateContent xmlns:mc="http://schemas.openxmlformats.org/markup-compatibility/2006">
              <mc:Choice xmlns:v="urn:schemas-microsoft-com:vml" Requires="v">
                <p:oleObj name="公式" r:id="rId2" imgW="1803240" imgH="901440" progId="Equations">
                  <p:embed/>
                </p:oleObj>
              </mc:Choice>
              <mc:Fallback>
                <p:oleObj name="公式" r:id="rId2" imgW="1803240" imgH="901440" progId="Equations">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467100"/>
                        <a:ext cx="4298950" cy="178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50" name="Text Box 7"/>
          <p:cNvSpPr txBox="1">
            <a:spLocks noChangeArrowheads="1"/>
          </p:cNvSpPr>
          <p:nvPr/>
        </p:nvSpPr>
        <p:spPr bwMode="auto">
          <a:xfrm>
            <a:off x="304800" y="5257800"/>
            <a:ext cx="1924050" cy="579438"/>
          </a:xfrm>
          <a:prstGeom prst="rect">
            <a:avLst/>
          </a:prstGeom>
          <a:noFill/>
          <a:ln w="9525">
            <a:noFill/>
            <a:miter lim="800000"/>
            <a:headEnd/>
            <a:tailEnd/>
          </a:ln>
        </p:spPr>
        <p:txBody>
          <a:bodyPr>
            <a:spAutoFit/>
          </a:bodyPr>
          <a:lstStyle/>
          <a:p>
            <a:pPr>
              <a:spcBef>
                <a:spcPct val="50000"/>
              </a:spcBef>
            </a:pPr>
            <a:r>
              <a:rPr lang="zh-CN" altLang="en-US" sz="3200" b="1">
                <a:latin typeface="宋体" pitchFamily="2" charset="-122"/>
              </a:rPr>
              <a:t>波长偏移</a:t>
            </a:r>
          </a:p>
        </p:txBody>
      </p:sp>
      <p:sp>
        <p:nvSpPr>
          <p:cNvPr id="10251" name="Line 9"/>
          <p:cNvSpPr>
            <a:spLocks noChangeShapeType="1"/>
          </p:cNvSpPr>
          <p:nvPr/>
        </p:nvSpPr>
        <p:spPr bwMode="auto">
          <a:xfrm>
            <a:off x="5086350" y="4084638"/>
            <a:ext cx="8382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10252" name="Line 10"/>
          <p:cNvSpPr>
            <a:spLocks noChangeShapeType="1"/>
          </p:cNvSpPr>
          <p:nvPr/>
        </p:nvSpPr>
        <p:spPr bwMode="auto">
          <a:xfrm>
            <a:off x="5943600" y="4122738"/>
            <a:ext cx="19812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10253" name="Line 11"/>
          <p:cNvSpPr>
            <a:spLocks noChangeShapeType="1"/>
          </p:cNvSpPr>
          <p:nvPr/>
        </p:nvSpPr>
        <p:spPr bwMode="auto">
          <a:xfrm flipV="1">
            <a:off x="5943600" y="3265488"/>
            <a:ext cx="1219200" cy="83820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10254" name="Line 12"/>
          <p:cNvSpPr>
            <a:spLocks noChangeShapeType="1"/>
          </p:cNvSpPr>
          <p:nvPr/>
        </p:nvSpPr>
        <p:spPr bwMode="auto">
          <a:xfrm>
            <a:off x="5943600" y="4122738"/>
            <a:ext cx="838200" cy="83820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10255" name="Line 13"/>
          <p:cNvSpPr>
            <a:spLocks noChangeShapeType="1"/>
          </p:cNvSpPr>
          <p:nvPr/>
        </p:nvSpPr>
        <p:spPr bwMode="auto">
          <a:xfrm flipV="1">
            <a:off x="6686550" y="4122738"/>
            <a:ext cx="1295400" cy="838200"/>
          </a:xfrm>
          <a:prstGeom prst="line">
            <a:avLst/>
          </a:prstGeom>
          <a:noFill/>
          <a:ln w="38100">
            <a:solidFill>
              <a:schemeClr val="tx1"/>
            </a:solidFill>
            <a:round/>
            <a:headEnd/>
            <a:tailEnd/>
          </a:ln>
        </p:spPr>
        <p:txBody>
          <a:bodyPr wrap="none" anchor="ctr"/>
          <a:lstStyle/>
          <a:p>
            <a:endParaRPr lang="zh-CN" altLang="en-US"/>
          </a:p>
        </p:txBody>
      </p:sp>
      <p:sp>
        <p:nvSpPr>
          <p:cNvPr id="10256" name="Line 14"/>
          <p:cNvSpPr>
            <a:spLocks noChangeShapeType="1"/>
          </p:cNvSpPr>
          <p:nvPr/>
        </p:nvSpPr>
        <p:spPr bwMode="auto">
          <a:xfrm>
            <a:off x="7105650" y="3284538"/>
            <a:ext cx="838200" cy="838200"/>
          </a:xfrm>
          <a:prstGeom prst="line">
            <a:avLst/>
          </a:prstGeom>
          <a:noFill/>
          <a:ln w="38100">
            <a:solidFill>
              <a:schemeClr val="tx1"/>
            </a:solidFill>
            <a:round/>
            <a:headEnd/>
            <a:tailEnd/>
          </a:ln>
        </p:spPr>
        <p:txBody>
          <a:bodyPr wrap="none" anchor="ctr"/>
          <a:lstStyle/>
          <a:p>
            <a:endParaRPr lang="zh-CN" altLang="en-US"/>
          </a:p>
        </p:txBody>
      </p:sp>
      <p:sp>
        <p:nvSpPr>
          <p:cNvPr id="10257" name="Text Box 15"/>
          <p:cNvSpPr txBox="1">
            <a:spLocks noChangeArrowheads="1"/>
          </p:cNvSpPr>
          <p:nvPr/>
        </p:nvSpPr>
        <p:spPr bwMode="auto">
          <a:xfrm>
            <a:off x="5695950" y="4084638"/>
            <a:ext cx="304800" cy="457200"/>
          </a:xfrm>
          <a:prstGeom prst="rect">
            <a:avLst/>
          </a:prstGeom>
          <a:noFill/>
          <a:ln w="9525">
            <a:noFill/>
            <a:miter lim="800000"/>
            <a:headEnd/>
            <a:tailEnd/>
          </a:ln>
        </p:spPr>
        <p:txBody>
          <a:bodyPr>
            <a:spAutoFit/>
          </a:bodyPr>
          <a:lstStyle/>
          <a:p>
            <a:pPr>
              <a:spcBef>
                <a:spcPct val="50000"/>
              </a:spcBef>
            </a:pPr>
            <a:r>
              <a:rPr lang="en-US" altLang="zh-CN" b="1"/>
              <a:t>e</a:t>
            </a:r>
            <a:endParaRPr lang="en-US" altLang="zh-CN"/>
          </a:p>
        </p:txBody>
      </p:sp>
      <p:graphicFrame>
        <p:nvGraphicFramePr>
          <p:cNvPr id="10243" name="Object 16"/>
          <p:cNvGraphicFramePr>
            <a:graphicFrameLocks noChangeAspect="1"/>
          </p:cNvGraphicFramePr>
          <p:nvPr/>
        </p:nvGraphicFramePr>
        <p:xfrm>
          <a:off x="6734175" y="2339975"/>
          <a:ext cx="704850" cy="982663"/>
        </p:xfrm>
        <a:graphic>
          <a:graphicData uri="http://schemas.openxmlformats.org/presentationml/2006/ole">
            <mc:AlternateContent xmlns:mc="http://schemas.openxmlformats.org/markup-compatibility/2006">
              <mc:Choice xmlns:v="urn:schemas-microsoft-com:vml" Requires="v">
                <p:oleObj name="公式" r:id="rId4" imgW="317160" imgH="342720" progId="Equations">
                  <p:embed/>
                </p:oleObj>
              </mc:Choice>
              <mc:Fallback>
                <p:oleObj name="公式" r:id="rId4" imgW="317160" imgH="342720" progId="Equations">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4175" y="2339975"/>
                        <a:ext cx="704850" cy="982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17"/>
          <p:cNvGraphicFramePr>
            <a:graphicFrameLocks noChangeAspect="1"/>
          </p:cNvGraphicFramePr>
          <p:nvPr/>
        </p:nvGraphicFramePr>
        <p:xfrm>
          <a:off x="7999413" y="3627438"/>
          <a:ext cx="911225" cy="1036637"/>
        </p:xfrm>
        <a:graphic>
          <a:graphicData uri="http://schemas.openxmlformats.org/presentationml/2006/ole">
            <mc:AlternateContent xmlns:mc="http://schemas.openxmlformats.org/markup-compatibility/2006">
              <mc:Choice xmlns:v="urn:schemas-microsoft-com:vml" Requires="v">
                <p:oleObj name="公式" r:id="rId6" imgW="406080" imgH="342720" progId="Equations">
                  <p:embed/>
                </p:oleObj>
              </mc:Choice>
              <mc:Fallback>
                <p:oleObj name="公式" r:id="rId6" imgW="406080" imgH="342720" progId="Equations">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99413" y="3627438"/>
                        <a:ext cx="911225" cy="1036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58" name="Line 18"/>
          <p:cNvSpPr>
            <a:spLocks noChangeShapeType="1"/>
          </p:cNvSpPr>
          <p:nvPr/>
        </p:nvSpPr>
        <p:spPr bwMode="auto">
          <a:xfrm>
            <a:off x="6153150" y="3951288"/>
            <a:ext cx="514350" cy="171450"/>
          </a:xfrm>
          <a:prstGeom prst="line">
            <a:avLst/>
          </a:prstGeom>
          <a:noFill/>
          <a:ln w="9525">
            <a:solidFill>
              <a:schemeClr val="tx1"/>
            </a:solidFill>
            <a:round/>
            <a:headEnd/>
            <a:tailEnd/>
          </a:ln>
        </p:spPr>
        <p:txBody>
          <a:bodyPr wrap="none" anchor="ctr"/>
          <a:lstStyle/>
          <a:p>
            <a:endParaRPr lang="zh-CN" altLang="en-US"/>
          </a:p>
        </p:txBody>
      </p:sp>
      <p:sp>
        <p:nvSpPr>
          <p:cNvPr id="10259" name="Line 19"/>
          <p:cNvSpPr>
            <a:spLocks noChangeShapeType="1"/>
          </p:cNvSpPr>
          <p:nvPr/>
        </p:nvSpPr>
        <p:spPr bwMode="auto">
          <a:xfrm flipH="1">
            <a:off x="6286500" y="4160838"/>
            <a:ext cx="228600" cy="304800"/>
          </a:xfrm>
          <a:prstGeom prst="line">
            <a:avLst/>
          </a:prstGeom>
          <a:noFill/>
          <a:ln w="9525">
            <a:solidFill>
              <a:schemeClr val="tx1"/>
            </a:solidFill>
            <a:round/>
            <a:headEnd/>
            <a:tailEnd/>
          </a:ln>
        </p:spPr>
        <p:txBody>
          <a:bodyPr wrap="none" anchor="ctr"/>
          <a:lstStyle/>
          <a:p>
            <a:endParaRPr lang="zh-CN" altLang="en-US"/>
          </a:p>
        </p:txBody>
      </p:sp>
      <p:graphicFrame>
        <p:nvGraphicFramePr>
          <p:cNvPr id="10245" name="Object 20"/>
          <p:cNvGraphicFramePr>
            <a:graphicFrameLocks noChangeAspect="1"/>
          </p:cNvGraphicFramePr>
          <p:nvPr/>
        </p:nvGraphicFramePr>
        <p:xfrm>
          <a:off x="5781675" y="4541838"/>
          <a:ext cx="674688" cy="525462"/>
        </p:xfrm>
        <a:graphic>
          <a:graphicData uri="http://schemas.openxmlformats.org/presentationml/2006/ole">
            <mc:AlternateContent xmlns:mc="http://schemas.openxmlformats.org/markup-compatibility/2006">
              <mc:Choice xmlns:v="urn:schemas-microsoft-com:vml" Requires="v">
                <p:oleObj name="公式" r:id="rId8" imgW="241200" imgH="164880" progId="Equations">
                  <p:embed/>
                </p:oleObj>
              </mc:Choice>
              <mc:Fallback>
                <p:oleObj name="公式" r:id="rId8" imgW="241200" imgH="164880" progId="Equations">
                  <p:embed/>
                  <p:pic>
                    <p:nvPicPr>
                      <p:cNvPr id="0" name="Object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81675" y="4541838"/>
                        <a:ext cx="674688" cy="525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60" name="Text Box 21"/>
          <p:cNvSpPr txBox="1">
            <a:spLocks noChangeArrowheads="1"/>
          </p:cNvSpPr>
          <p:nvPr/>
        </p:nvSpPr>
        <p:spPr bwMode="auto">
          <a:xfrm>
            <a:off x="6324600" y="3622675"/>
            <a:ext cx="457200" cy="519113"/>
          </a:xfrm>
          <a:prstGeom prst="rect">
            <a:avLst/>
          </a:prstGeom>
          <a:noFill/>
          <a:ln w="9525">
            <a:noFill/>
            <a:miter lim="800000"/>
            <a:headEnd/>
            <a:tailEnd/>
          </a:ln>
        </p:spPr>
        <p:txBody>
          <a:bodyPr>
            <a:spAutoFit/>
          </a:bodyPr>
          <a:lstStyle/>
          <a:p>
            <a:pPr>
              <a:spcBef>
                <a:spcPct val="50000"/>
              </a:spcBef>
            </a:pPr>
            <a:r>
              <a:rPr lang="en-US" altLang="zh-CN" sz="2800" b="1">
                <a:sym typeface="Symbol" pitchFamily="18" charset="2"/>
              </a:rPr>
              <a:t></a:t>
            </a:r>
            <a:endParaRPr lang="en-US" altLang="zh-CN" sz="2800" b="1"/>
          </a:p>
        </p:txBody>
      </p:sp>
      <p:sp>
        <p:nvSpPr>
          <p:cNvPr id="10261" name="Text Box 22"/>
          <p:cNvSpPr txBox="1">
            <a:spLocks noChangeArrowheads="1"/>
          </p:cNvSpPr>
          <p:nvPr/>
        </p:nvSpPr>
        <p:spPr bwMode="auto">
          <a:xfrm>
            <a:off x="6438900" y="4122738"/>
            <a:ext cx="457200" cy="519112"/>
          </a:xfrm>
          <a:prstGeom prst="rect">
            <a:avLst/>
          </a:prstGeom>
          <a:noFill/>
          <a:ln w="9525">
            <a:noFill/>
            <a:miter lim="800000"/>
            <a:headEnd/>
            <a:tailEnd/>
          </a:ln>
        </p:spPr>
        <p:txBody>
          <a:bodyPr>
            <a:spAutoFit/>
          </a:bodyPr>
          <a:lstStyle/>
          <a:p>
            <a:pPr>
              <a:spcBef>
                <a:spcPct val="50000"/>
              </a:spcBef>
            </a:pPr>
            <a:r>
              <a:rPr lang="en-US" altLang="zh-CN" sz="2800" b="1">
                <a:sym typeface="Symbol" pitchFamily="18" charset="2"/>
              </a:rPr>
              <a:t></a:t>
            </a:r>
            <a:endParaRPr lang="en-US" altLang="zh-CN" b="1">
              <a:sym typeface="Symbol" pitchFamily="18" charset="2"/>
            </a:endParaRPr>
          </a:p>
        </p:txBody>
      </p:sp>
      <p:sp>
        <p:nvSpPr>
          <p:cNvPr id="10262" name="Text Box 25"/>
          <p:cNvSpPr txBox="1">
            <a:spLocks noChangeArrowheads="1"/>
          </p:cNvSpPr>
          <p:nvPr/>
        </p:nvSpPr>
        <p:spPr bwMode="auto">
          <a:xfrm>
            <a:off x="514350" y="506413"/>
            <a:ext cx="6229350" cy="579437"/>
          </a:xfrm>
          <a:prstGeom prst="rect">
            <a:avLst/>
          </a:prstGeom>
          <a:noFill/>
          <a:ln w="9525">
            <a:noFill/>
            <a:miter lim="800000"/>
            <a:headEnd/>
            <a:tailEnd/>
          </a:ln>
        </p:spPr>
        <p:txBody>
          <a:bodyPr>
            <a:spAutoFit/>
          </a:bodyPr>
          <a:lstStyle/>
          <a:p>
            <a:pPr>
              <a:spcBef>
                <a:spcPct val="50000"/>
              </a:spcBef>
            </a:pPr>
            <a:r>
              <a:rPr lang="en-US" altLang="zh-CN" sz="3200" b="1">
                <a:solidFill>
                  <a:srgbClr val="0000FF"/>
                </a:solidFill>
                <a:latin typeface="宋体" pitchFamily="2" charset="-122"/>
              </a:rPr>
              <a:t>1. </a:t>
            </a:r>
            <a:r>
              <a:rPr lang="zh-CN" altLang="en-US" sz="3200" b="1">
                <a:solidFill>
                  <a:srgbClr val="0000FF"/>
                </a:solidFill>
                <a:latin typeface="宋体" pitchFamily="2" charset="-122"/>
              </a:rPr>
              <a:t>经典电磁理论无法解释</a:t>
            </a:r>
          </a:p>
        </p:txBody>
      </p:sp>
      <p:graphicFrame>
        <p:nvGraphicFramePr>
          <p:cNvPr id="10246" name="Object 26"/>
          <p:cNvGraphicFramePr>
            <a:graphicFrameLocks noChangeAspect="1"/>
          </p:cNvGraphicFramePr>
          <p:nvPr/>
        </p:nvGraphicFramePr>
        <p:xfrm>
          <a:off x="2220913" y="5029200"/>
          <a:ext cx="5667375" cy="1371600"/>
        </p:xfrm>
        <a:graphic>
          <a:graphicData uri="http://schemas.openxmlformats.org/presentationml/2006/ole">
            <mc:AlternateContent xmlns:mc="http://schemas.openxmlformats.org/markup-compatibility/2006">
              <mc:Choice xmlns:v="urn:schemas-microsoft-com:vml" Requires="v">
                <p:oleObj name="公式" r:id="rId10" imgW="1574640" imgH="380880" progId="Equations">
                  <p:embed/>
                </p:oleObj>
              </mc:Choice>
              <mc:Fallback>
                <p:oleObj name="公式" r:id="rId10" imgW="1574640" imgH="380880" progId="Equations">
                  <p:embed/>
                  <p:pic>
                    <p:nvPicPr>
                      <p:cNvPr id="0" name="Object 2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20913" y="5029200"/>
                        <a:ext cx="5667375"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63" name="Text Box 27"/>
          <p:cNvSpPr txBox="1">
            <a:spLocks noChangeArrowheads="1"/>
          </p:cNvSpPr>
          <p:nvPr/>
        </p:nvSpPr>
        <p:spPr bwMode="auto">
          <a:xfrm>
            <a:off x="7397750" y="6135688"/>
            <a:ext cx="1136650" cy="457200"/>
          </a:xfrm>
          <a:prstGeom prst="rect">
            <a:avLst/>
          </a:prstGeom>
          <a:noFill/>
          <a:ln w="9525">
            <a:noFill/>
            <a:miter lim="800000"/>
            <a:headEnd/>
            <a:tailEnd/>
          </a:ln>
        </p:spPr>
        <p:txBody>
          <a:bodyPr>
            <a:spAutoFit/>
          </a:bodyPr>
          <a:lstStyle/>
          <a:p>
            <a:r>
              <a:rPr lang="en-US" altLang="zh-CN">
                <a:hlinkClick r:id="rId12" action="ppaction://hlinksldjump"/>
              </a:rPr>
              <a:t>Return</a:t>
            </a:r>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灯片编号占位符 3"/>
          <p:cNvSpPr>
            <a:spLocks noGrp="1"/>
          </p:cNvSpPr>
          <p:nvPr>
            <p:ph type="sldNum" sz="quarter" idx="12"/>
          </p:nvPr>
        </p:nvSpPr>
        <p:spPr>
          <a:noFill/>
        </p:spPr>
        <p:txBody>
          <a:bodyPr/>
          <a:lstStyle/>
          <a:p>
            <a:fld id="{B9E54803-595A-4EF9-8CE1-B73E7D10C401}" type="slidenum">
              <a:rPr lang="en-US" altLang="zh-CN" smtClean="0"/>
              <a:pPr/>
              <a:t>35</a:t>
            </a:fld>
            <a:endParaRPr lang="en-US" altLang="zh-CN"/>
          </a:p>
        </p:txBody>
      </p:sp>
      <p:sp>
        <p:nvSpPr>
          <p:cNvPr id="89090" name="Text Box 2"/>
          <p:cNvSpPr txBox="1">
            <a:spLocks noChangeArrowheads="1"/>
          </p:cNvSpPr>
          <p:nvPr/>
        </p:nvSpPr>
        <p:spPr bwMode="auto">
          <a:xfrm>
            <a:off x="1295400" y="533400"/>
            <a:ext cx="6019800" cy="641350"/>
          </a:xfrm>
          <a:prstGeom prst="rect">
            <a:avLst/>
          </a:prstGeom>
          <a:noFill/>
          <a:ln w="9525">
            <a:noFill/>
            <a:miter lim="800000"/>
            <a:headEnd/>
            <a:tailEnd/>
          </a:ln>
          <a:effectLst/>
        </p:spPr>
        <p:txBody>
          <a:bodyPr>
            <a:spAutoFit/>
          </a:bodyPr>
          <a:lstStyle/>
          <a:p>
            <a:pPr algn="just">
              <a:defRPr/>
            </a:pPr>
            <a:r>
              <a:rPr lang="en-US" altLang="zh-CN" sz="3600" b="1">
                <a:solidFill>
                  <a:srgbClr val="0000FF"/>
                </a:solidFill>
                <a:effectLst>
                  <a:outerShdw blurRad="38100" dist="38100" dir="2700000" algn="tl">
                    <a:srgbClr val="C0C0C0"/>
                  </a:outerShdw>
                </a:effectLst>
                <a:latin typeface="宋体" pitchFamily="2" charset="-122"/>
              </a:rPr>
              <a:t>     </a:t>
            </a:r>
            <a:r>
              <a:rPr lang="zh-CN" altLang="en-US" sz="3600" b="1">
                <a:solidFill>
                  <a:srgbClr val="0000FF"/>
                </a:solidFill>
                <a:effectLst>
                  <a:outerShdw blurRad="38100" dist="38100" dir="2700000" algn="tl">
                    <a:srgbClr val="C0C0C0"/>
                  </a:outerShdw>
                </a:effectLst>
                <a:latin typeface="宋体" pitchFamily="2" charset="-122"/>
              </a:rPr>
              <a:t>实物粒子的波动性</a:t>
            </a:r>
            <a:endParaRPr lang="zh-CN" altLang="en-US">
              <a:latin typeface="宋体" pitchFamily="2" charset="-122"/>
            </a:endParaRPr>
          </a:p>
        </p:txBody>
      </p:sp>
      <p:sp>
        <p:nvSpPr>
          <p:cNvPr id="11269" name="Text Box 3"/>
          <p:cNvSpPr txBox="1">
            <a:spLocks noChangeArrowheads="1"/>
          </p:cNvSpPr>
          <p:nvPr/>
        </p:nvSpPr>
        <p:spPr bwMode="auto">
          <a:xfrm>
            <a:off x="914400" y="1219200"/>
            <a:ext cx="7962900" cy="1066800"/>
          </a:xfrm>
          <a:prstGeom prst="rect">
            <a:avLst/>
          </a:prstGeom>
          <a:noFill/>
          <a:ln w="9525">
            <a:noFill/>
            <a:miter lim="800000"/>
            <a:headEnd/>
            <a:tailEnd/>
          </a:ln>
        </p:spPr>
        <p:txBody>
          <a:bodyPr>
            <a:spAutoFit/>
          </a:bodyPr>
          <a:lstStyle/>
          <a:p>
            <a:pPr>
              <a:spcBef>
                <a:spcPct val="50000"/>
              </a:spcBef>
            </a:pPr>
            <a:r>
              <a:rPr lang="zh-CN" altLang="en-US" sz="3200" b="1">
                <a:solidFill>
                  <a:srgbClr val="800000"/>
                </a:solidFill>
                <a:latin typeface="宋体" pitchFamily="2" charset="-122"/>
              </a:rPr>
              <a:t>既然一向被看作波的光具有粒子性，一向被看作是粒子的实物粒子是否也有波动性？</a:t>
            </a:r>
          </a:p>
        </p:txBody>
      </p:sp>
      <p:sp>
        <p:nvSpPr>
          <p:cNvPr id="11270" name="Text Box 4"/>
          <p:cNvSpPr txBox="1">
            <a:spLocks noChangeArrowheads="1"/>
          </p:cNvSpPr>
          <p:nvPr/>
        </p:nvSpPr>
        <p:spPr bwMode="auto">
          <a:xfrm>
            <a:off x="457200" y="2392363"/>
            <a:ext cx="6305550" cy="579437"/>
          </a:xfrm>
          <a:prstGeom prst="rect">
            <a:avLst/>
          </a:prstGeom>
          <a:noFill/>
          <a:ln w="9525">
            <a:noFill/>
            <a:miter lim="800000"/>
            <a:headEnd/>
            <a:tailEnd/>
          </a:ln>
        </p:spPr>
        <p:txBody>
          <a:bodyPr>
            <a:spAutoFit/>
          </a:bodyPr>
          <a:lstStyle/>
          <a:p>
            <a:pPr>
              <a:spcBef>
                <a:spcPct val="50000"/>
              </a:spcBef>
            </a:pPr>
            <a:r>
              <a:rPr lang="zh-CN" altLang="en-US" sz="3200" b="1">
                <a:solidFill>
                  <a:srgbClr val="0000FF"/>
                </a:solidFill>
                <a:latin typeface="宋体" pitchFamily="2" charset="-122"/>
              </a:rPr>
              <a:t>一</a:t>
            </a:r>
            <a:r>
              <a:rPr lang="en-US" altLang="zh-CN" sz="3200" b="1">
                <a:solidFill>
                  <a:srgbClr val="0000FF"/>
                </a:solidFill>
                <a:latin typeface="宋体" pitchFamily="2" charset="-122"/>
              </a:rPr>
              <a:t>. </a:t>
            </a:r>
            <a:r>
              <a:rPr lang="zh-CN" altLang="en-US" sz="3200" b="1">
                <a:solidFill>
                  <a:srgbClr val="0000FF"/>
                </a:solidFill>
                <a:latin typeface="宋体" pitchFamily="2" charset="-122"/>
              </a:rPr>
              <a:t>德布罗意假设</a:t>
            </a:r>
            <a:r>
              <a:rPr lang="en-US" altLang="zh-CN" sz="3200" b="1">
                <a:solidFill>
                  <a:srgbClr val="0000FF"/>
                </a:solidFill>
                <a:latin typeface="宋体" pitchFamily="2" charset="-122"/>
              </a:rPr>
              <a:t>(1923-24)</a:t>
            </a:r>
            <a:endParaRPr lang="en-US" altLang="zh-CN" sz="3600" b="1">
              <a:solidFill>
                <a:srgbClr val="0000FF"/>
              </a:solidFill>
              <a:latin typeface="宋体" pitchFamily="2" charset="-122"/>
            </a:endParaRPr>
          </a:p>
        </p:txBody>
      </p:sp>
      <p:sp>
        <p:nvSpPr>
          <p:cNvPr id="11271" name="Text Box 5"/>
          <p:cNvSpPr txBox="1">
            <a:spLocks noChangeArrowheads="1"/>
          </p:cNvSpPr>
          <p:nvPr/>
        </p:nvSpPr>
        <p:spPr bwMode="auto">
          <a:xfrm>
            <a:off x="1295400" y="3124200"/>
            <a:ext cx="5257800" cy="579438"/>
          </a:xfrm>
          <a:prstGeom prst="rect">
            <a:avLst/>
          </a:prstGeom>
          <a:noFill/>
          <a:ln w="9525">
            <a:noFill/>
            <a:miter lim="800000"/>
            <a:headEnd/>
            <a:tailEnd/>
          </a:ln>
        </p:spPr>
        <p:txBody>
          <a:bodyPr>
            <a:spAutoFit/>
          </a:bodyPr>
          <a:lstStyle/>
          <a:p>
            <a:pPr>
              <a:spcBef>
                <a:spcPct val="50000"/>
              </a:spcBef>
            </a:pPr>
            <a:r>
              <a:rPr lang="zh-CN" altLang="en-US" sz="3200" b="1">
                <a:solidFill>
                  <a:srgbClr val="000000"/>
                </a:solidFill>
                <a:latin typeface="宋体" pitchFamily="2" charset="-122"/>
              </a:rPr>
              <a:t>实物粒子具有波动性。并且</a:t>
            </a:r>
          </a:p>
        </p:txBody>
      </p:sp>
      <p:sp>
        <p:nvSpPr>
          <p:cNvPr id="11272" name="Text Box 6"/>
          <p:cNvSpPr txBox="1">
            <a:spLocks noChangeArrowheads="1"/>
          </p:cNvSpPr>
          <p:nvPr/>
        </p:nvSpPr>
        <p:spPr bwMode="auto">
          <a:xfrm>
            <a:off x="895350" y="5276850"/>
            <a:ext cx="7810500" cy="579438"/>
          </a:xfrm>
          <a:prstGeom prst="rect">
            <a:avLst/>
          </a:prstGeom>
          <a:noFill/>
          <a:ln w="9525">
            <a:noFill/>
            <a:miter lim="800000"/>
            <a:headEnd/>
            <a:tailEnd/>
          </a:ln>
        </p:spPr>
        <p:txBody>
          <a:bodyPr>
            <a:spAutoFit/>
          </a:bodyPr>
          <a:lstStyle/>
          <a:p>
            <a:pPr>
              <a:spcBef>
                <a:spcPct val="50000"/>
              </a:spcBef>
            </a:pPr>
            <a:r>
              <a:rPr lang="zh-CN" altLang="en-US" sz="3200" b="1">
                <a:latin typeface="宋体" pitchFamily="2" charset="-122"/>
              </a:rPr>
              <a:t>与粒子相联系的波称为</a:t>
            </a:r>
            <a:r>
              <a:rPr lang="zh-CN" altLang="en-US" sz="3200" b="1">
                <a:solidFill>
                  <a:srgbClr val="800000"/>
                </a:solidFill>
                <a:latin typeface="宋体" pitchFamily="2" charset="-122"/>
              </a:rPr>
              <a:t>德布罗意波 </a:t>
            </a:r>
            <a:r>
              <a:rPr lang="en-US" altLang="zh-CN" sz="3200" b="1">
                <a:solidFill>
                  <a:srgbClr val="800000"/>
                </a:solidFill>
                <a:latin typeface="宋体" pitchFamily="2" charset="-122"/>
                <a:hlinkClick r:id="rId2" action="ppaction://hlinksldjump"/>
              </a:rPr>
              <a:t>next</a:t>
            </a:r>
            <a:endParaRPr lang="en-US" altLang="zh-CN" sz="3200" b="1">
              <a:solidFill>
                <a:srgbClr val="800000"/>
              </a:solidFill>
              <a:latin typeface="宋体" pitchFamily="2" charset="-122"/>
            </a:endParaRPr>
          </a:p>
        </p:txBody>
      </p:sp>
      <p:graphicFrame>
        <p:nvGraphicFramePr>
          <p:cNvPr id="11266" name="Object 7"/>
          <p:cNvGraphicFramePr>
            <a:graphicFrameLocks noChangeAspect="1"/>
          </p:cNvGraphicFramePr>
          <p:nvPr/>
        </p:nvGraphicFramePr>
        <p:xfrm>
          <a:off x="1504950" y="3843338"/>
          <a:ext cx="4127500" cy="1292225"/>
        </p:xfrm>
        <a:graphic>
          <a:graphicData uri="http://schemas.openxmlformats.org/presentationml/2006/ole">
            <mc:AlternateContent xmlns:mc="http://schemas.openxmlformats.org/markup-compatibility/2006">
              <mc:Choice xmlns:v="urn:schemas-microsoft-com:vml" Requires="v">
                <p:oleObj name="公式" r:id="rId3" imgW="1091880" imgH="342720" progId="Equations">
                  <p:embed/>
                </p:oleObj>
              </mc:Choice>
              <mc:Fallback>
                <p:oleObj name="公式" r:id="rId3" imgW="1091880" imgH="342720" progId="Equations">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4950" y="3843338"/>
                        <a:ext cx="4127500" cy="1292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灯片编号占位符 3"/>
          <p:cNvSpPr>
            <a:spLocks noGrp="1"/>
          </p:cNvSpPr>
          <p:nvPr>
            <p:ph type="sldNum" sz="quarter" idx="12"/>
          </p:nvPr>
        </p:nvSpPr>
        <p:spPr>
          <a:noFill/>
        </p:spPr>
        <p:txBody>
          <a:bodyPr/>
          <a:lstStyle/>
          <a:p>
            <a:fld id="{78DD1E27-0513-4D08-8CD3-188A43FB3C84}" type="slidenum">
              <a:rPr lang="en-US" altLang="zh-CN" smtClean="0"/>
              <a:pPr/>
              <a:t>36</a:t>
            </a:fld>
            <a:endParaRPr lang="en-US" altLang="zh-CN"/>
          </a:p>
        </p:txBody>
      </p:sp>
      <p:sp>
        <p:nvSpPr>
          <p:cNvPr id="12293" name="Text Box 1026"/>
          <p:cNvSpPr txBox="1">
            <a:spLocks noChangeArrowheads="1"/>
          </p:cNvSpPr>
          <p:nvPr/>
        </p:nvSpPr>
        <p:spPr bwMode="auto">
          <a:xfrm>
            <a:off x="457200" y="457200"/>
            <a:ext cx="5219700" cy="579438"/>
          </a:xfrm>
          <a:prstGeom prst="rect">
            <a:avLst/>
          </a:prstGeom>
          <a:noFill/>
          <a:ln w="9525">
            <a:noFill/>
            <a:miter lim="800000"/>
            <a:headEnd/>
            <a:tailEnd/>
          </a:ln>
        </p:spPr>
        <p:txBody>
          <a:bodyPr>
            <a:spAutoFit/>
          </a:bodyPr>
          <a:lstStyle/>
          <a:p>
            <a:pPr>
              <a:spcBef>
                <a:spcPct val="50000"/>
              </a:spcBef>
            </a:pPr>
            <a:r>
              <a:rPr lang="zh-CN" altLang="en-US" sz="3200" b="1">
                <a:solidFill>
                  <a:srgbClr val="0000FF"/>
                </a:solidFill>
                <a:latin typeface="宋体" pitchFamily="2" charset="-122"/>
              </a:rPr>
              <a:t>二．实验验证  </a:t>
            </a:r>
            <a:r>
              <a:rPr lang="en-US" altLang="zh-CN" sz="3200" b="1">
                <a:solidFill>
                  <a:srgbClr val="0000FF"/>
                </a:solidFill>
                <a:latin typeface="宋体" pitchFamily="2" charset="-122"/>
                <a:hlinkClick r:id="rId2" action="ppaction://hlinksldjump"/>
              </a:rPr>
              <a:t>next</a:t>
            </a:r>
            <a:endParaRPr lang="en-US" altLang="zh-CN" sz="3200" b="1">
              <a:solidFill>
                <a:srgbClr val="0000FF"/>
              </a:solidFill>
              <a:latin typeface="宋体" pitchFamily="2" charset="-122"/>
            </a:endParaRPr>
          </a:p>
        </p:txBody>
      </p:sp>
      <p:sp>
        <p:nvSpPr>
          <p:cNvPr id="12294" name="Text Box 1027"/>
          <p:cNvSpPr txBox="1">
            <a:spLocks noChangeArrowheads="1"/>
          </p:cNvSpPr>
          <p:nvPr/>
        </p:nvSpPr>
        <p:spPr bwMode="auto">
          <a:xfrm>
            <a:off x="685800" y="1066800"/>
            <a:ext cx="7010400" cy="579438"/>
          </a:xfrm>
          <a:prstGeom prst="rect">
            <a:avLst/>
          </a:prstGeom>
          <a:noFill/>
          <a:ln w="9525">
            <a:noFill/>
            <a:miter lim="800000"/>
            <a:headEnd/>
            <a:tailEnd/>
          </a:ln>
        </p:spPr>
        <p:txBody>
          <a:bodyPr>
            <a:spAutoFit/>
          </a:bodyPr>
          <a:lstStyle/>
          <a:p>
            <a:pPr>
              <a:spcBef>
                <a:spcPct val="50000"/>
              </a:spcBef>
              <a:buClr>
                <a:srgbClr val="0000CC"/>
              </a:buClr>
              <a:buFontTx/>
              <a:buChar char="•"/>
            </a:pPr>
            <a:r>
              <a:rPr lang="en-US" altLang="zh-CN" sz="3200" b="1">
                <a:solidFill>
                  <a:srgbClr val="000000"/>
                </a:solidFill>
                <a:latin typeface="宋体" pitchFamily="2" charset="-122"/>
              </a:rPr>
              <a:t> </a:t>
            </a:r>
            <a:r>
              <a:rPr lang="zh-CN" altLang="en-US" sz="3200" b="1">
                <a:solidFill>
                  <a:srgbClr val="000000"/>
                </a:solidFill>
                <a:latin typeface="宋体" pitchFamily="2" charset="-122"/>
              </a:rPr>
              <a:t>电子通过金多晶薄膜的衍射实验</a:t>
            </a:r>
            <a:endParaRPr lang="zh-CN" altLang="en-US" sz="3200" b="1">
              <a:solidFill>
                <a:srgbClr val="000000"/>
              </a:solidFill>
              <a:ea typeface="黑体" pitchFamily="2" charset="-122"/>
            </a:endParaRPr>
          </a:p>
        </p:txBody>
      </p:sp>
      <p:sp>
        <p:nvSpPr>
          <p:cNvPr id="12295" name="Text Box 1028"/>
          <p:cNvSpPr txBox="1">
            <a:spLocks noChangeArrowheads="1"/>
          </p:cNvSpPr>
          <p:nvPr/>
        </p:nvSpPr>
        <p:spPr bwMode="auto">
          <a:xfrm>
            <a:off x="609600" y="4038600"/>
            <a:ext cx="8382000" cy="579438"/>
          </a:xfrm>
          <a:prstGeom prst="rect">
            <a:avLst/>
          </a:prstGeom>
          <a:noFill/>
          <a:ln w="9525">
            <a:noFill/>
            <a:miter lim="800000"/>
            <a:headEnd/>
            <a:tailEnd/>
          </a:ln>
        </p:spPr>
        <p:txBody>
          <a:bodyPr>
            <a:spAutoFit/>
          </a:bodyPr>
          <a:lstStyle/>
          <a:p>
            <a:pPr>
              <a:spcBef>
                <a:spcPct val="50000"/>
              </a:spcBef>
              <a:buClr>
                <a:srgbClr val="0000CC"/>
              </a:buClr>
              <a:buFontTx/>
              <a:buChar char="•"/>
            </a:pPr>
            <a:r>
              <a:rPr lang="en-US" altLang="zh-CN" sz="3200" b="1">
                <a:solidFill>
                  <a:srgbClr val="000000"/>
                </a:solidFill>
                <a:latin typeface="宋体" pitchFamily="2" charset="-122"/>
              </a:rPr>
              <a:t> </a:t>
            </a:r>
            <a:r>
              <a:rPr lang="zh-CN" altLang="en-US" sz="3200" b="1">
                <a:solidFill>
                  <a:srgbClr val="000000"/>
                </a:solidFill>
                <a:latin typeface="宋体" pitchFamily="2" charset="-122"/>
              </a:rPr>
              <a:t>电子的单缝、双缝、三缝和四缝衍射实验</a:t>
            </a:r>
          </a:p>
        </p:txBody>
      </p:sp>
      <p:sp>
        <p:nvSpPr>
          <p:cNvPr id="12296" name="Text Box 1029"/>
          <p:cNvSpPr txBox="1">
            <a:spLocks noChangeArrowheads="1"/>
          </p:cNvSpPr>
          <p:nvPr/>
        </p:nvSpPr>
        <p:spPr bwMode="auto">
          <a:xfrm>
            <a:off x="1524000" y="1676400"/>
            <a:ext cx="3581400" cy="579438"/>
          </a:xfrm>
          <a:prstGeom prst="rect">
            <a:avLst/>
          </a:prstGeom>
          <a:noFill/>
          <a:ln w="9525">
            <a:noFill/>
            <a:miter lim="800000"/>
            <a:headEnd/>
            <a:tailEnd/>
          </a:ln>
        </p:spPr>
        <p:txBody>
          <a:bodyPr>
            <a:spAutoFit/>
          </a:bodyPr>
          <a:lstStyle/>
          <a:p>
            <a:pPr>
              <a:spcBef>
                <a:spcPct val="50000"/>
              </a:spcBef>
              <a:buClr>
                <a:srgbClr val="0000CC"/>
              </a:buClr>
            </a:pPr>
            <a:r>
              <a:rPr lang="zh-CN" altLang="en-US" sz="3200" b="1">
                <a:solidFill>
                  <a:srgbClr val="000000"/>
                </a:solidFill>
                <a:ea typeface="黑体" pitchFamily="2" charset="-122"/>
              </a:rPr>
              <a:t>（汤姆逊</a:t>
            </a:r>
            <a:r>
              <a:rPr lang="en-US" altLang="zh-CN" sz="3200" b="1">
                <a:solidFill>
                  <a:srgbClr val="000000"/>
                </a:solidFill>
                <a:ea typeface="黑体" pitchFamily="2" charset="-122"/>
              </a:rPr>
              <a:t>1927</a:t>
            </a:r>
            <a:r>
              <a:rPr lang="zh-CN" altLang="en-US" sz="3200" b="1">
                <a:solidFill>
                  <a:srgbClr val="000000"/>
                </a:solidFill>
                <a:ea typeface="黑体" pitchFamily="2" charset="-122"/>
              </a:rPr>
              <a:t>）</a:t>
            </a:r>
            <a:endParaRPr lang="zh-CN" altLang="en-US"/>
          </a:p>
        </p:txBody>
      </p:sp>
      <p:graphicFrame>
        <p:nvGraphicFramePr>
          <p:cNvPr id="12290" name="Object 1030"/>
          <p:cNvGraphicFramePr>
            <a:graphicFrameLocks noChangeAspect="1"/>
          </p:cNvGraphicFramePr>
          <p:nvPr/>
        </p:nvGraphicFramePr>
        <p:xfrm>
          <a:off x="4800600" y="1676400"/>
          <a:ext cx="1919288" cy="2362200"/>
        </p:xfrm>
        <a:graphic>
          <a:graphicData uri="http://schemas.openxmlformats.org/presentationml/2006/ole">
            <mc:AlternateContent xmlns:mc="http://schemas.openxmlformats.org/markup-compatibility/2006">
              <mc:Choice xmlns:v="urn:schemas-microsoft-com:vml" Requires="v">
                <p:oleObj name="BMP 图象" r:id="rId3" imgW="1200336" imgH="1476309" progId="PBrush">
                  <p:embed/>
                </p:oleObj>
              </mc:Choice>
              <mc:Fallback>
                <p:oleObj name="BMP 图象" r:id="rId3" imgW="1200336" imgH="1476309" progId="PBrush">
                  <p:embed/>
                  <p:pic>
                    <p:nvPicPr>
                      <p:cNvPr id="0" name="Object 10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1676400"/>
                        <a:ext cx="1919288"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7" name="Text Box 1031"/>
          <p:cNvSpPr txBox="1">
            <a:spLocks noChangeArrowheads="1"/>
          </p:cNvSpPr>
          <p:nvPr/>
        </p:nvSpPr>
        <p:spPr bwMode="auto">
          <a:xfrm>
            <a:off x="1676400" y="4648200"/>
            <a:ext cx="2971800" cy="579438"/>
          </a:xfrm>
          <a:prstGeom prst="rect">
            <a:avLst/>
          </a:prstGeom>
          <a:noFill/>
          <a:ln w="9525">
            <a:noFill/>
            <a:miter lim="800000"/>
            <a:headEnd/>
            <a:tailEnd/>
          </a:ln>
        </p:spPr>
        <p:txBody>
          <a:bodyPr>
            <a:spAutoFit/>
          </a:bodyPr>
          <a:lstStyle/>
          <a:p>
            <a:pPr>
              <a:spcBef>
                <a:spcPct val="50000"/>
              </a:spcBef>
            </a:pPr>
            <a:r>
              <a:rPr lang="zh-CN" altLang="en-US" sz="3200" b="1">
                <a:solidFill>
                  <a:srgbClr val="000000"/>
                </a:solidFill>
                <a:ea typeface="黑体" pitchFamily="2" charset="-122"/>
              </a:rPr>
              <a:t>（约恩逊</a:t>
            </a:r>
            <a:r>
              <a:rPr lang="en-US" altLang="zh-CN" sz="3200" b="1">
                <a:solidFill>
                  <a:srgbClr val="000000"/>
                </a:solidFill>
                <a:ea typeface="黑体" pitchFamily="2" charset="-122"/>
              </a:rPr>
              <a:t>1961)</a:t>
            </a:r>
          </a:p>
        </p:txBody>
      </p:sp>
      <p:graphicFrame>
        <p:nvGraphicFramePr>
          <p:cNvPr id="12291" name="Object 1032"/>
          <p:cNvGraphicFramePr>
            <a:graphicFrameLocks noChangeAspect="1"/>
          </p:cNvGraphicFramePr>
          <p:nvPr/>
        </p:nvGraphicFramePr>
        <p:xfrm>
          <a:off x="2057400" y="5181600"/>
          <a:ext cx="4800600" cy="1463675"/>
        </p:xfrm>
        <a:graphic>
          <a:graphicData uri="http://schemas.openxmlformats.org/presentationml/2006/ole">
            <mc:AlternateContent xmlns:mc="http://schemas.openxmlformats.org/markup-compatibility/2006">
              <mc:Choice xmlns:v="urn:schemas-microsoft-com:vml" Requires="v">
                <p:oleObj name="BMP 图象" r:id="rId5" imgW="2343137" imgH="895369" progId="PBrush">
                  <p:embed/>
                </p:oleObj>
              </mc:Choice>
              <mc:Fallback>
                <p:oleObj name="BMP 图象" r:id="rId5" imgW="2343137" imgH="895369" progId="PBrush">
                  <p:embed/>
                  <p:pic>
                    <p:nvPicPr>
                      <p:cNvPr id="0" name="Object 10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5181600"/>
                        <a:ext cx="48006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灯片编号占位符 3"/>
          <p:cNvSpPr>
            <a:spLocks noGrp="1"/>
          </p:cNvSpPr>
          <p:nvPr>
            <p:ph type="sldNum" sz="quarter" idx="12"/>
          </p:nvPr>
        </p:nvSpPr>
        <p:spPr>
          <a:noFill/>
        </p:spPr>
        <p:txBody>
          <a:bodyPr/>
          <a:lstStyle/>
          <a:p>
            <a:fld id="{EC02A512-D748-474B-9CC3-7E9F194B297E}" type="slidenum">
              <a:rPr lang="en-US" altLang="zh-CN" smtClean="0"/>
              <a:pPr/>
              <a:t>37</a:t>
            </a:fld>
            <a:endParaRPr lang="en-US" altLang="zh-CN"/>
          </a:p>
        </p:txBody>
      </p:sp>
      <p:sp>
        <p:nvSpPr>
          <p:cNvPr id="13316" name="Text Box 2"/>
          <p:cNvSpPr txBox="1">
            <a:spLocks noChangeArrowheads="1"/>
          </p:cNvSpPr>
          <p:nvPr/>
        </p:nvSpPr>
        <p:spPr bwMode="auto">
          <a:xfrm>
            <a:off x="609600" y="563563"/>
            <a:ext cx="7010400" cy="579437"/>
          </a:xfrm>
          <a:prstGeom prst="rect">
            <a:avLst/>
          </a:prstGeom>
          <a:noFill/>
          <a:ln w="9525">
            <a:noFill/>
            <a:miter lim="800000"/>
            <a:headEnd/>
            <a:tailEnd/>
          </a:ln>
        </p:spPr>
        <p:txBody>
          <a:bodyPr>
            <a:spAutoFit/>
          </a:bodyPr>
          <a:lstStyle/>
          <a:p>
            <a:pPr>
              <a:spcBef>
                <a:spcPct val="50000"/>
              </a:spcBef>
            </a:pPr>
            <a:r>
              <a:rPr lang="zh-CN" altLang="en-US" sz="3200" b="1">
                <a:solidFill>
                  <a:srgbClr val="0000FF"/>
                </a:solidFill>
                <a:latin typeface="宋体" pitchFamily="2" charset="-122"/>
              </a:rPr>
              <a:t>例题</a:t>
            </a:r>
            <a:r>
              <a:rPr lang="en-US" altLang="zh-CN" sz="3200" b="1">
                <a:solidFill>
                  <a:srgbClr val="0000FF"/>
                </a:solidFill>
                <a:latin typeface="宋体" pitchFamily="2" charset="-122"/>
              </a:rPr>
              <a:t>1</a:t>
            </a:r>
            <a:r>
              <a:rPr lang="zh-CN" altLang="en-US" sz="3200" b="1">
                <a:solidFill>
                  <a:srgbClr val="0000FF"/>
                </a:solidFill>
                <a:ea typeface="黑体" pitchFamily="2" charset="-122"/>
              </a:rPr>
              <a:t>：</a:t>
            </a:r>
            <a:r>
              <a:rPr lang="en-US" altLang="zh-CN" sz="3200" b="1">
                <a:ea typeface="黑体" pitchFamily="2" charset="-122"/>
              </a:rPr>
              <a:t>m=0.01kg</a:t>
            </a:r>
            <a:r>
              <a:rPr lang="zh-CN" altLang="en-US" sz="3200" b="1">
                <a:ea typeface="黑体" pitchFamily="2" charset="-122"/>
              </a:rPr>
              <a:t>，</a:t>
            </a:r>
            <a:r>
              <a:rPr lang="en-US" altLang="zh-CN" sz="3200" b="1" i="1">
                <a:latin typeface="Bookman Old Style" pitchFamily="18" charset="0"/>
                <a:ea typeface="黑体" pitchFamily="2" charset="-122"/>
              </a:rPr>
              <a:t>v</a:t>
            </a:r>
            <a:r>
              <a:rPr lang="en-US" altLang="zh-CN" sz="3200" b="1">
                <a:ea typeface="黑体" pitchFamily="2" charset="-122"/>
              </a:rPr>
              <a:t>=300m/s</a:t>
            </a:r>
            <a:r>
              <a:rPr lang="zh-CN" altLang="en-US" sz="3200" b="1"/>
              <a:t>的子弹</a:t>
            </a:r>
            <a:endParaRPr lang="zh-CN" altLang="en-US" sz="3200" b="1">
              <a:ea typeface="黑体" pitchFamily="2" charset="-122"/>
            </a:endParaRPr>
          </a:p>
        </p:txBody>
      </p:sp>
      <p:graphicFrame>
        <p:nvGraphicFramePr>
          <p:cNvPr id="13314" name="Object 3"/>
          <p:cNvGraphicFramePr>
            <a:graphicFrameLocks noChangeAspect="1"/>
          </p:cNvGraphicFramePr>
          <p:nvPr/>
        </p:nvGraphicFramePr>
        <p:xfrm>
          <a:off x="1157288" y="1116013"/>
          <a:ext cx="7023100" cy="1227137"/>
        </p:xfrm>
        <a:graphic>
          <a:graphicData uri="http://schemas.openxmlformats.org/presentationml/2006/ole">
            <mc:AlternateContent xmlns:mc="http://schemas.openxmlformats.org/markup-compatibility/2006">
              <mc:Choice xmlns:v="urn:schemas-microsoft-com:vml" Requires="v">
                <p:oleObj name="公式" r:id="rId2" imgW="5562360" imgH="939600" progId="Equations">
                  <p:embed/>
                </p:oleObj>
              </mc:Choice>
              <mc:Fallback>
                <p:oleObj name="公式" r:id="rId2" imgW="5562360" imgH="939600" progId="Equations">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288" y="1116013"/>
                        <a:ext cx="7023100" cy="1227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7" name="Text Box 4"/>
          <p:cNvSpPr txBox="1">
            <a:spLocks noChangeArrowheads="1"/>
          </p:cNvSpPr>
          <p:nvPr/>
        </p:nvSpPr>
        <p:spPr bwMode="auto">
          <a:xfrm>
            <a:off x="323850" y="2697163"/>
            <a:ext cx="8515350" cy="3597275"/>
          </a:xfrm>
          <a:prstGeom prst="rect">
            <a:avLst/>
          </a:prstGeom>
          <a:noFill/>
          <a:ln w="9525">
            <a:noFill/>
            <a:miter lim="800000"/>
            <a:headEnd/>
            <a:tailEnd/>
          </a:ln>
        </p:spPr>
        <p:txBody>
          <a:bodyPr>
            <a:spAutoFit/>
          </a:bodyPr>
          <a:lstStyle/>
          <a:p>
            <a:pPr>
              <a:lnSpc>
                <a:spcPct val="120000"/>
              </a:lnSpc>
            </a:pPr>
            <a:r>
              <a:rPr lang="en-US" altLang="zh-CN" sz="3200" b="1" i="1">
                <a:ea typeface="黑体" pitchFamily="2" charset="-122"/>
              </a:rPr>
              <a:t>h</a:t>
            </a:r>
            <a:r>
              <a:rPr lang="zh-CN" altLang="en-US" sz="3200" b="1">
                <a:latin typeface="宋体" pitchFamily="2" charset="-122"/>
              </a:rPr>
              <a:t>极其微小</a:t>
            </a:r>
            <a:r>
              <a:rPr lang="zh-CN" altLang="en-US" sz="3200" b="1">
                <a:solidFill>
                  <a:srgbClr val="0000FF"/>
                </a:solidFill>
                <a:latin typeface="宋体" pitchFamily="2" charset="-122"/>
                <a:sym typeface="Monotype Sorts" pitchFamily="2" charset="2"/>
              </a:rPr>
              <a:t>→</a:t>
            </a:r>
            <a:r>
              <a:rPr lang="zh-CN" altLang="en-US" sz="3200" b="1">
                <a:latin typeface="宋体" pitchFamily="2" charset="-122"/>
              </a:rPr>
              <a:t>宏观物体的波长小得实验难以测量</a:t>
            </a:r>
            <a:r>
              <a:rPr lang="zh-CN" altLang="en-US" sz="3200" b="1">
                <a:solidFill>
                  <a:srgbClr val="0000FF"/>
                </a:solidFill>
                <a:latin typeface="宋体" pitchFamily="2" charset="-122"/>
                <a:sym typeface="Monotype Sorts" pitchFamily="2" charset="2"/>
              </a:rPr>
              <a:t>→</a:t>
            </a:r>
            <a:r>
              <a:rPr lang="zh-CN" altLang="en-US" sz="3200" b="1">
                <a:solidFill>
                  <a:srgbClr val="800000"/>
                </a:solidFill>
              </a:rPr>
              <a:t>“</a:t>
            </a:r>
            <a:r>
              <a:rPr lang="zh-CN" altLang="en-US" sz="3200" b="1">
                <a:solidFill>
                  <a:srgbClr val="800000"/>
                </a:solidFill>
                <a:latin typeface="宋体" pitchFamily="2" charset="-122"/>
              </a:rPr>
              <a:t>宏观物体只表现出粒子性</a:t>
            </a:r>
            <a:r>
              <a:rPr lang="zh-CN" altLang="en-US" sz="3200" b="1">
                <a:solidFill>
                  <a:srgbClr val="800000"/>
                </a:solidFill>
              </a:rPr>
              <a:t>”</a:t>
            </a:r>
            <a:endParaRPr lang="zh-CN" altLang="en-US" sz="3200" b="1">
              <a:solidFill>
                <a:srgbClr val="800000"/>
              </a:solidFill>
              <a:latin typeface="宋体" pitchFamily="2" charset="-122"/>
            </a:endParaRPr>
          </a:p>
          <a:p>
            <a:pPr>
              <a:lnSpc>
                <a:spcPct val="120000"/>
              </a:lnSpc>
              <a:buFontTx/>
              <a:buChar char="•"/>
            </a:pPr>
            <a:r>
              <a:rPr lang="zh-CN" altLang="en-US" sz="3200" b="1"/>
              <a:t>以上解释一定程度上缓和了“波粒二象性”对传统物理直观的冲击。                           </a:t>
            </a:r>
            <a:r>
              <a:rPr lang="en-US" altLang="zh-CN" sz="3200" b="1">
                <a:hlinkClick r:id="rId4" action="ppaction://hlinksldjump"/>
              </a:rPr>
              <a:t>return</a:t>
            </a:r>
            <a:endParaRPr lang="en-US" altLang="zh-CN" sz="3200" b="1"/>
          </a:p>
          <a:p>
            <a:pPr>
              <a:lnSpc>
                <a:spcPct val="120000"/>
              </a:lnSpc>
              <a:buFontTx/>
              <a:buChar char="•"/>
            </a:pPr>
            <a:r>
              <a:rPr lang="zh-CN" altLang="en-US" sz="3200" b="1"/>
              <a:t>但直到</a:t>
            </a:r>
            <a:r>
              <a:rPr lang="en-US" altLang="zh-CN" sz="3200" b="1"/>
              <a:t>1926</a:t>
            </a:r>
            <a:r>
              <a:rPr lang="zh-CN" altLang="en-US" sz="3200" b="1"/>
              <a:t>年德布罗意波满足的薛定谔方程提出后，对“德布罗意波是什么”仍无明确认识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p:cNvSpPr>
            <a:spLocks noGrp="1"/>
          </p:cNvSpPr>
          <p:nvPr>
            <p:ph type="sldNum" sz="quarter" idx="12"/>
          </p:nvPr>
        </p:nvSpPr>
        <p:spPr>
          <a:noFill/>
        </p:spPr>
        <p:txBody>
          <a:bodyPr/>
          <a:lstStyle/>
          <a:p>
            <a:fld id="{476D329B-5C08-4616-8D11-90C7F8B81C01}" type="slidenum">
              <a:rPr lang="en-US" altLang="zh-CN" smtClean="0"/>
              <a:pPr/>
              <a:t>38</a:t>
            </a:fld>
            <a:endParaRPr lang="en-US" altLang="zh-CN"/>
          </a:p>
        </p:txBody>
      </p:sp>
      <p:sp>
        <p:nvSpPr>
          <p:cNvPr id="66563" name="Rectangle 2"/>
          <p:cNvSpPr>
            <a:spLocks noGrp="1" noChangeArrowheads="1"/>
          </p:cNvSpPr>
          <p:nvPr>
            <p:ph type="title"/>
          </p:nvPr>
        </p:nvSpPr>
        <p:spPr/>
        <p:txBody>
          <a:bodyPr/>
          <a:lstStyle/>
          <a:p>
            <a:pPr eaLnBrk="1" hangingPunct="1"/>
            <a:r>
              <a:rPr lang="zh-CN" altLang="en-US" b="1"/>
              <a:t>第二章 量子物理初步</a:t>
            </a:r>
          </a:p>
        </p:txBody>
      </p:sp>
      <p:sp>
        <p:nvSpPr>
          <p:cNvPr id="66564" name="Rectangle 3"/>
          <p:cNvSpPr>
            <a:spLocks noGrp="1" noChangeArrowheads="1"/>
          </p:cNvSpPr>
          <p:nvPr>
            <p:ph type="body" idx="1"/>
          </p:nvPr>
        </p:nvSpPr>
        <p:spPr/>
        <p:txBody>
          <a:bodyPr/>
          <a:lstStyle/>
          <a:p>
            <a:pPr eaLnBrk="1" hangingPunct="1"/>
            <a:r>
              <a:rPr lang="zh-CN" altLang="en-US" sz="3600" b="1"/>
              <a:t>波函数的统计诠释：对波粒二象性的进一步理解</a:t>
            </a:r>
            <a:r>
              <a:rPr lang="en-US" altLang="zh-CN" sz="3600" b="1">
                <a:hlinkClick r:id="rId2" action="ppaction://hlinksldjump"/>
              </a:rPr>
              <a:t>go</a:t>
            </a:r>
            <a:endParaRPr lang="en-US" altLang="zh-CN" sz="3600" b="1"/>
          </a:p>
          <a:p>
            <a:pPr eaLnBrk="1" hangingPunct="1"/>
            <a:r>
              <a:rPr lang="zh-CN" altLang="en-US" sz="3600" b="1"/>
              <a:t>不确定性关系</a:t>
            </a:r>
            <a:r>
              <a:rPr lang="en-US" altLang="zh-CN" sz="3600" b="1"/>
              <a:t>-----</a:t>
            </a:r>
            <a:r>
              <a:rPr lang="zh-CN" altLang="en-US" sz="3600" b="1"/>
              <a:t>核心概念之一</a:t>
            </a:r>
            <a:r>
              <a:rPr lang="en-US" altLang="zh-CN" sz="3600" b="1">
                <a:hlinkClick r:id="rId3" action="ppaction://hlinksldjump"/>
              </a:rPr>
              <a:t>go</a:t>
            </a:r>
            <a:endParaRPr lang="en-US" altLang="zh-CN" sz="3600" b="1"/>
          </a:p>
          <a:p>
            <a:pPr eaLnBrk="1" hangingPunct="1"/>
            <a:r>
              <a:rPr lang="zh-CN" altLang="en-US" sz="3600" b="1"/>
              <a:t>薛定谔方程</a:t>
            </a:r>
            <a:r>
              <a:rPr lang="en-US" altLang="zh-CN" sz="3600" b="1"/>
              <a:t>--------</a:t>
            </a:r>
            <a:r>
              <a:rPr lang="zh-CN" altLang="en-US" sz="3600" b="1"/>
              <a:t>波动方程</a:t>
            </a:r>
            <a:r>
              <a:rPr lang="en-US" altLang="zh-CN" sz="3600" b="1">
                <a:hlinkClick r:id="rId4" action="ppaction://hlinksldjump"/>
              </a:rPr>
              <a:t>go</a:t>
            </a:r>
            <a:endParaRPr lang="en-US" altLang="zh-CN" sz="3600" b="1"/>
          </a:p>
          <a:p>
            <a:pPr eaLnBrk="1" hangingPunct="1"/>
            <a:r>
              <a:rPr lang="zh-CN" altLang="en-US" sz="3600" b="1"/>
              <a:t>几个例：势阱、势垒和谐振子</a:t>
            </a:r>
            <a:r>
              <a:rPr lang="en-US" altLang="zh-CN" sz="3600" b="1">
                <a:hlinkClick r:id="rId5" action="ppaction://hlinksldjump"/>
              </a:rPr>
              <a:t>go</a:t>
            </a:r>
            <a:endParaRPr lang="en-US" altLang="zh-CN" sz="3600" b="1"/>
          </a:p>
          <a:p>
            <a:pPr eaLnBrk="1" hangingPunct="1"/>
            <a:r>
              <a:rPr lang="en-US" altLang="zh-CN" sz="3600" b="1">
                <a:hlinkClick r:id="rId6" action="ppaction://hlinksldjump"/>
              </a:rPr>
              <a:t>return</a:t>
            </a:r>
            <a:endParaRPr lang="en-US" altLang="zh-CN" sz="3600" b="1"/>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灯片编号占位符 3"/>
          <p:cNvSpPr>
            <a:spLocks noGrp="1"/>
          </p:cNvSpPr>
          <p:nvPr>
            <p:ph type="sldNum" sz="quarter" idx="12"/>
          </p:nvPr>
        </p:nvSpPr>
        <p:spPr>
          <a:noFill/>
        </p:spPr>
        <p:txBody>
          <a:bodyPr/>
          <a:lstStyle/>
          <a:p>
            <a:fld id="{C96E86BB-2CC5-4CD3-A92C-884D783B5FA5}" type="slidenum">
              <a:rPr lang="en-US" altLang="zh-CN" smtClean="0"/>
              <a:pPr/>
              <a:t>39</a:t>
            </a:fld>
            <a:endParaRPr lang="en-US" altLang="zh-CN"/>
          </a:p>
        </p:txBody>
      </p:sp>
      <p:sp>
        <p:nvSpPr>
          <p:cNvPr id="14342" name="Text Box 2"/>
          <p:cNvSpPr txBox="1">
            <a:spLocks noChangeArrowheads="1"/>
          </p:cNvSpPr>
          <p:nvPr/>
        </p:nvSpPr>
        <p:spPr bwMode="auto">
          <a:xfrm>
            <a:off x="381000" y="381000"/>
            <a:ext cx="8058150" cy="1311275"/>
          </a:xfrm>
          <a:prstGeom prst="rect">
            <a:avLst/>
          </a:prstGeom>
          <a:noFill/>
          <a:ln w="9525">
            <a:noFill/>
            <a:miter lim="800000"/>
            <a:headEnd/>
            <a:tailEnd/>
          </a:ln>
        </p:spPr>
        <p:txBody>
          <a:bodyPr>
            <a:spAutoFit/>
          </a:bodyPr>
          <a:lstStyle/>
          <a:p>
            <a:pPr algn="ctr"/>
            <a:r>
              <a:rPr lang="zh-CN" altLang="en-US" sz="4000" b="1">
                <a:solidFill>
                  <a:srgbClr val="0000FF"/>
                </a:solidFill>
                <a:latin typeface="宋体" pitchFamily="2" charset="-122"/>
              </a:rPr>
              <a:t>波函数的统计诠释：对波粒二象性进一步的理解</a:t>
            </a:r>
          </a:p>
        </p:txBody>
      </p:sp>
      <p:sp>
        <p:nvSpPr>
          <p:cNvPr id="14343" name="Text Box 3"/>
          <p:cNvSpPr txBox="1">
            <a:spLocks noChangeArrowheads="1"/>
          </p:cNvSpPr>
          <p:nvPr/>
        </p:nvSpPr>
        <p:spPr bwMode="auto">
          <a:xfrm>
            <a:off x="419100" y="1782763"/>
            <a:ext cx="2362200" cy="579437"/>
          </a:xfrm>
          <a:prstGeom prst="rect">
            <a:avLst/>
          </a:prstGeom>
          <a:noFill/>
          <a:ln w="9525">
            <a:noFill/>
            <a:miter lim="800000"/>
            <a:headEnd/>
            <a:tailEnd/>
          </a:ln>
        </p:spPr>
        <p:txBody>
          <a:bodyPr>
            <a:spAutoFit/>
          </a:bodyPr>
          <a:lstStyle/>
          <a:p>
            <a:pPr>
              <a:spcBef>
                <a:spcPct val="50000"/>
              </a:spcBef>
            </a:pPr>
            <a:r>
              <a:rPr lang="en-US" altLang="zh-CN" sz="3200" b="1">
                <a:solidFill>
                  <a:srgbClr val="0000FF"/>
                </a:solidFill>
                <a:latin typeface="宋体" pitchFamily="2" charset="-122"/>
              </a:rPr>
              <a:t>1.</a:t>
            </a:r>
            <a:r>
              <a:rPr lang="zh-CN" altLang="en-US" sz="3200" b="1">
                <a:solidFill>
                  <a:srgbClr val="0000FF"/>
                </a:solidFill>
                <a:latin typeface="宋体" pitchFamily="2" charset="-122"/>
              </a:rPr>
              <a:t>玻恩假定</a:t>
            </a:r>
            <a:endParaRPr lang="zh-CN" altLang="en-US" b="1">
              <a:solidFill>
                <a:srgbClr val="0000FF"/>
              </a:solidFill>
              <a:latin typeface="宋体" pitchFamily="2" charset="-122"/>
            </a:endParaRPr>
          </a:p>
        </p:txBody>
      </p:sp>
      <p:graphicFrame>
        <p:nvGraphicFramePr>
          <p:cNvPr id="14338" name="Object 30"/>
          <p:cNvGraphicFramePr>
            <a:graphicFrameLocks noChangeAspect="1"/>
          </p:cNvGraphicFramePr>
          <p:nvPr/>
        </p:nvGraphicFramePr>
        <p:xfrm>
          <a:off x="1027113" y="2422525"/>
          <a:ext cx="2057400" cy="771525"/>
        </p:xfrm>
        <a:graphic>
          <a:graphicData uri="http://schemas.openxmlformats.org/presentationml/2006/ole">
            <mc:AlternateContent xmlns:mc="http://schemas.openxmlformats.org/markup-compatibility/2006">
              <mc:Choice xmlns:v="urn:schemas-microsoft-com:vml" Requires="v">
                <p:oleObj name="公式" r:id="rId2" imgW="634680" imgH="241200" progId="Equations">
                  <p:embed/>
                </p:oleObj>
              </mc:Choice>
              <mc:Fallback>
                <p:oleObj name="公式" r:id="rId2" imgW="634680" imgH="241200" progId="Equations">
                  <p:embed/>
                  <p:pic>
                    <p:nvPicPr>
                      <p:cNvPr id="0" name="Object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7113" y="2422525"/>
                        <a:ext cx="205740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4" name="Text Box 32"/>
          <p:cNvSpPr txBox="1">
            <a:spLocks noChangeArrowheads="1"/>
          </p:cNvSpPr>
          <p:nvPr/>
        </p:nvSpPr>
        <p:spPr bwMode="auto">
          <a:xfrm>
            <a:off x="3219450" y="2201863"/>
            <a:ext cx="5600700" cy="1066800"/>
          </a:xfrm>
          <a:prstGeom prst="rect">
            <a:avLst/>
          </a:prstGeom>
          <a:noFill/>
          <a:ln w="9525">
            <a:noFill/>
            <a:miter lim="800000"/>
            <a:headEnd/>
            <a:tailEnd/>
          </a:ln>
        </p:spPr>
        <p:txBody>
          <a:bodyPr>
            <a:spAutoFit/>
          </a:bodyPr>
          <a:lstStyle/>
          <a:p>
            <a:pPr>
              <a:spcBef>
                <a:spcPct val="50000"/>
              </a:spcBef>
            </a:pPr>
            <a:r>
              <a:rPr lang="zh-CN" altLang="en-US" sz="3200" b="1"/>
              <a:t>是粒子出现在                  区域的几率</a:t>
            </a:r>
            <a:endParaRPr lang="zh-CN" altLang="en-US"/>
          </a:p>
        </p:txBody>
      </p:sp>
      <p:graphicFrame>
        <p:nvGraphicFramePr>
          <p:cNvPr id="14339" name="Object 33"/>
          <p:cNvGraphicFramePr>
            <a:graphicFrameLocks noChangeAspect="1"/>
          </p:cNvGraphicFramePr>
          <p:nvPr/>
        </p:nvGraphicFramePr>
        <p:xfrm>
          <a:off x="5778500" y="2203450"/>
          <a:ext cx="1860550" cy="544513"/>
        </p:xfrm>
        <a:graphic>
          <a:graphicData uri="http://schemas.openxmlformats.org/presentationml/2006/ole">
            <mc:AlternateContent xmlns:mc="http://schemas.openxmlformats.org/markup-compatibility/2006">
              <mc:Choice xmlns:v="urn:schemas-microsoft-com:vml" Requires="v">
                <p:oleObj name="公式" r:id="rId4" imgW="558720" imgH="164880" progId="Equations">
                  <p:embed/>
                </p:oleObj>
              </mc:Choice>
              <mc:Fallback>
                <p:oleObj name="公式" r:id="rId4" imgW="558720" imgH="164880" progId="Equations">
                  <p:embed/>
                  <p:pic>
                    <p:nvPicPr>
                      <p:cNvPr id="0" name="Object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8500" y="2203450"/>
                        <a:ext cx="1860550" cy="54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5" name="Text Box 35"/>
          <p:cNvSpPr txBox="1">
            <a:spLocks noChangeArrowheads="1"/>
          </p:cNvSpPr>
          <p:nvPr/>
        </p:nvSpPr>
        <p:spPr bwMode="auto">
          <a:xfrm>
            <a:off x="6727825" y="5683250"/>
            <a:ext cx="971550" cy="641350"/>
          </a:xfrm>
          <a:prstGeom prst="rect">
            <a:avLst/>
          </a:prstGeom>
          <a:noFill/>
          <a:ln w="9525">
            <a:noFill/>
            <a:miter lim="800000"/>
            <a:headEnd/>
            <a:tailEnd/>
          </a:ln>
        </p:spPr>
        <p:txBody>
          <a:bodyPr wrap="none">
            <a:spAutoFit/>
          </a:bodyPr>
          <a:lstStyle/>
          <a:p>
            <a:r>
              <a:rPr lang="en-US" altLang="zh-CN" sz="3600">
                <a:hlinkClick r:id="rId6" action="ppaction://hlinksldjump"/>
              </a:rPr>
              <a:t>next</a:t>
            </a:r>
            <a:endParaRPr lang="en-US" altLang="zh-CN" sz="3600"/>
          </a:p>
        </p:txBody>
      </p:sp>
      <p:sp>
        <p:nvSpPr>
          <p:cNvPr id="14346" name="Text Box 36"/>
          <p:cNvSpPr txBox="1">
            <a:spLocks noChangeArrowheads="1"/>
          </p:cNvSpPr>
          <p:nvPr/>
        </p:nvSpPr>
        <p:spPr bwMode="auto">
          <a:xfrm>
            <a:off x="400050" y="3352800"/>
            <a:ext cx="8382000" cy="2774950"/>
          </a:xfrm>
          <a:prstGeom prst="rect">
            <a:avLst/>
          </a:prstGeom>
          <a:noFill/>
          <a:ln w="9525">
            <a:noFill/>
            <a:miter lim="800000"/>
            <a:headEnd/>
            <a:tailEnd/>
          </a:ln>
        </p:spPr>
        <p:txBody>
          <a:bodyPr>
            <a:spAutoFit/>
          </a:bodyPr>
          <a:lstStyle/>
          <a:p>
            <a:pPr>
              <a:spcBef>
                <a:spcPct val="50000"/>
              </a:spcBef>
            </a:pPr>
            <a:r>
              <a:rPr lang="en-US" altLang="zh-CN" sz="3200" b="1">
                <a:solidFill>
                  <a:srgbClr val="0000FF"/>
                </a:solidFill>
                <a:latin typeface="宋体" pitchFamily="2" charset="-122"/>
              </a:rPr>
              <a:t>2. </a:t>
            </a:r>
            <a:r>
              <a:rPr lang="zh-CN" altLang="en-US" sz="3200" b="1">
                <a:solidFill>
                  <a:srgbClr val="0000FF"/>
                </a:solidFill>
                <a:latin typeface="宋体" pitchFamily="2" charset="-122"/>
              </a:rPr>
              <a:t>统计诠释的实验验证：电子双缝衍射</a:t>
            </a:r>
          </a:p>
          <a:p>
            <a:pPr>
              <a:spcBef>
                <a:spcPct val="50000"/>
              </a:spcBef>
            </a:pPr>
            <a:r>
              <a:rPr lang="en-US" altLang="zh-CN" sz="3200" b="1">
                <a:solidFill>
                  <a:srgbClr val="800000"/>
                </a:solidFill>
                <a:latin typeface="宋体" pitchFamily="2" charset="-122"/>
              </a:rPr>
              <a:t>(1)</a:t>
            </a:r>
            <a:r>
              <a:rPr lang="zh-CN" altLang="en-US" sz="3200" b="1">
                <a:solidFill>
                  <a:srgbClr val="800000"/>
                </a:solidFill>
                <a:latin typeface="宋体" pitchFamily="2" charset="-122"/>
              </a:rPr>
              <a:t>入射强电子流</a:t>
            </a:r>
          </a:p>
          <a:p>
            <a:pPr>
              <a:spcBef>
                <a:spcPct val="50000"/>
              </a:spcBef>
            </a:pPr>
            <a:r>
              <a:rPr lang="en-US" altLang="zh-CN" sz="3200" b="1">
                <a:solidFill>
                  <a:srgbClr val="800000"/>
                </a:solidFill>
                <a:latin typeface="宋体" pitchFamily="2" charset="-122"/>
              </a:rPr>
              <a:t>(2)</a:t>
            </a:r>
            <a:r>
              <a:rPr lang="zh-CN" altLang="en-US" sz="3200" b="1">
                <a:solidFill>
                  <a:srgbClr val="800000"/>
                </a:solidFill>
                <a:latin typeface="宋体" pitchFamily="2" charset="-122"/>
              </a:rPr>
              <a:t>入射弱电子流</a:t>
            </a:r>
          </a:p>
          <a:p>
            <a:pPr>
              <a:spcBef>
                <a:spcPct val="50000"/>
              </a:spcBef>
            </a:pPr>
            <a:r>
              <a:rPr lang="zh-CN" altLang="en-US" sz="3200" b="1">
                <a:solidFill>
                  <a:srgbClr val="800000"/>
                </a:solidFill>
                <a:latin typeface="宋体" pitchFamily="2" charset="-122"/>
              </a:rPr>
              <a:t>概率波的干涉结果</a:t>
            </a:r>
            <a:endParaRPr lang="zh-CN" altLang="en-US" b="1">
              <a:solidFill>
                <a:srgbClr val="0000FF"/>
              </a:solidFill>
              <a:latin typeface="宋体" pitchFamily="2" charset="-122"/>
            </a:endParaRPr>
          </a:p>
        </p:txBody>
      </p:sp>
      <p:graphicFrame>
        <p:nvGraphicFramePr>
          <p:cNvPr id="14340" name="Object 37"/>
          <p:cNvGraphicFramePr>
            <a:graphicFrameLocks noChangeAspect="1"/>
          </p:cNvGraphicFramePr>
          <p:nvPr/>
        </p:nvGraphicFramePr>
        <p:xfrm>
          <a:off x="6496050" y="3981450"/>
          <a:ext cx="1905000" cy="952500"/>
        </p:xfrm>
        <a:graphic>
          <a:graphicData uri="http://schemas.openxmlformats.org/presentationml/2006/ole">
            <mc:AlternateContent xmlns:mc="http://schemas.openxmlformats.org/markup-compatibility/2006">
              <mc:Choice xmlns:v="urn:schemas-microsoft-com:vml" Requires="v">
                <p:oleObj name="BMP 图象" r:id="rId7" imgW="628588" imgH="676453" progId="PBrush">
                  <p:embed/>
                </p:oleObj>
              </mc:Choice>
              <mc:Fallback>
                <p:oleObj name="BMP 图象" r:id="rId7" imgW="628588" imgH="676453" progId="PBrush">
                  <p:embed/>
                  <p:pic>
                    <p:nvPicPr>
                      <p:cNvPr id="0" name="Object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96050" y="3981450"/>
                        <a:ext cx="19050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2"/>
          <p:cNvSpPr>
            <a:spLocks noGrp="1"/>
          </p:cNvSpPr>
          <p:nvPr>
            <p:ph idx="1"/>
          </p:nvPr>
        </p:nvSpPr>
        <p:spPr>
          <a:xfrm>
            <a:off x="304800" y="685800"/>
            <a:ext cx="8572500" cy="5657850"/>
          </a:xfrm>
        </p:spPr>
        <p:txBody>
          <a:bodyPr/>
          <a:lstStyle/>
          <a:p>
            <a:r>
              <a:rPr lang="zh-CN" altLang="en-US" sz="3600" b="1">
                <a:latin typeface="华文楷体" pitchFamily="2" charset="-122"/>
                <a:ea typeface="华文楷体" pitchFamily="2" charset="-122"/>
              </a:rPr>
              <a:t>任何物体（气、液、固）、任何温度下，都会有热辐射。</a:t>
            </a:r>
          </a:p>
          <a:p>
            <a:r>
              <a:rPr lang="zh-CN" altLang="en-US" sz="3600" b="1">
                <a:latin typeface="华文楷体" pitchFamily="2" charset="-122"/>
                <a:ea typeface="华文楷体" pitchFamily="2" charset="-122"/>
              </a:rPr>
              <a:t>热辐射频谱是</a:t>
            </a:r>
            <a:r>
              <a:rPr lang="zh-CN" altLang="en-US" sz="3600" b="1">
                <a:solidFill>
                  <a:srgbClr val="FF0000"/>
                </a:solidFill>
                <a:latin typeface="华文楷体" pitchFamily="2" charset="-122"/>
                <a:ea typeface="华文楷体" pitchFamily="2" charset="-122"/>
              </a:rPr>
              <a:t>连续谱，</a:t>
            </a:r>
            <a:r>
              <a:rPr lang="zh-CN" altLang="en-US" sz="3600" b="1">
                <a:latin typeface="华文楷体" pitchFamily="2" charset="-122"/>
                <a:ea typeface="华文楷体" pitchFamily="2" charset="-122"/>
              </a:rPr>
              <a:t>各种波长都有，但是强度不同。</a:t>
            </a:r>
          </a:p>
          <a:p>
            <a:r>
              <a:rPr lang="zh-CN" altLang="en-US" sz="3600" b="1">
                <a:solidFill>
                  <a:srgbClr val="FF3300"/>
                </a:solidFill>
                <a:latin typeface="华文楷体" pitchFamily="2" charset="-122"/>
                <a:ea typeface="华文楷体" pitchFamily="2" charset="-122"/>
              </a:rPr>
              <a:t>热辐射强度按波长的分布和温度有关：</a:t>
            </a:r>
            <a:endParaRPr lang="en-US" altLang="zh-CN" sz="3600" b="1">
              <a:solidFill>
                <a:srgbClr val="FF3300"/>
              </a:solidFill>
              <a:latin typeface="华文楷体" pitchFamily="2" charset="-122"/>
              <a:ea typeface="华文楷体" pitchFamily="2" charset="-122"/>
            </a:endParaRPr>
          </a:p>
          <a:p>
            <a:pPr lvl="1"/>
            <a:r>
              <a:rPr lang="zh-CN" altLang="en-US" sz="3200" b="1">
                <a:latin typeface="华文楷体" pitchFamily="2" charset="-122"/>
                <a:ea typeface="华文楷体" pitchFamily="2" charset="-122"/>
              </a:rPr>
              <a:t>温度</a:t>
            </a:r>
            <a:r>
              <a:rPr lang="zh-CN" altLang="en-US" sz="3200" b="1">
                <a:latin typeface="华文楷体" pitchFamily="2" charset="-122"/>
                <a:ea typeface="华文楷体" pitchFamily="2" charset="-122"/>
                <a:sym typeface="Symbol" pitchFamily="18" charset="2"/>
              </a:rPr>
              <a:t>  </a:t>
            </a:r>
            <a:r>
              <a:rPr lang="zh-CN" altLang="en-US" sz="3200" b="1">
                <a:latin typeface="华文楷体" pitchFamily="2" charset="-122"/>
                <a:ea typeface="华文楷体" pitchFamily="2" charset="-122"/>
              </a:rPr>
              <a:t>短波长的电磁波的比例</a:t>
            </a:r>
            <a:r>
              <a:rPr lang="zh-CN" altLang="en-US" sz="3200" b="1">
                <a:latin typeface="华文楷体" pitchFamily="2" charset="-122"/>
                <a:ea typeface="华文楷体" pitchFamily="2" charset="-122"/>
                <a:sym typeface="Symbol" pitchFamily="18" charset="2"/>
              </a:rPr>
              <a:t></a:t>
            </a:r>
            <a:r>
              <a:rPr lang="zh-CN" altLang="en-US" sz="3200" b="1">
                <a:latin typeface="华文楷体" pitchFamily="2" charset="-122"/>
                <a:ea typeface="华文楷体" pitchFamily="2" charset="-122"/>
              </a:rPr>
              <a:t> </a:t>
            </a:r>
            <a:endParaRPr lang="en-US" altLang="zh-CN" sz="3200" b="1">
              <a:latin typeface="华文楷体" pitchFamily="2" charset="-122"/>
              <a:ea typeface="华文楷体" pitchFamily="2" charset="-122"/>
            </a:endParaRPr>
          </a:p>
          <a:p>
            <a:pPr lvl="1">
              <a:buFontTx/>
              <a:buNone/>
            </a:pPr>
            <a:r>
              <a:rPr lang="zh-CN" altLang="en-US" sz="3200" b="1">
                <a:latin typeface="华文楷体" pitchFamily="2" charset="-122"/>
                <a:ea typeface="华文楷体" pitchFamily="2" charset="-122"/>
              </a:rPr>
              <a:t>    低温物体</a:t>
            </a:r>
            <a:r>
              <a:rPr lang="zh-CN" altLang="en-US" sz="3200" b="1">
                <a:latin typeface="华文楷体" pitchFamily="2" charset="-122"/>
                <a:ea typeface="华文楷体" pitchFamily="2" charset="-122"/>
                <a:sym typeface="Symbol" pitchFamily="18" charset="2"/>
              </a:rPr>
              <a:t></a:t>
            </a:r>
            <a:r>
              <a:rPr lang="zh-CN" altLang="en-US" sz="3200" b="1">
                <a:solidFill>
                  <a:srgbClr val="FF3300"/>
                </a:solidFill>
                <a:latin typeface="华文楷体" pitchFamily="2" charset="-122"/>
                <a:ea typeface="华文楷体" pitchFamily="2" charset="-122"/>
              </a:rPr>
              <a:t>红外光，</a:t>
            </a:r>
            <a:r>
              <a:rPr lang="zh-CN" altLang="en-US" sz="3200" b="1">
                <a:solidFill>
                  <a:schemeClr val="accent2"/>
                </a:solidFill>
                <a:latin typeface="华文楷体" pitchFamily="2" charset="-122"/>
                <a:ea typeface="华文楷体" pitchFamily="2" charset="-122"/>
              </a:rPr>
              <a:t> </a:t>
            </a:r>
            <a:endParaRPr lang="zh-CN" altLang="en-US" sz="3200" b="1">
              <a:latin typeface="华文楷体" pitchFamily="2" charset="-122"/>
              <a:ea typeface="华文楷体" pitchFamily="2" charset="-122"/>
            </a:endParaRPr>
          </a:p>
          <a:p>
            <a:pPr lvl="1">
              <a:buFontTx/>
              <a:buNone/>
            </a:pPr>
            <a:r>
              <a:rPr lang="zh-CN" altLang="en-US" sz="3200" b="1">
                <a:latin typeface="华文楷体" pitchFamily="2" charset="-122"/>
                <a:ea typeface="华文楷体" pitchFamily="2" charset="-122"/>
              </a:rPr>
              <a:t>    炽热物体</a:t>
            </a:r>
            <a:r>
              <a:rPr lang="zh-CN" altLang="en-US" sz="3200" b="1">
                <a:latin typeface="华文楷体" pitchFamily="2" charset="-122"/>
                <a:ea typeface="华文楷体" pitchFamily="2" charset="-122"/>
                <a:sym typeface="Symbol" pitchFamily="18" charset="2"/>
              </a:rPr>
              <a:t></a:t>
            </a:r>
            <a:r>
              <a:rPr lang="zh-CN" altLang="en-US" sz="3200" b="1">
                <a:solidFill>
                  <a:srgbClr val="FF3300"/>
                </a:solidFill>
                <a:latin typeface="华文楷体" pitchFamily="2" charset="-122"/>
                <a:ea typeface="华文楷体" pitchFamily="2" charset="-122"/>
              </a:rPr>
              <a:t>可见光，</a:t>
            </a:r>
            <a:endParaRPr lang="zh-CN" altLang="en-US" sz="3200" b="1">
              <a:latin typeface="华文楷体" pitchFamily="2" charset="-122"/>
              <a:ea typeface="华文楷体" pitchFamily="2" charset="-122"/>
            </a:endParaRPr>
          </a:p>
          <a:p>
            <a:pPr lvl="1">
              <a:buFontTx/>
              <a:buNone/>
            </a:pPr>
            <a:r>
              <a:rPr lang="zh-CN" altLang="en-US" sz="3200" b="1">
                <a:latin typeface="华文楷体" pitchFamily="2" charset="-122"/>
                <a:ea typeface="华文楷体" pitchFamily="2" charset="-122"/>
              </a:rPr>
              <a:t>   极高温物体</a:t>
            </a:r>
            <a:r>
              <a:rPr lang="zh-CN" altLang="en-US" sz="3200" b="1">
                <a:latin typeface="华文楷体" pitchFamily="2" charset="-122"/>
                <a:ea typeface="华文楷体" pitchFamily="2" charset="-122"/>
                <a:sym typeface="Symbol" pitchFamily="18" charset="2"/>
              </a:rPr>
              <a:t></a:t>
            </a:r>
            <a:r>
              <a:rPr lang="zh-CN" altLang="en-US" sz="3200" b="1">
                <a:solidFill>
                  <a:srgbClr val="FF3300"/>
                </a:solidFill>
                <a:latin typeface="华文楷体" pitchFamily="2" charset="-122"/>
                <a:ea typeface="华文楷体" pitchFamily="2" charset="-122"/>
              </a:rPr>
              <a:t>紫外光。</a:t>
            </a:r>
            <a:r>
              <a:rPr lang="zh-CN" altLang="en-US" sz="3600" b="1">
                <a:solidFill>
                  <a:srgbClr val="FF3300"/>
                </a:solidFill>
                <a:latin typeface="华文楷体" pitchFamily="2" charset="-122"/>
                <a:ea typeface="华文楷体" pitchFamily="2" charset="-122"/>
              </a:rPr>
              <a:t>   </a:t>
            </a:r>
            <a:endParaRPr lang="zh-CN" altLang="en-US">
              <a:solidFill>
                <a:srgbClr val="FF0000"/>
              </a:solidFill>
              <a:latin typeface="宋体" pitchFamily="2" charset="-122"/>
            </a:endParaRPr>
          </a:p>
          <a:p>
            <a:endParaRPr lang="zh-CN" altLang="en-US">
              <a:latin typeface="宋体" pitchFamily="2" charset="-122"/>
            </a:endParaRPr>
          </a:p>
          <a:p>
            <a:endParaRPr lang="zh-CN" altLang="en-US"/>
          </a:p>
        </p:txBody>
      </p:sp>
      <p:sp>
        <p:nvSpPr>
          <p:cNvPr id="45059" name="灯片编号占位符 3"/>
          <p:cNvSpPr>
            <a:spLocks noGrp="1"/>
          </p:cNvSpPr>
          <p:nvPr>
            <p:ph type="sldNum" sz="quarter" idx="12"/>
          </p:nvPr>
        </p:nvSpPr>
        <p:spPr>
          <a:noFill/>
        </p:spPr>
        <p:txBody>
          <a:bodyPr/>
          <a:lstStyle/>
          <a:p>
            <a:fld id="{99E23B7C-EBCB-4D26-AB80-3C4B0D99A8B8}" type="slidenum">
              <a:rPr lang="en-US" altLang="zh-CN" smtClean="0"/>
              <a:pPr/>
              <a:t>4</a:t>
            </a:fld>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灯片编号占位符 3"/>
          <p:cNvSpPr>
            <a:spLocks noGrp="1"/>
          </p:cNvSpPr>
          <p:nvPr>
            <p:ph type="sldNum" sz="quarter" idx="12"/>
          </p:nvPr>
        </p:nvSpPr>
        <p:spPr>
          <a:noFill/>
        </p:spPr>
        <p:txBody>
          <a:bodyPr/>
          <a:lstStyle/>
          <a:p>
            <a:fld id="{D0EF8C0E-377C-4612-8401-9D1683E81CC7}" type="slidenum">
              <a:rPr lang="en-US" altLang="zh-CN" smtClean="0"/>
              <a:pPr/>
              <a:t>40</a:t>
            </a:fld>
            <a:endParaRPr lang="en-US" altLang="zh-CN"/>
          </a:p>
        </p:txBody>
      </p:sp>
      <p:sp>
        <p:nvSpPr>
          <p:cNvPr id="15365" name="Text Box 6"/>
          <p:cNvSpPr txBox="1">
            <a:spLocks noChangeArrowheads="1"/>
          </p:cNvSpPr>
          <p:nvPr/>
        </p:nvSpPr>
        <p:spPr bwMode="auto">
          <a:xfrm>
            <a:off x="495300" y="773113"/>
            <a:ext cx="7848600" cy="4970462"/>
          </a:xfrm>
          <a:prstGeom prst="rect">
            <a:avLst/>
          </a:prstGeom>
          <a:noFill/>
          <a:ln w="9525">
            <a:noFill/>
            <a:miter lim="800000"/>
            <a:headEnd/>
            <a:tailEnd/>
          </a:ln>
        </p:spPr>
        <p:txBody>
          <a:bodyPr>
            <a:spAutoFit/>
          </a:bodyPr>
          <a:lstStyle/>
          <a:p>
            <a:pPr>
              <a:spcBef>
                <a:spcPct val="50000"/>
              </a:spcBef>
            </a:pPr>
            <a:r>
              <a:rPr lang="en-US" altLang="zh-CN" sz="3200" b="1">
                <a:solidFill>
                  <a:srgbClr val="0000FF"/>
                </a:solidFill>
                <a:latin typeface="宋体" pitchFamily="2" charset="-122"/>
              </a:rPr>
              <a:t>3. </a:t>
            </a:r>
            <a:r>
              <a:rPr lang="zh-CN" altLang="en-US" sz="3200" b="1">
                <a:solidFill>
                  <a:srgbClr val="0000FF"/>
                </a:solidFill>
                <a:latin typeface="宋体" pitchFamily="2" charset="-122"/>
              </a:rPr>
              <a:t>按统计诠释，波函数应满足的条件</a:t>
            </a:r>
          </a:p>
          <a:p>
            <a:pPr>
              <a:spcBef>
                <a:spcPct val="50000"/>
              </a:spcBef>
              <a:buFontTx/>
              <a:buChar char="•"/>
            </a:pPr>
            <a:r>
              <a:rPr lang="zh-CN" altLang="en-US" sz="3200" b="1">
                <a:solidFill>
                  <a:srgbClr val="800000"/>
                </a:solidFill>
                <a:latin typeface="宋体" pitchFamily="2" charset="-122"/>
              </a:rPr>
              <a:t>自然边界条件：</a:t>
            </a:r>
            <a:r>
              <a:rPr lang="zh-CN" altLang="en-US" sz="3200" b="1">
                <a:solidFill>
                  <a:srgbClr val="0000FF"/>
                </a:solidFill>
                <a:latin typeface="宋体" pitchFamily="2" charset="-122"/>
              </a:rPr>
              <a:t>单值、有限和连续</a:t>
            </a:r>
          </a:p>
          <a:p>
            <a:pPr>
              <a:spcBef>
                <a:spcPct val="50000"/>
              </a:spcBef>
              <a:buFontTx/>
              <a:buChar char="•"/>
            </a:pPr>
            <a:r>
              <a:rPr lang="zh-CN" altLang="en-US" sz="3200" b="1">
                <a:solidFill>
                  <a:srgbClr val="800000"/>
                </a:solidFill>
                <a:latin typeface="宋体" pitchFamily="2" charset="-122"/>
              </a:rPr>
              <a:t>归一化条件</a:t>
            </a:r>
          </a:p>
          <a:p>
            <a:pPr>
              <a:spcBef>
                <a:spcPct val="50000"/>
              </a:spcBef>
              <a:buFontTx/>
              <a:buChar char="•"/>
            </a:pPr>
            <a:endParaRPr lang="zh-CN" altLang="en-US" sz="3200" b="1">
              <a:solidFill>
                <a:srgbClr val="800000"/>
              </a:solidFill>
              <a:latin typeface="宋体" pitchFamily="2" charset="-122"/>
            </a:endParaRPr>
          </a:p>
          <a:p>
            <a:pPr>
              <a:spcBef>
                <a:spcPct val="50000"/>
              </a:spcBef>
              <a:buFontTx/>
              <a:buChar char="•"/>
            </a:pPr>
            <a:endParaRPr lang="zh-CN" altLang="en-US" sz="3200" b="1">
              <a:solidFill>
                <a:srgbClr val="800000"/>
              </a:solidFill>
              <a:latin typeface="宋体" pitchFamily="2" charset="-122"/>
            </a:endParaRPr>
          </a:p>
          <a:p>
            <a:pPr>
              <a:spcBef>
                <a:spcPct val="50000"/>
              </a:spcBef>
              <a:buFontTx/>
              <a:buChar char="•"/>
            </a:pPr>
            <a:endParaRPr lang="zh-CN" altLang="en-US" sz="3200" b="1">
              <a:solidFill>
                <a:srgbClr val="0000FF"/>
              </a:solidFill>
              <a:latin typeface="宋体" pitchFamily="2" charset="-122"/>
            </a:endParaRPr>
          </a:p>
          <a:p>
            <a:pPr>
              <a:spcBef>
                <a:spcPct val="50000"/>
              </a:spcBef>
              <a:buFontTx/>
              <a:buChar char="•"/>
            </a:pPr>
            <a:r>
              <a:rPr lang="en-US" altLang="zh-CN" sz="3200" b="1">
                <a:solidFill>
                  <a:srgbClr val="0000FF"/>
                </a:solidFill>
                <a:latin typeface="宋体" pitchFamily="2" charset="-122"/>
                <a:hlinkClick r:id="rId2" action="ppaction://hlinksldjump"/>
              </a:rPr>
              <a:t>next</a:t>
            </a:r>
            <a:endParaRPr lang="en-US" altLang="zh-CN" sz="3200" b="1">
              <a:solidFill>
                <a:srgbClr val="0000FF"/>
              </a:solidFill>
              <a:latin typeface="宋体" pitchFamily="2" charset="-122"/>
            </a:endParaRPr>
          </a:p>
        </p:txBody>
      </p:sp>
      <p:graphicFrame>
        <p:nvGraphicFramePr>
          <p:cNvPr id="15362" name="Object 10"/>
          <p:cNvGraphicFramePr>
            <a:graphicFrameLocks noChangeAspect="1"/>
          </p:cNvGraphicFramePr>
          <p:nvPr/>
        </p:nvGraphicFramePr>
        <p:xfrm>
          <a:off x="4725988" y="3438525"/>
          <a:ext cx="3522662" cy="950913"/>
        </p:xfrm>
        <a:graphic>
          <a:graphicData uri="http://schemas.openxmlformats.org/presentationml/2006/ole">
            <mc:AlternateContent xmlns:mc="http://schemas.openxmlformats.org/markup-compatibility/2006">
              <mc:Choice xmlns:v="urn:schemas-microsoft-com:vml" Requires="v">
                <p:oleObj name="公式" r:id="rId3" imgW="736560" imgH="203040" progId="Equations">
                  <p:embed/>
                </p:oleObj>
              </mc:Choice>
              <mc:Fallback>
                <p:oleObj name="公式" r:id="rId3" imgW="736560" imgH="203040" progId="Equations">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5988" y="3438525"/>
                        <a:ext cx="3522662" cy="950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3" name="Object 17"/>
          <p:cNvGraphicFramePr>
            <a:graphicFrameLocks noChangeAspect="1"/>
          </p:cNvGraphicFramePr>
          <p:nvPr/>
        </p:nvGraphicFramePr>
        <p:xfrm>
          <a:off x="666750" y="3060700"/>
          <a:ext cx="4010025" cy="1708150"/>
        </p:xfrm>
        <a:graphic>
          <a:graphicData uri="http://schemas.openxmlformats.org/presentationml/2006/ole">
            <mc:AlternateContent xmlns:mc="http://schemas.openxmlformats.org/markup-compatibility/2006">
              <mc:Choice xmlns:v="urn:schemas-microsoft-com:vml" Requires="v">
                <p:oleObj name="Equation" r:id="rId5" imgW="1371600" imgH="583920" progId="Equations">
                  <p:embed/>
                </p:oleObj>
              </mc:Choice>
              <mc:Fallback>
                <p:oleObj name="Equation" r:id="rId5" imgW="1371600" imgH="583920" progId="Equations">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750" y="3060700"/>
                        <a:ext cx="4010025" cy="170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灯片编号占位符 3"/>
          <p:cNvSpPr>
            <a:spLocks noGrp="1"/>
          </p:cNvSpPr>
          <p:nvPr>
            <p:ph type="sldNum" sz="quarter" idx="12"/>
          </p:nvPr>
        </p:nvSpPr>
        <p:spPr>
          <a:noFill/>
        </p:spPr>
        <p:txBody>
          <a:bodyPr/>
          <a:lstStyle/>
          <a:p>
            <a:fld id="{02827485-48A2-4785-A19C-C5D9C645028B}" type="slidenum">
              <a:rPr lang="en-US" altLang="zh-CN" smtClean="0"/>
              <a:pPr/>
              <a:t>41</a:t>
            </a:fld>
            <a:endParaRPr lang="en-US" altLang="zh-CN"/>
          </a:p>
        </p:txBody>
      </p:sp>
      <p:sp>
        <p:nvSpPr>
          <p:cNvPr id="16389" name="Text Box 2"/>
          <p:cNvSpPr txBox="1">
            <a:spLocks noChangeArrowheads="1"/>
          </p:cNvSpPr>
          <p:nvPr/>
        </p:nvSpPr>
        <p:spPr bwMode="auto">
          <a:xfrm>
            <a:off x="609600" y="1782763"/>
            <a:ext cx="7543800" cy="579437"/>
          </a:xfrm>
          <a:prstGeom prst="rect">
            <a:avLst/>
          </a:prstGeom>
          <a:noFill/>
          <a:ln w="9525">
            <a:noFill/>
            <a:miter lim="800000"/>
            <a:headEnd/>
            <a:tailEnd/>
          </a:ln>
        </p:spPr>
        <p:txBody>
          <a:bodyPr>
            <a:spAutoFit/>
          </a:bodyPr>
          <a:lstStyle/>
          <a:p>
            <a:pPr>
              <a:spcBef>
                <a:spcPct val="50000"/>
              </a:spcBef>
            </a:pPr>
            <a:r>
              <a:rPr lang="zh-CN" altLang="en-US" sz="3200" b="1">
                <a:latin typeface="宋体" pitchFamily="2" charset="-122"/>
              </a:rPr>
              <a:t>设归一化因子为</a:t>
            </a:r>
            <a:r>
              <a:rPr lang="en-US" altLang="zh-CN" sz="3200" b="1" i="1"/>
              <a:t>C</a:t>
            </a:r>
            <a:r>
              <a:rPr lang="zh-CN" altLang="en-US" sz="3200" b="1">
                <a:latin typeface="宋体" pitchFamily="2" charset="-122"/>
              </a:rPr>
              <a:t>，则归一化的波函数为</a:t>
            </a:r>
            <a:endParaRPr lang="zh-CN" altLang="en-US" b="1">
              <a:latin typeface="宋体" pitchFamily="2" charset="-122"/>
            </a:endParaRPr>
          </a:p>
        </p:txBody>
      </p:sp>
      <p:sp>
        <p:nvSpPr>
          <p:cNvPr id="16390" name="Text Box 3"/>
          <p:cNvSpPr txBox="1">
            <a:spLocks noChangeArrowheads="1"/>
          </p:cNvSpPr>
          <p:nvPr/>
        </p:nvSpPr>
        <p:spPr bwMode="auto">
          <a:xfrm>
            <a:off x="1295400" y="2239963"/>
            <a:ext cx="5715000" cy="579437"/>
          </a:xfrm>
          <a:prstGeom prst="rect">
            <a:avLst/>
          </a:prstGeom>
          <a:noFill/>
          <a:ln w="9525">
            <a:noFill/>
            <a:miter lim="800000"/>
            <a:headEnd/>
            <a:tailEnd/>
          </a:ln>
        </p:spPr>
        <p:txBody>
          <a:bodyPr>
            <a:spAutoFit/>
          </a:bodyPr>
          <a:lstStyle/>
          <a:p>
            <a:pPr>
              <a:spcBef>
                <a:spcPct val="50000"/>
              </a:spcBef>
            </a:pPr>
            <a:r>
              <a:rPr lang="en-US" altLang="zh-CN" sz="3200" b="1">
                <a:solidFill>
                  <a:srgbClr val="800000"/>
                </a:solidFill>
                <a:latin typeface="黑体" pitchFamily="2" charset="-122"/>
                <a:ea typeface="黑体" pitchFamily="2" charset="-122"/>
                <a:sym typeface="Symbol" pitchFamily="18" charset="2"/>
              </a:rPr>
              <a:t></a:t>
            </a:r>
            <a:r>
              <a:rPr lang="en-US" altLang="zh-CN" sz="3200" b="1">
                <a:solidFill>
                  <a:srgbClr val="800000"/>
                </a:solidFill>
                <a:latin typeface="黑体" pitchFamily="2" charset="-122"/>
                <a:ea typeface="黑体" pitchFamily="2" charset="-122"/>
              </a:rPr>
              <a:t>(</a:t>
            </a:r>
            <a:r>
              <a:rPr lang="en-US" altLang="zh-CN" sz="3200" b="1" i="1">
                <a:solidFill>
                  <a:srgbClr val="800000"/>
                </a:solidFill>
                <a:ea typeface="黑体" pitchFamily="2" charset="-122"/>
              </a:rPr>
              <a:t>x</a:t>
            </a:r>
            <a:r>
              <a:rPr lang="en-US" altLang="zh-CN" sz="3200" b="1">
                <a:solidFill>
                  <a:srgbClr val="800000"/>
                </a:solidFill>
                <a:latin typeface="黑体" pitchFamily="2" charset="-122"/>
                <a:ea typeface="黑体" pitchFamily="2" charset="-122"/>
              </a:rPr>
              <a:t>)= </a:t>
            </a:r>
            <a:r>
              <a:rPr lang="en-US" altLang="zh-CN" sz="3200" b="1" i="1">
                <a:solidFill>
                  <a:srgbClr val="800000"/>
                </a:solidFill>
                <a:ea typeface="黑体" pitchFamily="2" charset="-122"/>
              </a:rPr>
              <a:t>C</a:t>
            </a:r>
            <a:r>
              <a:rPr lang="en-US" altLang="zh-CN" sz="3200" b="1">
                <a:solidFill>
                  <a:srgbClr val="800000"/>
                </a:solidFill>
                <a:latin typeface="黑体" pitchFamily="2" charset="-122"/>
                <a:ea typeface="黑体" pitchFamily="2" charset="-122"/>
              </a:rPr>
              <a:t> </a:t>
            </a:r>
            <a:r>
              <a:rPr lang="en-US" altLang="zh-CN" sz="3200" b="1">
                <a:solidFill>
                  <a:srgbClr val="800000"/>
                </a:solidFill>
                <a:ea typeface="黑体" pitchFamily="2" charset="-122"/>
              </a:rPr>
              <a:t>exp</a:t>
            </a:r>
            <a:r>
              <a:rPr lang="en-US" altLang="zh-CN" sz="3200" b="1">
                <a:solidFill>
                  <a:srgbClr val="800000"/>
                </a:solidFill>
                <a:latin typeface="黑体" pitchFamily="2" charset="-122"/>
                <a:ea typeface="黑体" pitchFamily="2" charset="-122"/>
              </a:rPr>
              <a:t>(-</a:t>
            </a:r>
            <a:r>
              <a:rPr lang="en-US" altLang="zh-CN" sz="3200" b="1">
                <a:solidFill>
                  <a:srgbClr val="800000"/>
                </a:solidFill>
                <a:latin typeface="黑体" pitchFamily="2" charset="-122"/>
                <a:ea typeface="黑体" pitchFamily="2" charset="-122"/>
                <a:sym typeface="Symbol" pitchFamily="18" charset="2"/>
              </a:rPr>
              <a:t></a:t>
            </a:r>
            <a:r>
              <a:rPr lang="en-US" altLang="zh-CN" sz="3200" b="1" baseline="30000">
                <a:solidFill>
                  <a:srgbClr val="800000"/>
                </a:solidFill>
                <a:latin typeface="黑体" pitchFamily="2" charset="-122"/>
                <a:ea typeface="黑体" pitchFamily="2" charset="-122"/>
              </a:rPr>
              <a:t>2</a:t>
            </a:r>
            <a:r>
              <a:rPr lang="en-US" altLang="zh-CN" sz="3200" b="1" i="1">
                <a:solidFill>
                  <a:srgbClr val="800000"/>
                </a:solidFill>
                <a:ea typeface="黑体" pitchFamily="2" charset="-122"/>
              </a:rPr>
              <a:t>x</a:t>
            </a:r>
            <a:r>
              <a:rPr lang="en-US" altLang="zh-CN" sz="3200" b="1" baseline="30000">
                <a:solidFill>
                  <a:srgbClr val="800000"/>
                </a:solidFill>
                <a:latin typeface="黑体" pitchFamily="2" charset="-122"/>
                <a:ea typeface="黑体" pitchFamily="2" charset="-122"/>
              </a:rPr>
              <a:t>2</a:t>
            </a:r>
            <a:r>
              <a:rPr lang="en-US" altLang="zh-CN" sz="3200" b="1">
                <a:solidFill>
                  <a:srgbClr val="800000"/>
                </a:solidFill>
                <a:latin typeface="黑体" pitchFamily="2" charset="-122"/>
                <a:ea typeface="黑体" pitchFamily="2" charset="-122"/>
              </a:rPr>
              <a:t>/2)</a:t>
            </a:r>
          </a:p>
        </p:txBody>
      </p:sp>
      <p:sp>
        <p:nvSpPr>
          <p:cNvPr id="16391" name="Text Box 4"/>
          <p:cNvSpPr txBox="1">
            <a:spLocks noChangeArrowheads="1"/>
          </p:cNvSpPr>
          <p:nvPr/>
        </p:nvSpPr>
        <p:spPr bwMode="auto">
          <a:xfrm>
            <a:off x="609600" y="3763963"/>
            <a:ext cx="2514600" cy="579437"/>
          </a:xfrm>
          <a:prstGeom prst="rect">
            <a:avLst/>
          </a:prstGeom>
          <a:noFill/>
          <a:ln w="9525">
            <a:noFill/>
            <a:miter lim="800000"/>
            <a:headEnd/>
            <a:tailEnd/>
          </a:ln>
        </p:spPr>
        <p:txBody>
          <a:bodyPr>
            <a:spAutoFit/>
          </a:bodyPr>
          <a:lstStyle/>
          <a:p>
            <a:pPr>
              <a:spcBef>
                <a:spcPct val="50000"/>
              </a:spcBef>
            </a:pPr>
            <a:r>
              <a:rPr lang="zh-CN" altLang="en-US" sz="3200" b="1">
                <a:latin typeface="宋体" pitchFamily="2" charset="-122"/>
              </a:rPr>
              <a:t>计算积分得</a:t>
            </a:r>
          </a:p>
        </p:txBody>
      </p:sp>
      <p:sp>
        <p:nvSpPr>
          <p:cNvPr id="16392" name="Text Box 5"/>
          <p:cNvSpPr txBox="1">
            <a:spLocks noChangeArrowheads="1"/>
          </p:cNvSpPr>
          <p:nvPr/>
        </p:nvSpPr>
        <p:spPr bwMode="auto">
          <a:xfrm>
            <a:off x="3200400" y="3810000"/>
            <a:ext cx="3352800" cy="579438"/>
          </a:xfrm>
          <a:prstGeom prst="rect">
            <a:avLst/>
          </a:prstGeom>
          <a:noFill/>
          <a:ln w="9525">
            <a:noFill/>
            <a:miter lim="800000"/>
            <a:headEnd/>
            <a:tailEnd/>
          </a:ln>
        </p:spPr>
        <p:txBody>
          <a:bodyPr>
            <a:spAutoFit/>
          </a:bodyPr>
          <a:lstStyle/>
          <a:p>
            <a:pPr>
              <a:spcBef>
                <a:spcPct val="50000"/>
              </a:spcBef>
            </a:pPr>
            <a:r>
              <a:rPr lang="en-US" altLang="zh-CN" sz="3200" b="1">
                <a:ea typeface="黑体" pitchFamily="2" charset="-122"/>
                <a:sym typeface="Symbol" pitchFamily="18" charset="2"/>
              </a:rPr>
              <a:t></a:t>
            </a:r>
            <a:r>
              <a:rPr lang="zh-CN" altLang="en-US" sz="3200" b="1">
                <a:ea typeface="黑体" pitchFamily="2" charset="-122"/>
              </a:rPr>
              <a:t>Ｃ</a:t>
            </a:r>
            <a:r>
              <a:rPr lang="zh-CN" altLang="en-US" sz="3200" b="1">
                <a:ea typeface="黑体" pitchFamily="2" charset="-122"/>
                <a:sym typeface="Symbol" pitchFamily="18" charset="2"/>
              </a:rPr>
              <a:t></a:t>
            </a:r>
            <a:r>
              <a:rPr lang="zh-CN" altLang="en-US" sz="3200" b="1" baseline="30000">
                <a:ea typeface="黑体" pitchFamily="2" charset="-122"/>
              </a:rPr>
              <a:t>２</a:t>
            </a:r>
            <a:r>
              <a:rPr lang="zh-CN" altLang="en-US" sz="3200" b="1">
                <a:ea typeface="黑体" pitchFamily="2" charset="-122"/>
              </a:rPr>
              <a:t>＝</a:t>
            </a:r>
            <a:r>
              <a:rPr lang="zh-CN" altLang="en-US" sz="3200" b="1">
                <a:ea typeface="黑体" pitchFamily="2" charset="-122"/>
                <a:sym typeface="Symbol" pitchFamily="18" charset="2"/>
              </a:rPr>
              <a:t></a:t>
            </a:r>
            <a:r>
              <a:rPr lang="zh-CN" altLang="en-US" sz="3200" b="1">
                <a:ea typeface="黑体" pitchFamily="2" charset="-122"/>
              </a:rPr>
              <a:t>／</a:t>
            </a:r>
            <a:r>
              <a:rPr lang="zh-CN" altLang="en-US" sz="3200" b="1">
                <a:ea typeface="黑体" pitchFamily="2" charset="-122"/>
                <a:sym typeface="Symbol" pitchFamily="18" charset="2"/>
              </a:rPr>
              <a:t></a:t>
            </a:r>
            <a:r>
              <a:rPr lang="zh-CN" altLang="en-US" sz="3200" b="1" baseline="30000">
                <a:ea typeface="黑体" pitchFamily="2" charset="-122"/>
              </a:rPr>
              <a:t>１／２</a:t>
            </a:r>
          </a:p>
        </p:txBody>
      </p:sp>
      <p:sp>
        <p:nvSpPr>
          <p:cNvPr id="16393" name="Text Box 6"/>
          <p:cNvSpPr txBox="1">
            <a:spLocks noChangeArrowheads="1"/>
          </p:cNvSpPr>
          <p:nvPr/>
        </p:nvSpPr>
        <p:spPr bwMode="auto">
          <a:xfrm>
            <a:off x="1447800" y="4419600"/>
            <a:ext cx="5410200" cy="579438"/>
          </a:xfrm>
          <a:prstGeom prst="rect">
            <a:avLst/>
          </a:prstGeom>
          <a:noFill/>
          <a:ln w="9525">
            <a:noFill/>
            <a:miter lim="800000"/>
            <a:headEnd/>
            <a:tailEnd/>
          </a:ln>
        </p:spPr>
        <p:txBody>
          <a:bodyPr>
            <a:spAutoFit/>
          </a:bodyPr>
          <a:lstStyle/>
          <a:p>
            <a:pPr>
              <a:spcBef>
                <a:spcPct val="50000"/>
              </a:spcBef>
            </a:pPr>
            <a:r>
              <a:rPr lang="zh-CN" altLang="en-US" sz="3200" b="1">
                <a:ea typeface="黑体" pitchFamily="2" charset="-122"/>
              </a:rPr>
              <a:t>Ｃ＝（</a:t>
            </a:r>
            <a:r>
              <a:rPr lang="zh-CN" altLang="en-US" sz="3200" b="1">
                <a:ea typeface="黑体" pitchFamily="2" charset="-122"/>
                <a:sym typeface="Symbol" pitchFamily="18" charset="2"/>
              </a:rPr>
              <a:t></a:t>
            </a:r>
            <a:r>
              <a:rPr lang="zh-CN" altLang="en-US" sz="3200" b="1">
                <a:ea typeface="黑体" pitchFamily="2" charset="-122"/>
              </a:rPr>
              <a:t>／</a:t>
            </a:r>
            <a:r>
              <a:rPr lang="zh-CN" altLang="en-US" sz="3200" b="1">
                <a:ea typeface="黑体" pitchFamily="2" charset="-122"/>
                <a:sym typeface="Symbol" pitchFamily="18" charset="2"/>
              </a:rPr>
              <a:t></a:t>
            </a:r>
            <a:r>
              <a:rPr lang="zh-CN" altLang="en-US" sz="3200" b="1" baseline="30000">
                <a:ea typeface="黑体" pitchFamily="2" charset="-122"/>
              </a:rPr>
              <a:t>１／２</a:t>
            </a:r>
            <a:r>
              <a:rPr lang="zh-CN" altLang="en-US" sz="3200" b="1">
                <a:ea typeface="黑体" pitchFamily="2" charset="-122"/>
              </a:rPr>
              <a:t>）</a:t>
            </a:r>
            <a:r>
              <a:rPr lang="zh-CN" altLang="en-US" sz="3200" b="1" baseline="30000">
                <a:ea typeface="黑体" pitchFamily="2" charset="-122"/>
              </a:rPr>
              <a:t>１／２</a:t>
            </a:r>
            <a:r>
              <a:rPr lang="zh-CN" altLang="en-US" sz="3200" b="1">
                <a:ea typeface="黑体" pitchFamily="2" charset="-122"/>
              </a:rPr>
              <a:t>ｅ</a:t>
            </a:r>
            <a:r>
              <a:rPr lang="zh-CN" altLang="en-US" sz="3200" b="1" i="1" baseline="30000">
                <a:ea typeface="黑体" pitchFamily="2" charset="-122"/>
              </a:rPr>
              <a:t>ｉ</a:t>
            </a:r>
            <a:r>
              <a:rPr lang="zh-CN" altLang="en-US" sz="3200" b="1" baseline="30000">
                <a:ea typeface="黑体" pitchFamily="2" charset="-122"/>
                <a:sym typeface="Symbol" pitchFamily="18" charset="2"/>
              </a:rPr>
              <a:t></a:t>
            </a:r>
          </a:p>
        </p:txBody>
      </p:sp>
      <p:sp>
        <p:nvSpPr>
          <p:cNvPr id="16394" name="Text Box 7"/>
          <p:cNvSpPr txBox="1">
            <a:spLocks noChangeArrowheads="1"/>
          </p:cNvSpPr>
          <p:nvPr/>
        </p:nvSpPr>
        <p:spPr bwMode="auto">
          <a:xfrm>
            <a:off x="914400" y="4983163"/>
            <a:ext cx="7010400" cy="579437"/>
          </a:xfrm>
          <a:prstGeom prst="rect">
            <a:avLst/>
          </a:prstGeom>
          <a:noFill/>
          <a:ln w="9525">
            <a:noFill/>
            <a:miter lim="800000"/>
            <a:headEnd/>
            <a:tailEnd/>
          </a:ln>
        </p:spPr>
        <p:txBody>
          <a:bodyPr>
            <a:spAutoFit/>
          </a:bodyPr>
          <a:lstStyle/>
          <a:p>
            <a:pPr>
              <a:spcBef>
                <a:spcPct val="50000"/>
              </a:spcBef>
            </a:pPr>
            <a:r>
              <a:rPr lang="zh-CN" altLang="en-US" sz="3200" b="1">
                <a:latin typeface="宋体" pitchFamily="2" charset="-122"/>
              </a:rPr>
              <a:t>取 </a:t>
            </a:r>
            <a:r>
              <a:rPr lang="zh-CN" altLang="en-US" sz="3200" b="1" i="1">
                <a:sym typeface="Symbol" pitchFamily="18" charset="2"/>
              </a:rPr>
              <a:t></a:t>
            </a:r>
            <a:r>
              <a:rPr lang="zh-CN" altLang="en-US" sz="3200" b="1"/>
              <a:t>＝</a:t>
            </a:r>
            <a:r>
              <a:rPr lang="en-US" altLang="zh-CN" sz="3200" b="1"/>
              <a:t>0</a:t>
            </a:r>
            <a:r>
              <a:rPr lang="zh-CN" altLang="en-US" sz="3200" b="1">
                <a:latin typeface="宋体" pitchFamily="2" charset="-122"/>
              </a:rPr>
              <a:t>，则</a:t>
            </a:r>
            <a:r>
              <a:rPr lang="zh-CN" altLang="en-US" sz="3200" b="1">
                <a:solidFill>
                  <a:srgbClr val="800000"/>
                </a:solidFill>
                <a:latin typeface="宋体" pitchFamily="2" charset="-122"/>
              </a:rPr>
              <a:t>归一化的波函数</a:t>
            </a:r>
            <a:r>
              <a:rPr lang="zh-CN" altLang="en-US" sz="3200" b="1">
                <a:latin typeface="宋体" pitchFamily="2" charset="-122"/>
              </a:rPr>
              <a:t>为 </a:t>
            </a:r>
            <a:r>
              <a:rPr lang="en-US" altLang="zh-CN" sz="3200" b="1">
                <a:latin typeface="宋体" pitchFamily="2" charset="-122"/>
                <a:hlinkClick r:id="rId2" action="ppaction://hlinksldjump"/>
              </a:rPr>
              <a:t>next</a:t>
            </a:r>
            <a:endParaRPr lang="en-US" altLang="zh-CN" sz="3200" b="1">
              <a:latin typeface="宋体" pitchFamily="2" charset="-122"/>
            </a:endParaRPr>
          </a:p>
        </p:txBody>
      </p:sp>
      <p:sp>
        <p:nvSpPr>
          <p:cNvPr id="16395" name="Text Box 8"/>
          <p:cNvSpPr txBox="1">
            <a:spLocks noChangeArrowheads="1"/>
          </p:cNvSpPr>
          <p:nvPr/>
        </p:nvSpPr>
        <p:spPr bwMode="auto">
          <a:xfrm>
            <a:off x="1066800" y="5562600"/>
            <a:ext cx="6838950" cy="579438"/>
          </a:xfrm>
          <a:prstGeom prst="rect">
            <a:avLst/>
          </a:prstGeom>
          <a:noFill/>
          <a:ln w="9525">
            <a:noFill/>
            <a:miter lim="800000"/>
            <a:headEnd/>
            <a:tailEnd/>
          </a:ln>
        </p:spPr>
        <p:txBody>
          <a:bodyPr>
            <a:spAutoFit/>
          </a:bodyPr>
          <a:lstStyle/>
          <a:p>
            <a:pPr algn="ctr"/>
            <a:r>
              <a:rPr lang="en-US" altLang="zh-CN" sz="3200" b="1" i="1">
                <a:ea typeface="黑体" pitchFamily="2" charset="-122"/>
                <a:sym typeface="Symbol" pitchFamily="18" charset="2"/>
              </a:rPr>
              <a:t> </a:t>
            </a:r>
            <a:r>
              <a:rPr lang="en-US" altLang="zh-CN" sz="3200" b="1">
                <a:ea typeface="黑体" pitchFamily="2" charset="-122"/>
              </a:rPr>
              <a:t>(</a:t>
            </a:r>
            <a:r>
              <a:rPr lang="en-US" altLang="zh-CN" sz="3200" b="1" i="1">
                <a:ea typeface="黑体" pitchFamily="2" charset="-122"/>
              </a:rPr>
              <a:t>x</a:t>
            </a:r>
            <a:r>
              <a:rPr lang="en-US" altLang="zh-CN" sz="3200" b="1">
                <a:ea typeface="黑体" pitchFamily="2" charset="-122"/>
              </a:rPr>
              <a:t>)=</a:t>
            </a:r>
            <a:r>
              <a:rPr lang="zh-CN" altLang="en-US" sz="3200" b="1">
                <a:solidFill>
                  <a:srgbClr val="800000"/>
                </a:solidFill>
                <a:ea typeface="黑体" pitchFamily="2" charset="-122"/>
              </a:rPr>
              <a:t>（</a:t>
            </a:r>
            <a:r>
              <a:rPr lang="zh-CN" altLang="en-US" sz="3200" b="1">
                <a:solidFill>
                  <a:srgbClr val="800000"/>
                </a:solidFill>
                <a:ea typeface="黑体" pitchFamily="2" charset="-122"/>
                <a:sym typeface="Symbol" pitchFamily="18" charset="2"/>
              </a:rPr>
              <a:t></a:t>
            </a:r>
            <a:r>
              <a:rPr lang="zh-CN" altLang="en-US" sz="3200" b="1">
                <a:solidFill>
                  <a:srgbClr val="800000"/>
                </a:solidFill>
                <a:ea typeface="黑体" pitchFamily="2" charset="-122"/>
              </a:rPr>
              <a:t>／</a:t>
            </a:r>
            <a:r>
              <a:rPr lang="zh-CN" altLang="en-US" sz="3200" b="1">
                <a:solidFill>
                  <a:srgbClr val="800000"/>
                </a:solidFill>
                <a:ea typeface="黑体" pitchFamily="2" charset="-122"/>
                <a:sym typeface="Symbol" pitchFamily="18" charset="2"/>
              </a:rPr>
              <a:t></a:t>
            </a:r>
            <a:r>
              <a:rPr lang="zh-CN" altLang="en-US" sz="3200" b="1" baseline="30000">
                <a:solidFill>
                  <a:srgbClr val="800000"/>
                </a:solidFill>
                <a:ea typeface="黑体" pitchFamily="2" charset="-122"/>
              </a:rPr>
              <a:t>１／２</a:t>
            </a:r>
            <a:r>
              <a:rPr lang="zh-CN" altLang="en-US" sz="3200" b="1">
                <a:solidFill>
                  <a:srgbClr val="800000"/>
                </a:solidFill>
                <a:ea typeface="黑体" pitchFamily="2" charset="-122"/>
              </a:rPr>
              <a:t>）</a:t>
            </a:r>
            <a:r>
              <a:rPr lang="zh-CN" altLang="en-US" sz="3200" b="1" baseline="30000">
                <a:solidFill>
                  <a:srgbClr val="800000"/>
                </a:solidFill>
                <a:ea typeface="黑体" pitchFamily="2" charset="-122"/>
              </a:rPr>
              <a:t>１／２</a:t>
            </a:r>
            <a:r>
              <a:rPr lang="zh-CN" altLang="en-US" sz="3200" b="1" baseline="30000">
                <a:solidFill>
                  <a:srgbClr val="0000FF"/>
                </a:solidFill>
                <a:ea typeface="黑体" pitchFamily="2" charset="-122"/>
              </a:rPr>
              <a:t> </a:t>
            </a:r>
            <a:r>
              <a:rPr lang="en-US" altLang="zh-CN" sz="3200" b="1">
                <a:ea typeface="黑体" pitchFamily="2" charset="-122"/>
              </a:rPr>
              <a:t>exp(-</a:t>
            </a:r>
            <a:r>
              <a:rPr lang="en-US" altLang="zh-CN" sz="3200" b="1">
                <a:ea typeface="黑体" pitchFamily="2" charset="-122"/>
                <a:sym typeface="Symbol" pitchFamily="18" charset="2"/>
              </a:rPr>
              <a:t></a:t>
            </a:r>
            <a:r>
              <a:rPr lang="en-US" altLang="zh-CN" sz="3200" b="1" baseline="30000">
                <a:ea typeface="黑体" pitchFamily="2" charset="-122"/>
              </a:rPr>
              <a:t>2</a:t>
            </a:r>
            <a:r>
              <a:rPr lang="en-US" altLang="zh-CN" sz="3200" b="1" i="1">
                <a:ea typeface="黑体" pitchFamily="2" charset="-122"/>
              </a:rPr>
              <a:t>x</a:t>
            </a:r>
            <a:r>
              <a:rPr lang="en-US" altLang="zh-CN" sz="3200" b="1" baseline="30000">
                <a:ea typeface="黑体" pitchFamily="2" charset="-122"/>
              </a:rPr>
              <a:t>2</a:t>
            </a:r>
            <a:r>
              <a:rPr lang="en-US" altLang="zh-CN" sz="3200" b="1">
                <a:ea typeface="黑体" pitchFamily="2" charset="-122"/>
              </a:rPr>
              <a:t>/2)</a:t>
            </a:r>
            <a:endParaRPr lang="en-US" altLang="zh-CN" b="1">
              <a:ea typeface="黑体" pitchFamily="2" charset="-122"/>
            </a:endParaRPr>
          </a:p>
        </p:txBody>
      </p:sp>
      <p:graphicFrame>
        <p:nvGraphicFramePr>
          <p:cNvPr id="16386" name="Object 9"/>
          <p:cNvGraphicFramePr>
            <a:graphicFrameLocks noChangeAspect="1"/>
          </p:cNvGraphicFramePr>
          <p:nvPr/>
        </p:nvGraphicFramePr>
        <p:xfrm>
          <a:off x="1847850" y="2749550"/>
          <a:ext cx="3206750" cy="1147763"/>
        </p:xfrm>
        <a:graphic>
          <a:graphicData uri="http://schemas.openxmlformats.org/presentationml/2006/ole">
            <mc:AlternateContent xmlns:mc="http://schemas.openxmlformats.org/markup-compatibility/2006">
              <mc:Choice xmlns:v="urn:schemas-microsoft-com:vml" Requires="v">
                <p:oleObj name="公式" r:id="rId3" imgW="850680" imgH="406080" progId="Equations">
                  <p:embed/>
                </p:oleObj>
              </mc:Choice>
              <mc:Fallback>
                <p:oleObj name="公式" r:id="rId3" imgW="850680" imgH="406080" progId="Equations">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7850" y="2749550"/>
                        <a:ext cx="3206750" cy="1147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6" name="Text Box 10"/>
          <p:cNvSpPr txBox="1">
            <a:spLocks noChangeArrowheads="1"/>
          </p:cNvSpPr>
          <p:nvPr/>
        </p:nvSpPr>
        <p:spPr bwMode="auto">
          <a:xfrm>
            <a:off x="609600" y="609600"/>
            <a:ext cx="4400550" cy="579438"/>
          </a:xfrm>
          <a:prstGeom prst="rect">
            <a:avLst/>
          </a:prstGeom>
          <a:noFill/>
          <a:ln w="9525">
            <a:noFill/>
            <a:miter lim="800000"/>
            <a:headEnd/>
            <a:tailEnd/>
          </a:ln>
        </p:spPr>
        <p:txBody>
          <a:bodyPr>
            <a:spAutoFit/>
          </a:bodyPr>
          <a:lstStyle/>
          <a:p>
            <a:pPr algn="just"/>
            <a:r>
              <a:rPr lang="zh-CN" altLang="en-US" sz="3200" b="1">
                <a:solidFill>
                  <a:srgbClr val="0000FF"/>
                </a:solidFill>
                <a:latin typeface="宋体" pitchFamily="2" charset="-122"/>
              </a:rPr>
              <a:t>例：</a:t>
            </a:r>
            <a:r>
              <a:rPr lang="zh-CN" altLang="en-US" sz="3200" b="1">
                <a:latin typeface="宋体" pitchFamily="2" charset="-122"/>
              </a:rPr>
              <a:t>将波函数 归一化</a:t>
            </a:r>
            <a:r>
              <a:rPr lang="en-US" altLang="zh-CN" sz="3200" b="1">
                <a:latin typeface="宋体" pitchFamily="2" charset="-122"/>
              </a:rPr>
              <a:t>:</a:t>
            </a:r>
            <a:endParaRPr lang="en-US" altLang="zh-CN">
              <a:latin typeface="宋体" pitchFamily="2" charset="-122"/>
            </a:endParaRPr>
          </a:p>
        </p:txBody>
      </p:sp>
      <p:graphicFrame>
        <p:nvGraphicFramePr>
          <p:cNvPr id="16387" name="Object 11"/>
          <p:cNvGraphicFramePr>
            <a:graphicFrameLocks noChangeAspect="1"/>
          </p:cNvGraphicFramePr>
          <p:nvPr/>
        </p:nvGraphicFramePr>
        <p:xfrm>
          <a:off x="2782888" y="1155700"/>
          <a:ext cx="3465512" cy="646113"/>
        </p:xfrm>
        <a:graphic>
          <a:graphicData uri="http://schemas.openxmlformats.org/presentationml/2006/ole">
            <mc:AlternateContent xmlns:mc="http://schemas.openxmlformats.org/markup-compatibility/2006">
              <mc:Choice xmlns:v="urn:schemas-microsoft-com:vml" Requires="v">
                <p:oleObj name="公式" r:id="rId5" imgW="1625400" imgH="304560" progId="Equations">
                  <p:embed/>
                </p:oleObj>
              </mc:Choice>
              <mc:Fallback>
                <p:oleObj name="公式" r:id="rId5" imgW="1625400" imgH="304560" progId="Equations">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2888" y="1155700"/>
                        <a:ext cx="3465512"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p:cNvSpPr>
            <a:spLocks noGrp="1"/>
          </p:cNvSpPr>
          <p:nvPr>
            <p:ph type="sldNum" sz="quarter" idx="12"/>
          </p:nvPr>
        </p:nvSpPr>
        <p:spPr>
          <a:noFill/>
        </p:spPr>
        <p:txBody>
          <a:bodyPr/>
          <a:lstStyle/>
          <a:p>
            <a:fld id="{F1F2E14F-DF97-45A4-99A9-CE7609BC117B}" type="slidenum">
              <a:rPr lang="en-US" altLang="zh-CN" smtClean="0"/>
              <a:pPr/>
              <a:t>42</a:t>
            </a:fld>
            <a:endParaRPr lang="en-US" altLang="zh-CN"/>
          </a:p>
        </p:txBody>
      </p:sp>
      <p:sp>
        <p:nvSpPr>
          <p:cNvPr id="67587" name="Text Box 1028"/>
          <p:cNvSpPr txBox="1">
            <a:spLocks noChangeArrowheads="1"/>
          </p:cNvSpPr>
          <p:nvPr/>
        </p:nvSpPr>
        <p:spPr bwMode="auto">
          <a:xfrm>
            <a:off x="1676400" y="1752600"/>
            <a:ext cx="5105400" cy="457200"/>
          </a:xfrm>
          <a:prstGeom prst="rect">
            <a:avLst/>
          </a:prstGeom>
          <a:noFill/>
          <a:ln w="9525">
            <a:noFill/>
            <a:miter lim="800000"/>
            <a:headEnd/>
            <a:tailEnd/>
          </a:ln>
        </p:spPr>
        <p:txBody>
          <a:bodyPr>
            <a:spAutoFit/>
          </a:bodyPr>
          <a:lstStyle/>
          <a:p>
            <a:pPr>
              <a:spcBef>
                <a:spcPct val="50000"/>
              </a:spcBef>
            </a:pPr>
            <a:endParaRPr lang="zh-CN" altLang="zh-CN"/>
          </a:p>
        </p:txBody>
      </p:sp>
      <p:sp>
        <p:nvSpPr>
          <p:cNvPr id="67588" name="Text Box 1034"/>
          <p:cNvSpPr txBox="1">
            <a:spLocks noChangeArrowheads="1"/>
          </p:cNvSpPr>
          <p:nvPr/>
        </p:nvSpPr>
        <p:spPr bwMode="auto">
          <a:xfrm>
            <a:off x="533400" y="685800"/>
            <a:ext cx="7848600" cy="4481513"/>
          </a:xfrm>
          <a:prstGeom prst="rect">
            <a:avLst/>
          </a:prstGeom>
          <a:noFill/>
          <a:ln w="9525">
            <a:noFill/>
            <a:miter lim="800000"/>
            <a:headEnd/>
            <a:tailEnd/>
          </a:ln>
        </p:spPr>
        <p:txBody>
          <a:bodyPr>
            <a:spAutoFit/>
          </a:bodyPr>
          <a:lstStyle/>
          <a:p>
            <a:pPr>
              <a:spcBef>
                <a:spcPct val="50000"/>
              </a:spcBef>
            </a:pPr>
            <a:r>
              <a:rPr lang="en-US" altLang="zh-CN" sz="3200" b="1">
                <a:solidFill>
                  <a:srgbClr val="0000FF"/>
                </a:solidFill>
                <a:latin typeface="宋体" pitchFamily="2" charset="-122"/>
              </a:rPr>
              <a:t>5. </a:t>
            </a:r>
            <a:r>
              <a:rPr lang="zh-CN" altLang="en-US" sz="3200" b="1">
                <a:solidFill>
                  <a:srgbClr val="0000FF"/>
                </a:solidFill>
                <a:latin typeface="宋体" pitchFamily="2" charset="-122"/>
              </a:rPr>
              <a:t>波函数统计诠释似乎使波粒二象性变得好懂多了，但也带来新的问题，涉及到对世界本质的认识，争论至今未息</a:t>
            </a:r>
          </a:p>
          <a:p>
            <a:pPr>
              <a:spcBef>
                <a:spcPct val="50000"/>
              </a:spcBef>
            </a:pPr>
            <a:r>
              <a:rPr lang="zh-CN" altLang="en-US" sz="3200" b="1">
                <a:solidFill>
                  <a:srgbClr val="800000"/>
                </a:solidFill>
                <a:latin typeface="宋体" pitchFamily="2" charset="-122"/>
              </a:rPr>
              <a:t>哥本哈根学派</a:t>
            </a:r>
          </a:p>
          <a:p>
            <a:pPr>
              <a:spcBef>
                <a:spcPct val="50000"/>
              </a:spcBef>
            </a:pPr>
            <a:r>
              <a:rPr lang="zh-CN" altLang="en-US" sz="3200" b="1">
                <a:solidFill>
                  <a:srgbClr val="800000"/>
                </a:solidFill>
                <a:latin typeface="宋体" pitchFamily="2" charset="-122"/>
              </a:rPr>
              <a:t>爱因斯坦</a:t>
            </a:r>
          </a:p>
          <a:p>
            <a:pPr>
              <a:spcBef>
                <a:spcPct val="50000"/>
              </a:spcBef>
            </a:pPr>
            <a:r>
              <a:rPr lang="zh-CN" altLang="en-US" sz="3200" b="1">
                <a:solidFill>
                  <a:srgbClr val="800000"/>
                </a:solidFill>
                <a:latin typeface="宋体" pitchFamily="2" charset="-122"/>
              </a:rPr>
              <a:t>狄拉克（</a:t>
            </a:r>
            <a:r>
              <a:rPr lang="en-US" altLang="zh-CN" sz="3200" b="1">
                <a:solidFill>
                  <a:srgbClr val="800000"/>
                </a:solidFill>
                <a:latin typeface="宋体" pitchFamily="2" charset="-122"/>
              </a:rPr>
              <a:t>1972</a:t>
            </a:r>
            <a:r>
              <a:rPr lang="zh-CN" altLang="en-US" sz="3200" b="1">
                <a:solidFill>
                  <a:srgbClr val="800000"/>
                </a:solidFill>
                <a:latin typeface="宋体" pitchFamily="2" charset="-122"/>
              </a:rPr>
              <a:t>）</a:t>
            </a:r>
          </a:p>
          <a:p>
            <a:pPr>
              <a:spcBef>
                <a:spcPct val="50000"/>
              </a:spcBef>
            </a:pPr>
            <a:r>
              <a:rPr lang="en-US" altLang="zh-CN" sz="3200" b="1">
                <a:solidFill>
                  <a:srgbClr val="800000"/>
                </a:solidFill>
                <a:latin typeface="宋体" pitchFamily="2" charset="-122"/>
                <a:hlinkClick r:id="rId2" action="ppaction://hlinksldjump"/>
              </a:rPr>
              <a:t>return</a:t>
            </a:r>
            <a:endParaRPr lang="en-US" altLang="zh-CN" sz="3200" b="1">
              <a:solidFill>
                <a:srgbClr val="0000FF"/>
              </a:solidFill>
              <a:latin typeface="宋体"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3"/>
          <p:cNvSpPr>
            <a:spLocks noGrp="1"/>
          </p:cNvSpPr>
          <p:nvPr>
            <p:ph type="sldNum" sz="quarter" idx="12"/>
          </p:nvPr>
        </p:nvSpPr>
        <p:spPr>
          <a:noFill/>
        </p:spPr>
        <p:txBody>
          <a:bodyPr/>
          <a:lstStyle/>
          <a:p>
            <a:fld id="{F9464F32-36F7-4774-A73B-87835CC2381E}" type="slidenum">
              <a:rPr lang="en-US" altLang="zh-CN" smtClean="0"/>
              <a:pPr/>
              <a:t>43</a:t>
            </a:fld>
            <a:endParaRPr lang="en-US" altLang="zh-CN"/>
          </a:p>
        </p:txBody>
      </p:sp>
      <p:sp>
        <p:nvSpPr>
          <p:cNvPr id="97282" name="Text Box 2"/>
          <p:cNvSpPr txBox="1">
            <a:spLocks noChangeArrowheads="1"/>
          </p:cNvSpPr>
          <p:nvPr/>
        </p:nvSpPr>
        <p:spPr bwMode="auto">
          <a:xfrm>
            <a:off x="1905000" y="349250"/>
            <a:ext cx="4743450" cy="701675"/>
          </a:xfrm>
          <a:prstGeom prst="rect">
            <a:avLst/>
          </a:prstGeom>
          <a:noFill/>
          <a:ln w="9525">
            <a:noFill/>
            <a:miter lim="800000"/>
            <a:headEnd/>
            <a:tailEnd/>
          </a:ln>
          <a:effectLst/>
        </p:spPr>
        <p:txBody>
          <a:bodyPr>
            <a:spAutoFit/>
          </a:bodyPr>
          <a:lstStyle/>
          <a:p>
            <a:pPr>
              <a:spcBef>
                <a:spcPct val="50000"/>
              </a:spcBef>
              <a:defRPr/>
            </a:pPr>
            <a:r>
              <a:rPr lang="en-US" altLang="zh-CN" sz="4000" b="1">
                <a:solidFill>
                  <a:srgbClr val="0000FF"/>
                </a:solidFill>
                <a:effectLst>
                  <a:outerShdw blurRad="38100" dist="38100" dir="2700000" algn="tl">
                    <a:srgbClr val="C0C0C0"/>
                  </a:outerShdw>
                </a:effectLst>
                <a:latin typeface="宋体" pitchFamily="2" charset="-122"/>
              </a:rPr>
              <a:t>   </a:t>
            </a:r>
            <a:r>
              <a:rPr lang="zh-CN" altLang="en-US" sz="4000" b="1">
                <a:solidFill>
                  <a:srgbClr val="0000FF"/>
                </a:solidFill>
                <a:effectLst>
                  <a:outerShdw blurRad="38100" dist="38100" dir="2700000" algn="tl">
                    <a:srgbClr val="C0C0C0"/>
                  </a:outerShdw>
                </a:effectLst>
                <a:latin typeface="宋体" pitchFamily="2" charset="-122"/>
              </a:rPr>
              <a:t>不确定性关系</a:t>
            </a:r>
          </a:p>
        </p:txBody>
      </p:sp>
      <p:grpSp>
        <p:nvGrpSpPr>
          <p:cNvPr id="68612" name="Group 6"/>
          <p:cNvGrpSpPr>
            <a:grpSpLocks/>
          </p:cNvGrpSpPr>
          <p:nvPr/>
        </p:nvGrpSpPr>
        <p:grpSpPr bwMode="auto">
          <a:xfrm>
            <a:off x="5334000" y="990600"/>
            <a:ext cx="3429000" cy="2286000"/>
            <a:chOff x="3360" y="432"/>
            <a:chExt cx="2160" cy="1440"/>
          </a:xfrm>
        </p:grpSpPr>
        <p:sp>
          <p:nvSpPr>
            <p:cNvPr id="68614" name="Text Box 7"/>
            <p:cNvSpPr txBox="1">
              <a:spLocks noChangeArrowheads="1"/>
            </p:cNvSpPr>
            <p:nvPr/>
          </p:nvSpPr>
          <p:spPr bwMode="auto">
            <a:xfrm>
              <a:off x="3888" y="432"/>
              <a:ext cx="300" cy="233"/>
            </a:xfrm>
            <a:prstGeom prst="rect">
              <a:avLst/>
            </a:prstGeom>
            <a:solidFill>
              <a:srgbClr val="FFFFFF"/>
            </a:solidFill>
            <a:ln w="9525">
              <a:noFill/>
              <a:miter lim="800000"/>
              <a:headEnd/>
              <a:tailEnd/>
            </a:ln>
          </p:spPr>
          <p:txBody>
            <a:bodyPr/>
            <a:lstStyle/>
            <a:p>
              <a:pPr algn="just"/>
              <a:r>
                <a:rPr lang="en-US" altLang="zh-CN" b="1" i="1"/>
                <a:t>x</a:t>
              </a:r>
              <a:endParaRPr lang="en-US" altLang="zh-CN" sz="1800" b="1" i="1"/>
            </a:p>
          </p:txBody>
        </p:sp>
        <p:sp>
          <p:nvSpPr>
            <p:cNvPr id="68615" name="Text Box 8"/>
            <p:cNvSpPr txBox="1">
              <a:spLocks noChangeArrowheads="1"/>
            </p:cNvSpPr>
            <p:nvPr/>
          </p:nvSpPr>
          <p:spPr bwMode="auto">
            <a:xfrm>
              <a:off x="4285" y="818"/>
              <a:ext cx="299" cy="205"/>
            </a:xfrm>
            <a:prstGeom prst="rect">
              <a:avLst/>
            </a:prstGeom>
            <a:solidFill>
              <a:srgbClr val="FFFFFF"/>
            </a:solidFill>
            <a:ln w="9525">
              <a:noFill/>
              <a:miter lim="800000"/>
              <a:headEnd/>
              <a:tailEnd/>
            </a:ln>
          </p:spPr>
          <p:txBody>
            <a:bodyPr/>
            <a:lstStyle/>
            <a:p>
              <a:pPr algn="just"/>
              <a:r>
                <a:rPr lang="en-US" altLang="zh-CN" b="1" i="1"/>
                <a:t>Z</a:t>
              </a:r>
              <a:endParaRPr lang="en-US" altLang="zh-CN" sz="1400" b="1" i="1"/>
            </a:p>
          </p:txBody>
        </p:sp>
        <p:sp>
          <p:nvSpPr>
            <p:cNvPr id="68616" name="Text Box 9"/>
            <p:cNvSpPr txBox="1">
              <a:spLocks noChangeArrowheads="1"/>
            </p:cNvSpPr>
            <p:nvPr/>
          </p:nvSpPr>
          <p:spPr bwMode="auto">
            <a:xfrm>
              <a:off x="4360" y="1074"/>
              <a:ext cx="438" cy="335"/>
            </a:xfrm>
            <a:prstGeom prst="rect">
              <a:avLst/>
            </a:prstGeom>
            <a:solidFill>
              <a:srgbClr val="FFFFFF"/>
            </a:solidFill>
            <a:ln w="9525">
              <a:noFill/>
              <a:miter lim="800000"/>
              <a:headEnd/>
              <a:tailEnd/>
            </a:ln>
          </p:spPr>
          <p:txBody>
            <a:bodyPr/>
            <a:lstStyle/>
            <a:p>
              <a:pPr algn="just"/>
              <a:r>
                <a:rPr lang="en-US" altLang="zh-CN" b="1" i="1">
                  <a:latin typeface="Symbol" pitchFamily="18" charset="2"/>
                </a:rPr>
                <a:t>Dq</a:t>
              </a:r>
              <a:endParaRPr lang="en-US" altLang="zh-CN" sz="1800" b="1" i="1">
                <a:latin typeface="Symbol" pitchFamily="18" charset="2"/>
              </a:endParaRPr>
            </a:p>
          </p:txBody>
        </p:sp>
        <p:sp>
          <p:nvSpPr>
            <p:cNvPr id="68617" name="Text Box 10"/>
            <p:cNvSpPr txBox="1">
              <a:spLocks noChangeArrowheads="1"/>
            </p:cNvSpPr>
            <p:nvPr/>
          </p:nvSpPr>
          <p:spPr bwMode="auto">
            <a:xfrm>
              <a:off x="3360" y="1152"/>
              <a:ext cx="299" cy="222"/>
            </a:xfrm>
            <a:prstGeom prst="rect">
              <a:avLst/>
            </a:prstGeom>
            <a:solidFill>
              <a:srgbClr val="FFFFFF"/>
            </a:solidFill>
            <a:ln w="9525">
              <a:noFill/>
              <a:miter lim="800000"/>
              <a:headEnd/>
              <a:tailEnd/>
            </a:ln>
          </p:spPr>
          <p:txBody>
            <a:bodyPr/>
            <a:lstStyle/>
            <a:p>
              <a:pPr algn="just"/>
              <a:r>
                <a:rPr lang="en-US" altLang="zh-CN" b="1" i="1"/>
                <a:t>d</a:t>
              </a:r>
              <a:endParaRPr lang="en-US" altLang="zh-CN" sz="1800" b="1" i="1"/>
            </a:p>
          </p:txBody>
        </p:sp>
        <p:sp>
          <p:nvSpPr>
            <p:cNvPr id="68618" name="Line 11"/>
            <p:cNvSpPr>
              <a:spLocks noChangeShapeType="1"/>
            </p:cNvSpPr>
            <p:nvPr/>
          </p:nvSpPr>
          <p:spPr bwMode="auto">
            <a:xfrm>
              <a:off x="3665" y="672"/>
              <a:ext cx="0" cy="526"/>
            </a:xfrm>
            <a:prstGeom prst="line">
              <a:avLst/>
            </a:prstGeom>
            <a:noFill/>
            <a:ln w="57150">
              <a:solidFill>
                <a:schemeClr val="tx1"/>
              </a:solidFill>
              <a:round/>
              <a:headEnd/>
              <a:tailEnd/>
            </a:ln>
          </p:spPr>
          <p:txBody>
            <a:bodyPr/>
            <a:lstStyle/>
            <a:p>
              <a:endParaRPr lang="zh-CN" altLang="en-US"/>
            </a:p>
          </p:txBody>
        </p:sp>
        <p:sp>
          <p:nvSpPr>
            <p:cNvPr id="68619" name="Line 12"/>
            <p:cNvSpPr>
              <a:spLocks noChangeShapeType="1"/>
            </p:cNvSpPr>
            <p:nvPr/>
          </p:nvSpPr>
          <p:spPr bwMode="auto">
            <a:xfrm>
              <a:off x="3665" y="1366"/>
              <a:ext cx="0" cy="506"/>
            </a:xfrm>
            <a:prstGeom prst="line">
              <a:avLst/>
            </a:prstGeom>
            <a:noFill/>
            <a:ln w="57150">
              <a:solidFill>
                <a:schemeClr val="tx1"/>
              </a:solidFill>
              <a:round/>
              <a:headEnd/>
              <a:tailEnd/>
            </a:ln>
          </p:spPr>
          <p:txBody>
            <a:bodyPr/>
            <a:lstStyle/>
            <a:p>
              <a:endParaRPr lang="zh-CN" altLang="en-US"/>
            </a:p>
          </p:txBody>
        </p:sp>
        <p:sp>
          <p:nvSpPr>
            <p:cNvPr id="68620" name="Line 13"/>
            <p:cNvSpPr>
              <a:spLocks noChangeShapeType="1"/>
            </p:cNvSpPr>
            <p:nvPr/>
          </p:nvSpPr>
          <p:spPr bwMode="auto">
            <a:xfrm>
              <a:off x="5205" y="680"/>
              <a:ext cx="0" cy="1175"/>
            </a:xfrm>
            <a:prstGeom prst="line">
              <a:avLst/>
            </a:prstGeom>
            <a:noFill/>
            <a:ln w="57150">
              <a:solidFill>
                <a:schemeClr val="tx1"/>
              </a:solidFill>
              <a:round/>
              <a:headEnd/>
              <a:tailEnd/>
            </a:ln>
          </p:spPr>
          <p:txBody>
            <a:bodyPr/>
            <a:lstStyle/>
            <a:p>
              <a:endParaRPr lang="zh-CN" altLang="en-US"/>
            </a:p>
          </p:txBody>
        </p:sp>
        <p:sp>
          <p:nvSpPr>
            <p:cNvPr id="68621" name="Line 14"/>
            <p:cNvSpPr>
              <a:spLocks noChangeShapeType="1"/>
            </p:cNvSpPr>
            <p:nvPr/>
          </p:nvSpPr>
          <p:spPr bwMode="auto">
            <a:xfrm flipV="1">
              <a:off x="3643" y="1280"/>
              <a:ext cx="1551" cy="0"/>
            </a:xfrm>
            <a:prstGeom prst="line">
              <a:avLst/>
            </a:prstGeom>
            <a:noFill/>
            <a:ln w="38100">
              <a:solidFill>
                <a:schemeClr val="tx1"/>
              </a:solidFill>
              <a:round/>
              <a:headEnd/>
              <a:tailEnd/>
            </a:ln>
          </p:spPr>
          <p:txBody>
            <a:bodyPr/>
            <a:lstStyle/>
            <a:p>
              <a:endParaRPr lang="zh-CN" altLang="en-US"/>
            </a:p>
          </p:txBody>
        </p:sp>
        <p:sp>
          <p:nvSpPr>
            <p:cNvPr id="68622" name="Freeform 15"/>
            <p:cNvSpPr>
              <a:spLocks/>
            </p:cNvSpPr>
            <p:nvPr/>
          </p:nvSpPr>
          <p:spPr bwMode="auto">
            <a:xfrm>
              <a:off x="5183" y="998"/>
              <a:ext cx="337" cy="531"/>
            </a:xfrm>
            <a:custGeom>
              <a:avLst/>
              <a:gdLst>
                <a:gd name="T0" fmla="*/ 0 w 630"/>
                <a:gd name="T1" fmla="*/ 0 h 1240"/>
                <a:gd name="T2" fmla="*/ 1 w 630"/>
                <a:gd name="T3" fmla="*/ 0 h 1240"/>
                <a:gd name="T4" fmla="*/ 1 w 630"/>
                <a:gd name="T5" fmla="*/ 0 h 1240"/>
                <a:gd name="T6" fmla="*/ 0 60000 65536"/>
                <a:gd name="T7" fmla="*/ 0 60000 65536"/>
                <a:gd name="T8" fmla="*/ 0 60000 65536"/>
                <a:gd name="T9" fmla="*/ 0 w 630"/>
                <a:gd name="T10" fmla="*/ 0 h 1240"/>
                <a:gd name="T11" fmla="*/ 630 w 630"/>
                <a:gd name="T12" fmla="*/ 1240 h 1240"/>
              </a:gdLst>
              <a:ahLst/>
              <a:cxnLst>
                <a:cxn ang="T6">
                  <a:pos x="T0" y="T1"/>
                </a:cxn>
                <a:cxn ang="T7">
                  <a:pos x="T2" y="T3"/>
                </a:cxn>
                <a:cxn ang="T8">
                  <a:pos x="T4" y="T5"/>
                </a:cxn>
              </a:cxnLst>
              <a:rect l="T9" t="T10" r="T11" b="T12"/>
              <a:pathLst>
                <a:path w="630" h="1240">
                  <a:moveTo>
                    <a:pt x="0" y="0"/>
                  </a:moveTo>
                  <a:cubicBezTo>
                    <a:pt x="305" y="196"/>
                    <a:pt x="610" y="393"/>
                    <a:pt x="620" y="600"/>
                  </a:cubicBezTo>
                  <a:cubicBezTo>
                    <a:pt x="630" y="807"/>
                    <a:pt x="153" y="1133"/>
                    <a:pt x="60" y="1240"/>
                  </a:cubicBezTo>
                </a:path>
              </a:pathLst>
            </a:custGeom>
            <a:noFill/>
            <a:ln w="57150">
              <a:solidFill>
                <a:srgbClr val="0000FF"/>
              </a:solidFill>
              <a:round/>
              <a:headEnd/>
              <a:tailEnd/>
            </a:ln>
          </p:spPr>
          <p:txBody>
            <a:bodyPr/>
            <a:lstStyle/>
            <a:p>
              <a:endParaRPr lang="zh-CN" altLang="en-US"/>
            </a:p>
          </p:txBody>
        </p:sp>
        <p:sp>
          <p:nvSpPr>
            <p:cNvPr id="68623" name="Freeform 16"/>
            <p:cNvSpPr>
              <a:spLocks/>
            </p:cNvSpPr>
            <p:nvPr/>
          </p:nvSpPr>
          <p:spPr bwMode="auto">
            <a:xfrm>
              <a:off x="5194" y="1529"/>
              <a:ext cx="143" cy="283"/>
            </a:xfrm>
            <a:custGeom>
              <a:avLst/>
              <a:gdLst>
                <a:gd name="T0" fmla="*/ 1 w 267"/>
                <a:gd name="T1" fmla="*/ 0 h 660"/>
                <a:gd name="T2" fmla="*/ 1 w 267"/>
                <a:gd name="T3" fmla="*/ 0 h 660"/>
                <a:gd name="T4" fmla="*/ 0 w 267"/>
                <a:gd name="T5" fmla="*/ 0 h 660"/>
                <a:gd name="T6" fmla="*/ 0 60000 65536"/>
                <a:gd name="T7" fmla="*/ 0 60000 65536"/>
                <a:gd name="T8" fmla="*/ 0 60000 65536"/>
                <a:gd name="T9" fmla="*/ 0 w 267"/>
                <a:gd name="T10" fmla="*/ 0 h 660"/>
                <a:gd name="T11" fmla="*/ 267 w 267"/>
                <a:gd name="T12" fmla="*/ 660 h 660"/>
              </a:gdLst>
              <a:ahLst/>
              <a:cxnLst>
                <a:cxn ang="T6">
                  <a:pos x="T0" y="T1"/>
                </a:cxn>
                <a:cxn ang="T7">
                  <a:pos x="T2" y="T3"/>
                </a:cxn>
                <a:cxn ang="T8">
                  <a:pos x="T4" y="T5"/>
                </a:cxn>
              </a:cxnLst>
              <a:rect l="T9" t="T10" r="T11" b="T12"/>
              <a:pathLst>
                <a:path w="267" h="660">
                  <a:moveTo>
                    <a:pt x="40" y="0"/>
                  </a:moveTo>
                  <a:cubicBezTo>
                    <a:pt x="153" y="115"/>
                    <a:pt x="267" y="230"/>
                    <a:pt x="260" y="340"/>
                  </a:cubicBezTo>
                  <a:cubicBezTo>
                    <a:pt x="253" y="450"/>
                    <a:pt x="43" y="607"/>
                    <a:pt x="0" y="660"/>
                  </a:cubicBezTo>
                </a:path>
              </a:pathLst>
            </a:custGeom>
            <a:noFill/>
            <a:ln w="57150">
              <a:solidFill>
                <a:srgbClr val="0000FF"/>
              </a:solidFill>
              <a:round/>
              <a:headEnd/>
              <a:tailEnd/>
            </a:ln>
          </p:spPr>
          <p:txBody>
            <a:bodyPr/>
            <a:lstStyle/>
            <a:p>
              <a:endParaRPr lang="zh-CN" altLang="en-US"/>
            </a:p>
          </p:txBody>
        </p:sp>
        <p:sp>
          <p:nvSpPr>
            <p:cNvPr id="68624" name="Freeform 17"/>
            <p:cNvSpPr>
              <a:spLocks/>
            </p:cNvSpPr>
            <p:nvPr/>
          </p:nvSpPr>
          <p:spPr bwMode="auto">
            <a:xfrm>
              <a:off x="5205" y="723"/>
              <a:ext cx="142" cy="283"/>
            </a:xfrm>
            <a:custGeom>
              <a:avLst/>
              <a:gdLst>
                <a:gd name="T0" fmla="*/ 1 w 267"/>
                <a:gd name="T1" fmla="*/ 0 h 660"/>
                <a:gd name="T2" fmla="*/ 1 w 267"/>
                <a:gd name="T3" fmla="*/ 0 h 660"/>
                <a:gd name="T4" fmla="*/ 0 w 267"/>
                <a:gd name="T5" fmla="*/ 0 h 660"/>
                <a:gd name="T6" fmla="*/ 0 60000 65536"/>
                <a:gd name="T7" fmla="*/ 0 60000 65536"/>
                <a:gd name="T8" fmla="*/ 0 60000 65536"/>
                <a:gd name="T9" fmla="*/ 0 w 267"/>
                <a:gd name="T10" fmla="*/ 0 h 660"/>
                <a:gd name="T11" fmla="*/ 267 w 267"/>
                <a:gd name="T12" fmla="*/ 660 h 660"/>
              </a:gdLst>
              <a:ahLst/>
              <a:cxnLst>
                <a:cxn ang="T6">
                  <a:pos x="T0" y="T1"/>
                </a:cxn>
                <a:cxn ang="T7">
                  <a:pos x="T2" y="T3"/>
                </a:cxn>
                <a:cxn ang="T8">
                  <a:pos x="T4" y="T5"/>
                </a:cxn>
              </a:cxnLst>
              <a:rect l="T9" t="T10" r="T11" b="T12"/>
              <a:pathLst>
                <a:path w="267" h="660">
                  <a:moveTo>
                    <a:pt x="40" y="0"/>
                  </a:moveTo>
                  <a:cubicBezTo>
                    <a:pt x="153" y="115"/>
                    <a:pt x="267" y="230"/>
                    <a:pt x="260" y="340"/>
                  </a:cubicBezTo>
                  <a:cubicBezTo>
                    <a:pt x="253" y="450"/>
                    <a:pt x="43" y="607"/>
                    <a:pt x="0" y="660"/>
                  </a:cubicBezTo>
                </a:path>
              </a:pathLst>
            </a:custGeom>
            <a:noFill/>
            <a:ln w="57150">
              <a:solidFill>
                <a:srgbClr val="0000FF"/>
              </a:solidFill>
              <a:round/>
              <a:headEnd/>
              <a:tailEnd/>
            </a:ln>
          </p:spPr>
          <p:txBody>
            <a:bodyPr/>
            <a:lstStyle/>
            <a:p>
              <a:endParaRPr lang="zh-CN" altLang="en-US"/>
            </a:p>
          </p:txBody>
        </p:sp>
        <p:sp>
          <p:nvSpPr>
            <p:cNvPr id="68625" name="Line 18"/>
            <p:cNvSpPr>
              <a:spLocks noChangeShapeType="1"/>
            </p:cNvSpPr>
            <p:nvPr/>
          </p:nvSpPr>
          <p:spPr bwMode="auto">
            <a:xfrm flipV="1">
              <a:off x="3654" y="1006"/>
              <a:ext cx="1540" cy="274"/>
            </a:xfrm>
            <a:prstGeom prst="line">
              <a:avLst/>
            </a:prstGeom>
            <a:noFill/>
            <a:ln w="38100">
              <a:solidFill>
                <a:schemeClr val="tx1"/>
              </a:solidFill>
              <a:round/>
              <a:headEnd/>
              <a:tailEnd/>
            </a:ln>
          </p:spPr>
          <p:txBody>
            <a:bodyPr/>
            <a:lstStyle/>
            <a:p>
              <a:endParaRPr lang="zh-CN" altLang="en-US"/>
            </a:p>
          </p:txBody>
        </p:sp>
        <p:sp>
          <p:nvSpPr>
            <p:cNvPr id="68626" name="Line 19"/>
            <p:cNvSpPr>
              <a:spLocks noChangeShapeType="1"/>
            </p:cNvSpPr>
            <p:nvPr/>
          </p:nvSpPr>
          <p:spPr bwMode="auto">
            <a:xfrm>
              <a:off x="3483" y="1186"/>
              <a:ext cx="171" cy="0"/>
            </a:xfrm>
            <a:prstGeom prst="line">
              <a:avLst/>
            </a:prstGeom>
            <a:noFill/>
            <a:ln w="38100">
              <a:solidFill>
                <a:schemeClr val="tx1"/>
              </a:solidFill>
              <a:round/>
              <a:headEnd/>
              <a:tailEnd/>
            </a:ln>
          </p:spPr>
          <p:txBody>
            <a:bodyPr/>
            <a:lstStyle/>
            <a:p>
              <a:endParaRPr lang="zh-CN" altLang="en-US"/>
            </a:p>
          </p:txBody>
        </p:sp>
        <p:sp>
          <p:nvSpPr>
            <p:cNvPr id="68627" name="Line 20"/>
            <p:cNvSpPr>
              <a:spLocks noChangeShapeType="1"/>
            </p:cNvSpPr>
            <p:nvPr/>
          </p:nvSpPr>
          <p:spPr bwMode="auto">
            <a:xfrm flipV="1">
              <a:off x="4242" y="1143"/>
              <a:ext cx="203" cy="35"/>
            </a:xfrm>
            <a:prstGeom prst="line">
              <a:avLst/>
            </a:prstGeom>
            <a:noFill/>
            <a:ln w="9525">
              <a:solidFill>
                <a:srgbClr val="000000"/>
              </a:solidFill>
              <a:round/>
              <a:headEnd/>
              <a:tailEnd type="triangle" w="med" len="med"/>
            </a:ln>
          </p:spPr>
          <p:txBody>
            <a:bodyPr/>
            <a:lstStyle/>
            <a:p>
              <a:endParaRPr lang="zh-CN" altLang="en-US"/>
            </a:p>
          </p:txBody>
        </p:sp>
        <p:sp>
          <p:nvSpPr>
            <p:cNvPr id="68628" name="Line 21"/>
            <p:cNvSpPr>
              <a:spLocks noChangeShapeType="1"/>
            </p:cNvSpPr>
            <p:nvPr/>
          </p:nvSpPr>
          <p:spPr bwMode="auto">
            <a:xfrm>
              <a:off x="4060" y="672"/>
              <a:ext cx="0" cy="240"/>
            </a:xfrm>
            <a:prstGeom prst="line">
              <a:avLst/>
            </a:prstGeom>
            <a:noFill/>
            <a:ln w="38100">
              <a:solidFill>
                <a:schemeClr val="tx1"/>
              </a:solidFill>
              <a:round/>
              <a:headEnd type="triangle" w="med" len="med"/>
              <a:tailEnd/>
            </a:ln>
          </p:spPr>
          <p:txBody>
            <a:bodyPr/>
            <a:lstStyle/>
            <a:p>
              <a:endParaRPr lang="zh-CN" altLang="en-US"/>
            </a:p>
          </p:txBody>
        </p:sp>
        <p:sp>
          <p:nvSpPr>
            <p:cNvPr id="68629" name="Line 22"/>
            <p:cNvSpPr>
              <a:spLocks noChangeShapeType="1"/>
            </p:cNvSpPr>
            <p:nvPr/>
          </p:nvSpPr>
          <p:spPr bwMode="auto">
            <a:xfrm flipH="1" flipV="1">
              <a:off x="4050" y="912"/>
              <a:ext cx="288" cy="8"/>
            </a:xfrm>
            <a:prstGeom prst="line">
              <a:avLst/>
            </a:prstGeom>
            <a:noFill/>
            <a:ln w="38100">
              <a:solidFill>
                <a:schemeClr val="tx1"/>
              </a:solidFill>
              <a:round/>
              <a:headEnd type="triangle" w="med" len="med"/>
              <a:tailEnd/>
            </a:ln>
          </p:spPr>
          <p:txBody>
            <a:bodyPr/>
            <a:lstStyle/>
            <a:p>
              <a:endParaRPr lang="zh-CN" altLang="en-US"/>
            </a:p>
          </p:txBody>
        </p:sp>
        <p:sp>
          <p:nvSpPr>
            <p:cNvPr id="68630" name="Line 23"/>
            <p:cNvSpPr>
              <a:spLocks noChangeShapeType="1"/>
            </p:cNvSpPr>
            <p:nvPr/>
          </p:nvSpPr>
          <p:spPr bwMode="auto">
            <a:xfrm>
              <a:off x="3483" y="1366"/>
              <a:ext cx="171" cy="0"/>
            </a:xfrm>
            <a:prstGeom prst="line">
              <a:avLst/>
            </a:prstGeom>
            <a:noFill/>
            <a:ln w="38100">
              <a:solidFill>
                <a:schemeClr val="tx1"/>
              </a:solidFill>
              <a:round/>
              <a:headEnd/>
              <a:tailEnd/>
            </a:ln>
          </p:spPr>
          <p:txBody>
            <a:bodyPr/>
            <a:lstStyle/>
            <a:p>
              <a:endParaRPr lang="zh-CN" altLang="en-US"/>
            </a:p>
          </p:txBody>
        </p:sp>
      </p:grpSp>
      <p:sp>
        <p:nvSpPr>
          <p:cNvPr id="68613" name="Text Box 24"/>
          <p:cNvSpPr txBox="1">
            <a:spLocks noChangeArrowheads="1"/>
          </p:cNvSpPr>
          <p:nvPr/>
        </p:nvSpPr>
        <p:spPr bwMode="auto">
          <a:xfrm>
            <a:off x="552450" y="1428750"/>
            <a:ext cx="8362950" cy="4970463"/>
          </a:xfrm>
          <a:prstGeom prst="rect">
            <a:avLst/>
          </a:prstGeom>
          <a:noFill/>
          <a:ln w="9525">
            <a:noFill/>
            <a:miter lim="800000"/>
            <a:headEnd/>
            <a:tailEnd/>
          </a:ln>
        </p:spPr>
        <p:txBody>
          <a:bodyPr>
            <a:spAutoFit/>
          </a:bodyPr>
          <a:lstStyle/>
          <a:p>
            <a:pPr>
              <a:spcBef>
                <a:spcPct val="50000"/>
              </a:spcBef>
            </a:pPr>
            <a:r>
              <a:rPr lang="zh-CN" altLang="en-US" sz="3200" b="1">
                <a:solidFill>
                  <a:srgbClr val="0000FF"/>
                </a:solidFill>
                <a:latin typeface="宋体" pitchFamily="2" charset="-122"/>
              </a:rPr>
              <a:t>一</a:t>
            </a:r>
            <a:r>
              <a:rPr lang="en-US" altLang="zh-CN" sz="3200" b="1">
                <a:solidFill>
                  <a:srgbClr val="0000FF"/>
                </a:solidFill>
                <a:latin typeface="宋体" pitchFamily="2" charset="-122"/>
              </a:rPr>
              <a:t>.</a:t>
            </a:r>
            <a:r>
              <a:rPr lang="zh-CN" altLang="en-US" sz="3200" b="1">
                <a:solidFill>
                  <a:srgbClr val="0000FF"/>
                </a:solidFill>
                <a:latin typeface="宋体" pitchFamily="2" charset="-122"/>
              </a:rPr>
              <a:t>光子的不确定性关系</a:t>
            </a:r>
            <a:endParaRPr lang="zh-CN" altLang="en-US" b="1">
              <a:solidFill>
                <a:srgbClr val="0000FF"/>
              </a:solidFill>
              <a:latin typeface="宋体" pitchFamily="2" charset="-122"/>
            </a:endParaRPr>
          </a:p>
          <a:p>
            <a:pPr>
              <a:spcBef>
                <a:spcPct val="50000"/>
              </a:spcBef>
            </a:pPr>
            <a:r>
              <a:rPr lang="en-US" altLang="zh-CN" sz="3200" b="1">
                <a:solidFill>
                  <a:srgbClr val="0000FF"/>
                </a:solidFill>
                <a:latin typeface="宋体" pitchFamily="2" charset="-122"/>
              </a:rPr>
              <a:t>1.</a:t>
            </a:r>
            <a:r>
              <a:rPr lang="zh-CN" altLang="en-US" sz="3200" b="1">
                <a:solidFill>
                  <a:srgbClr val="0000FF"/>
                </a:solidFill>
                <a:latin typeface="宋体" pitchFamily="2" charset="-122"/>
              </a:rPr>
              <a:t>衍射反比关系</a:t>
            </a:r>
          </a:p>
          <a:p>
            <a:pPr>
              <a:spcBef>
                <a:spcPct val="50000"/>
              </a:spcBef>
            </a:pPr>
            <a:r>
              <a:rPr lang="zh-CN" altLang="en-US" sz="3200" b="1" i="1">
                <a:solidFill>
                  <a:srgbClr val="0000FF"/>
                </a:solidFill>
                <a:ea typeface="黑体" pitchFamily="2" charset="-122"/>
              </a:rPr>
              <a:t>        </a:t>
            </a:r>
            <a:r>
              <a:rPr lang="en-US" altLang="zh-CN" sz="3200" b="1" i="1">
                <a:solidFill>
                  <a:srgbClr val="0000FF"/>
                </a:solidFill>
                <a:ea typeface="黑体" pitchFamily="2" charset="-122"/>
              </a:rPr>
              <a:t>d</a:t>
            </a:r>
            <a:r>
              <a:rPr lang="en-US" altLang="zh-CN" sz="3200" b="1">
                <a:solidFill>
                  <a:srgbClr val="0000FF"/>
                </a:solidFill>
                <a:latin typeface="黑体" pitchFamily="2" charset="-122"/>
                <a:ea typeface="黑体" pitchFamily="2" charset="-122"/>
                <a:sym typeface="Symbol" pitchFamily="18" charset="2"/>
              </a:rPr>
              <a:t></a:t>
            </a:r>
            <a:r>
              <a:rPr lang="en-US" altLang="zh-CN" sz="3200" b="1" i="1">
                <a:solidFill>
                  <a:srgbClr val="0000FF"/>
                </a:solidFill>
                <a:latin typeface="Symbol" pitchFamily="18" charset="2"/>
                <a:ea typeface="黑体" pitchFamily="2" charset="-122"/>
              </a:rPr>
              <a:t>q </a:t>
            </a:r>
            <a:r>
              <a:rPr lang="zh-CN" altLang="en-US" sz="3200" b="1" i="1">
                <a:solidFill>
                  <a:srgbClr val="0000FF"/>
                </a:solidFill>
                <a:latin typeface="黑体" pitchFamily="2" charset="-122"/>
                <a:ea typeface="黑体" pitchFamily="2" charset="-122"/>
              </a:rPr>
              <a:t>～</a:t>
            </a:r>
            <a:r>
              <a:rPr lang="zh-CN" altLang="en-US" sz="3200" b="1" i="1">
                <a:solidFill>
                  <a:srgbClr val="0000FF"/>
                </a:solidFill>
                <a:latin typeface="黑体" pitchFamily="2" charset="-122"/>
                <a:ea typeface="黑体" pitchFamily="2" charset="-122"/>
                <a:sym typeface="Symbol" pitchFamily="18" charset="2"/>
              </a:rPr>
              <a:t></a:t>
            </a:r>
          </a:p>
          <a:p>
            <a:pPr>
              <a:spcBef>
                <a:spcPct val="50000"/>
              </a:spcBef>
            </a:pPr>
            <a:r>
              <a:rPr lang="en-US" altLang="zh-CN" sz="3200" b="1">
                <a:solidFill>
                  <a:srgbClr val="0000FF"/>
                </a:solidFill>
                <a:latin typeface="宋体" pitchFamily="2" charset="-122"/>
              </a:rPr>
              <a:t>2.</a:t>
            </a:r>
            <a:r>
              <a:rPr lang="zh-CN" altLang="en-US" sz="3200" b="1">
                <a:solidFill>
                  <a:srgbClr val="0000FF"/>
                </a:solidFill>
                <a:latin typeface="宋体" pitchFamily="2" charset="-122"/>
              </a:rPr>
              <a:t>不确定性关系</a:t>
            </a:r>
          </a:p>
          <a:p>
            <a:pPr>
              <a:spcBef>
                <a:spcPct val="50000"/>
              </a:spcBef>
            </a:pPr>
            <a:r>
              <a:rPr lang="zh-CN" altLang="en-US" sz="3200" b="1">
                <a:solidFill>
                  <a:srgbClr val="0000FF"/>
                </a:solidFill>
                <a:latin typeface="黑体" pitchFamily="2" charset="-122"/>
                <a:ea typeface="黑体" pitchFamily="2" charset="-122"/>
                <a:sym typeface="Symbol" pitchFamily="18" charset="2"/>
              </a:rPr>
              <a:t></a:t>
            </a:r>
            <a:r>
              <a:rPr lang="zh-CN" altLang="en-US" sz="3200" b="1" i="1">
                <a:solidFill>
                  <a:srgbClr val="0000FF"/>
                </a:solidFill>
                <a:ea typeface="黑体" pitchFamily="2" charset="-122"/>
              </a:rPr>
              <a:t> </a:t>
            </a:r>
            <a:r>
              <a:rPr lang="en-US" altLang="zh-CN" sz="3200" b="1" i="1">
                <a:solidFill>
                  <a:srgbClr val="0000FF"/>
                </a:solidFill>
                <a:ea typeface="黑体" pitchFamily="2" charset="-122"/>
              </a:rPr>
              <a:t>x</a:t>
            </a:r>
            <a:r>
              <a:rPr lang="zh-CN" altLang="en-US" sz="3200" b="1" i="1">
                <a:solidFill>
                  <a:srgbClr val="0000FF"/>
                </a:solidFill>
                <a:latin typeface="黑体" pitchFamily="2" charset="-122"/>
                <a:ea typeface="黑体" pitchFamily="2" charset="-122"/>
              </a:rPr>
              <a:t>～ </a:t>
            </a:r>
            <a:r>
              <a:rPr lang="en-US" altLang="zh-CN" sz="3200" b="1" i="1">
                <a:solidFill>
                  <a:srgbClr val="0000FF"/>
                </a:solidFill>
                <a:ea typeface="黑体" pitchFamily="2" charset="-122"/>
              </a:rPr>
              <a:t>d</a:t>
            </a:r>
            <a:r>
              <a:rPr lang="zh-CN" altLang="en-US" sz="3200" b="1" i="1">
                <a:solidFill>
                  <a:srgbClr val="0000FF"/>
                </a:solidFill>
                <a:ea typeface="黑体" pitchFamily="2" charset="-122"/>
              </a:rPr>
              <a:t>， </a:t>
            </a:r>
            <a:r>
              <a:rPr lang="zh-CN" altLang="en-US" sz="3200" b="1">
                <a:solidFill>
                  <a:srgbClr val="0000FF"/>
                </a:solidFill>
                <a:latin typeface="黑体" pitchFamily="2" charset="-122"/>
                <a:ea typeface="黑体" pitchFamily="2" charset="-122"/>
                <a:sym typeface="Symbol" pitchFamily="18" charset="2"/>
              </a:rPr>
              <a:t></a:t>
            </a:r>
            <a:r>
              <a:rPr lang="zh-CN" altLang="en-US" sz="3200" b="1" i="1">
                <a:solidFill>
                  <a:srgbClr val="0000FF"/>
                </a:solidFill>
                <a:latin typeface="黑体" pitchFamily="2" charset="-122"/>
                <a:ea typeface="黑体" pitchFamily="2" charset="-122"/>
                <a:sym typeface="Symbol" pitchFamily="18" charset="2"/>
              </a:rPr>
              <a:t> </a:t>
            </a:r>
            <a:r>
              <a:rPr lang="en-US" altLang="zh-CN" sz="3200" b="1" i="1">
                <a:solidFill>
                  <a:srgbClr val="0000FF"/>
                </a:solidFill>
                <a:ea typeface="黑体" pitchFamily="2" charset="-122"/>
              </a:rPr>
              <a:t>p</a:t>
            </a:r>
            <a:r>
              <a:rPr lang="en-US" altLang="zh-CN" sz="3200" b="1" i="1" baseline="-25000">
                <a:solidFill>
                  <a:srgbClr val="0000FF"/>
                </a:solidFill>
                <a:ea typeface="黑体" pitchFamily="2" charset="-122"/>
              </a:rPr>
              <a:t>x</a:t>
            </a:r>
            <a:r>
              <a:rPr lang="zh-CN" altLang="en-US" sz="3200" b="1" i="1">
                <a:solidFill>
                  <a:srgbClr val="0000FF"/>
                </a:solidFill>
                <a:latin typeface="黑体" pitchFamily="2" charset="-122"/>
                <a:ea typeface="黑体" pitchFamily="2" charset="-122"/>
              </a:rPr>
              <a:t>～ </a:t>
            </a:r>
            <a:r>
              <a:rPr lang="en-US" altLang="zh-CN" sz="3200" b="1" i="1">
                <a:solidFill>
                  <a:srgbClr val="0000FF"/>
                </a:solidFill>
                <a:ea typeface="黑体" pitchFamily="2" charset="-122"/>
              </a:rPr>
              <a:t>p</a:t>
            </a:r>
            <a:r>
              <a:rPr lang="en-US" altLang="zh-CN" sz="3200" b="1" i="1" baseline="-25000">
                <a:solidFill>
                  <a:srgbClr val="0000FF"/>
                </a:solidFill>
                <a:ea typeface="黑体" pitchFamily="2" charset="-122"/>
              </a:rPr>
              <a:t>z</a:t>
            </a:r>
            <a:r>
              <a:rPr lang="en-US" altLang="zh-CN" sz="3200" b="1" i="1">
                <a:solidFill>
                  <a:srgbClr val="0000FF"/>
                </a:solidFill>
                <a:ea typeface="黑体" pitchFamily="2" charset="-122"/>
              </a:rPr>
              <a:t>·</a:t>
            </a:r>
            <a:r>
              <a:rPr lang="en-US" altLang="zh-CN" sz="3200" b="1">
                <a:solidFill>
                  <a:srgbClr val="0000FF"/>
                </a:solidFill>
                <a:latin typeface="黑体" pitchFamily="2" charset="-122"/>
                <a:ea typeface="黑体" pitchFamily="2" charset="-122"/>
                <a:sym typeface="Symbol" pitchFamily="18" charset="2"/>
              </a:rPr>
              <a:t></a:t>
            </a:r>
            <a:r>
              <a:rPr lang="en-US" altLang="zh-CN" sz="3200" b="1" i="1">
                <a:solidFill>
                  <a:srgbClr val="0000FF"/>
                </a:solidFill>
                <a:latin typeface="Symbol" pitchFamily="18" charset="2"/>
                <a:ea typeface="黑体" pitchFamily="2" charset="-122"/>
              </a:rPr>
              <a:t>q</a:t>
            </a:r>
          </a:p>
          <a:p>
            <a:pPr>
              <a:spcBef>
                <a:spcPct val="50000"/>
              </a:spcBef>
              <a:buClr>
                <a:srgbClr val="0000CC"/>
              </a:buClr>
            </a:pPr>
            <a:r>
              <a:rPr lang="zh-CN" altLang="en-US" sz="3200" b="1">
                <a:latin typeface="宋体" pitchFamily="2" charset="-122"/>
              </a:rPr>
              <a:t>由</a:t>
            </a:r>
            <a:r>
              <a:rPr lang="zh-CN" altLang="en-US" sz="3200" b="1" i="1">
                <a:latin typeface="宋体" pitchFamily="2" charset="-122"/>
              </a:rPr>
              <a:t> </a:t>
            </a:r>
            <a:r>
              <a:rPr lang="en-US" altLang="zh-CN" sz="3200" b="1" i="1">
                <a:solidFill>
                  <a:srgbClr val="0000FF"/>
                </a:solidFill>
              </a:rPr>
              <a:t>p</a:t>
            </a:r>
            <a:r>
              <a:rPr lang="en-US" altLang="zh-CN" sz="3200" b="1" baseline="-25000">
                <a:solidFill>
                  <a:srgbClr val="0000FF"/>
                </a:solidFill>
              </a:rPr>
              <a:t>z</a:t>
            </a:r>
            <a:r>
              <a:rPr lang="en-US" altLang="zh-CN" sz="3200" b="1" i="1" baseline="-25000">
                <a:solidFill>
                  <a:srgbClr val="0000FF"/>
                </a:solidFill>
              </a:rPr>
              <a:t> </a:t>
            </a:r>
            <a:r>
              <a:rPr lang="en-US" altLang="zh-CN" sz="3200" b="1" i="1">
                <a:solidFill>
                  <a:srgbClr val="0000FF"/>
                </a:solidFill>
              </a:rPr>
              <a:t>= h/</a:t>
            </a:r>
            <a:r>
              <a:rPr lang="en-US" altLang="zh-CN" sz="3200" b="1" i="1">
                <a:solidFill>
                  <a:srgbClr val="0000FF"/>
                </a:solidFill>
                <a:sym typeface="Symbol" pitchFamily="18" charset="2"/>
              </a:rPr>
              <a:t></a:t>
            </a:r>
            <a:r>
              <a:rPr lang="en-US" altLang="zh-CN" sz="3200" b="1" i="1">
                <a:latin typeface="宋体" pitchFamily="2" charset="-122"/>
              </a:rPr>
              <a:t> </a:t>
            </a:r>
            <a:r>
              <a:rPr lang="zh-CN" altLang="en-US" sz="3200" b="1">
                <a:latin typeface="宋体" pitchFamily="2" charset="-122"/>
              </a:rPr>
              <a:t>和 </a:t>
            </a:r>
            <a:r>
              <a:rPr lang="en-US" altLang="zh-CN" sz="3200" b="1" i="1">
                <a:solidFill>
                  <a:srgbClr val="0000FF"/>
                </a:solidFill>
              </a:rPr>
              <a:t>d·</a:t>
            </a:r>
            <a:r>
              <a:rPr lang="en-US" altLang="zh-CN" sz="3200" b="1">
                <a:solidFill>
                  <a:srgbClr val="0000FF"/>
                </a:solidFill>
                <a:sym typeface="Symbol" pitchFamily="18" charset="2"/>
              </a:rPr>
              <a:t></a:t>
            </a:r>
            <a:r>
              <a:rPr lang="en-US" altLang="zh-CN" sz="3200" b="1" i="1">
                <a:solidFill>
                  <a:srgbClr val="0000FF"/>
                </a:solidFill>
                <a:sym typeface="Symbol" pitchFamily="18" charset="2"/>
              </a:rPr>
              <a:t></a:t>
            </a:r>
            <a:r>
              <a:rPr lang="en-US" altLang="zh-CN" sz="3200" b="1">
                <a:solidFill>
                  <a:srgbClr val="0000FF"/>
                </a:solidFill>
                <a:sym typeface="Symbol" pitchFamily="18" charset="2"/>
              </a:rPr>
              <a:t>  </a:t>
            </a:r>
            <a:r>
              <a:rPr lang="zh-CN" altLang="en-US" sz="3200" b="1" i="1">
                <a:solidFill>
                  <a:srgbClr val="0000FF"/>
                </a:solidFill>
              </a:rPr>
              <a:t>～</a:t>
            </a:r>
            <a:r>
              <a:rPr lang="zh-CN" altLang="en-US" sz="3200" b="1" i="1">
                <a:solidFill>
                  <a:srgbClr val="0000FF"/>
                </a:solidFill>
                <a:sym typeface="Symbol" pitchFamily="18" charset="2"/>
              </a:rPr>
              <a:t></a:t>
            </a:r>
            <a:r>
              <a:rPr lang="zh-CN" altLang="en-US" sz="3200" b="1" i="1">
                <a:latin typeface="宋体" pitchFamily="2" charset="-122"/>
              </a:rPr>
              <a:t> </a:t>
            </a:r>
            <a:r>
              <a:rPr lang="zh-CN" altLang="en-US" sz="3200" b="1">
                <a:latin typeface="宋体" pitchFamily="2" charset="-122"/>
              </a:rPr>
              <a:t>得  </a:t>
            </a:r>
            <a:r>
              <a:rPr lang="zh-CN" altLang="en-US" sz="3200" b="1" i="1">
                <a:solidFill>
                  <a:srgbClr val="0000FF"/>
                </a:solidFill>
                <a:latin typeface="黑体" pitchFamily="2" charset="-122"/>
                <a:ea typeface="黑体" pitchFamily="2" charset="-122"/>
                <a:sym typeface="Symbol" pitchFamily="18" charset="2"/>
              </a:rPr>
              <a:t> </a:t>
            </a:r>
            <a:r>
              <a:rPr lang="en-US" altLang="zh-CN" sz="3200" b="1" i="1">
                <a:solidFill>
                  <a:srgbClr val="0000FF"/>
                </a:solidFill>
                <a:ea typeface="黑体" pitchFamily="2" charset="-122"/>
              </a:rPr>
              <a:t>x·</a:t>
            </a:r>
            <a:r>
              <a:rPr lang="en-US" altLang="zh-CN" sz="3200" b="1" i="1">
                <a:solidFill>
                  <a:srgbClr val="0000FF"/>
                </a:solidFill>
                <a:latin typeface="黑体" pitchFamily="2" charset="-122"/>
                <a:ea typeface="黑体" pitchFamily="2" charset="-122"/>
                <a:sym typeface="Symbol" pitchFamily="18" charset="2"/>
              </a:rPr>
              <a:t> </a:t>
            </a:r>
            <a:r>
              <a:rPr lang="en-US" altLang="zh-CN" sz="3200" b="1" i="1">
                <a:solidFill>
                  <a:srgbClr val="0000FF"/>
                </a:solidFill>
                <a:ea typeface="黑体" pitchFamily="2" charset="-122"/>
              </a:rPr>
              <a:t>p</a:t>
            </a:r>
            <a:r>
              <a:rPr lang="en-US" altLang="zh-CN" sz="3200" b="1" i="1" baseline="-25000">
                <a:solidFill>
                  <a:srgbClr val="0000FF"/>
                </a:solidFill>
                <a:ea typeface="黑体" pitchFamily="2" charset="-122"/>
              </a:rPr>
              <a:t>x</a:t>
            </a:r>
            <a:r>
              <a:rPr lang="zh-CN" altLang="en-US" sz="3200" b="1" i="1">
                <a:solidFill>
                  <a:srgbClr val="0000FF"/>
                </a:solidFill>
                <a:latin typeface="黑体" pitchFamily="2" charset="-122"/>
                <a:ea typeface="黑体" pitchFamily="2" charset="-122"/>
              </a:rPr>
              <a:t>～ </a:t>
            </a:r>
            <a:r>
              <a:rPr lang="en-US" altLang="zh-CN" sz="3200" b="1" i="1">
                <a:solidFill>
                  <a:srgbClr val="0000FF"/>
                </a:solidFill>
                <a:ea typeface="黑体" pitchFamily="2" charset="-122"/>
              </a:rPr>
              <a:t>h</a:t>
            </a:r>
          </a:p>
          <a:p>
            <a:pPr>
              <a:spcBef>
                <a:spcPct val="50000"/>
              </a:spcBef>
              <a:buClr>
                <a:srgbClr val="0000CC"/>
              </a:buClr>
            </a:pPr>
            <a:r>
              <a:rPr lang="en-US" altLang="zh-CN" sz="3200" b="1" i="1">
                <a:solidFill>
                  <a:srgbClr val="0000FF"/>
                </a:solidFill>
                <a:ea typeface="黑体" pitchFamily="2" charset="-122"/>
                <a:hlinkClick r:id="rId2" action="ppaction://hlinksldjump"/>
              </a:rPr>
              <a:t>next</a:t>
            </a:r>
            <a:endParaRPr lang="en-US" altLang="zh-CN" sz="3200" b="1" i="1">
              <a:solidFill>
                <a:srgbClr val="0000FF"/>
              </a:solidFill>
              <a:ea typeface="黑体"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灯片编号占位符 3"/>
          <p:cNvSpPr>
            <a:spLocks noGrp="1"/>
          </p:cNvSpPr>
          <p:nvPr>
            <p:ph type="sldNum" sz="quarter" idx="12"/>
          </p:nvPr>
        </p:nvSpPr>
        <p:spPr>
          <a:noFill/>
        </p:spPr>
        <p:txBody>
          <a:bodyPr/>
          <a:lstStyle/>
          <a:p>
            <a:fld id="{32F5E1F2-B1AE-4286-A14C-C03E1999895F}" type="slidenum">
              <a:rPr lang="en-US" altLang="zh-CN" smtClean="0"/>
              <a:pPr/>
              <a:t>44</a:t>
            </a:fld>
            <a:endParaRPr lang="en-US" altLang="zh-CN"/>
          </a:p>
        </p:txBody>
      </p:sp>
      <p:sp>
        <p:nvSpPr>
          <p:cNvPr id="17415" name="Text Box 5"/>
          <p:cNvSpPr txBox="1">
            <a:spLocks noChangeArrowheads="1"/>
          </p:cNvSpPr>
          <p:nvPr/>
        </p:nvSpPr>
        <p:spPr bwMode="auto">
          <a:xfrm>
            <a:off x="381000" y="2316163"/>
            <a:ext cx="6858000" cy="579437"/>
          </a:xfrm>
          <a:prstGeom prst="rect">
            <a:avLst/>
          </a:prstGeom>
          <a:noFill/>
          <a:ln w="9525">
            <a:noFill/>
            <a:miter lim="800000"/>
            <a:headEnd/>
            <a:tailEnd/>
          </a:ln>
        </p:spPr>
        <p:txBody>
          <a:bodyPr>
            <a:spAutoFit/>
          </a:bodyPr>
          <a:lstStyle/>
          <a:p>
            <a:pPr>
              <a:spcBef>
                <a:spcPct val="50000"/>
              </a:spcBef>
            </a:pPr>
            <a:r>
              <a:rPr lang="zh-CN" altLang="en-US" sz="3200" b="1">
                <a:solidFill>
                  <a:srgbClr val="0000FF"/>
                </a:solidFill>
                <a:latin typeface="宋体" pitchFamily="2" charset="-122"/>
              </a:rPr>
              <a:t>三</a:t>
            </a:r>
            <a:r>
              <a:rPr lang="en-US" altLang="zh-CN" sz="3200" b="1">
                <a:solidFill>
                  <a:srgbClr val="0000FF"/>
                </a:solidFill>
                <a:latin typeface="宋体" pitchFamily="2" charset="-122"/>
              </a:rPr>
              <a:t>.</a:t>
            </a:r>
            <a:r>
              <a:rPr lang="zh-CN" altLang="en-US" sz="3200" b="1">
                <a:solidFill>
                  <a:srgbClr val="0000FF"/>
                </a:solidFill>
                <a:latin typeface="宋体" pitchFamily="2" charset="-122"/>
              </a:rPr>
              <a:t>能量与时间的不确定性关系</a:t>
            </a:r>
            <a:endParaRPr lang="zh-CN" altLang="en-US" b="1">
              <a:solidFill>
                <a:srgbClr val="0000FF"/>
              </a:solidFill>
              <a:latin typeface="宋体" pitchFamily="2" charset="-122"/>
            </a:endParaRPr>
          </a:p>
        </p:txBody>
      </p:sp>
      <p:graphicFrame>
        <p:nvGraphicFramePr>
          <p:cNvPr id="17410" name="Object 1024"/>
          <p:cNvGraphicFramePr>
            <a:graphicFrameLocks noChangeAspect="1"/>
          </p:cNvGraphicFramePr>
          <p:nvPr/>
        </p:nvGraphicFramePr>
        <p:xfrm>
          <a:off x="2873375" y="2868613"/>
          <a:ext cx="2379663" cy="635000"/>
        </p:xfrm>
        <a:graphic>
          <a:graphicData uri="http://schemas.openxmlformats.org/presentationml/2006/ole">
            <mc:AlternateContent xmlns:mc="http://schemas.openxmlformats.org/markup-compatibility/2006">
              <mc:Choice xmlns:v="urn:schemas-microsoft-com:vml" Requires="v">
                <p:oleObj name="公式" r:id="rId2" imgW="901440" imgH="241200" progId="Equations">
                  <p:embed/>
                </p:oleObj>
              </mc:Choice>
              <mc:Fallback>
                <p:oleObj name="公式" r:id="rId2" imgW="901440" imgH="241200" progId="Equations">
                  <p:embed/>
                  <p:pic>
                    <p:nvPicPr>
                      <p:cNvPr id="0" name="Object 10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3375" y="2868613"/>
                        <a:ext cx="2379663"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6" name="Text Box 7"/>
          <p:cNvSpPr txBox="1">
            <a:spLocks noChangeArrowheads="1"/>
          </p:cNvSpPr>
          <p:nvPr/>
        </p:nvSpPr>
        <p:spPr bwMode="auto">
          <a:xfrm>
            <a:off x="838200" y="3459163"/>
            <a:ext cx="4953000" cy="579437"/>
          </a:xfrm>
          <a:prstGeom prst="rect">
            <a:avLst/>
          </a:prstGeom>
          <a:noFill/>
          <a:ln w="9525">
            <a:noFill/>
            <a:miter lim="800000"/>
            <a:headEnd/>
            <a:tailEnd/>
          </a:ln>
        </p:spPr>
        <p:txBody>
          <a:bodyPr>
            <a:spAutoFit/>
          </a:bodyPr>
          <a:lstStyle/>
          <a:p>
            <a:pPr>
              <a:spcBef>
                <a:spcPct val="50000"/>
              </a:spcBef>
              <a:buFontTx/>
              <a:buChar char="•"/>
            </a:pPr>
            <a:r>
              <a:rPr lang="en-US" altLang="zh-CN" sz="3200" b="1">
                <a:solidFill>
                  <a:srgbClr val="800000"/>
                </a:solidFill>
                <a:latin typeface="宋体" pitchFamily="2" charset="-122"/>
              </a:rPr>
              <a:t> </a:t>
            </a:r>
            <a:r>
              <a:rPr lang="zh-CN" altLang="en-US" sz="3200" b="1">
                <a:solidFill>
                  <a:srgbClr val="800000"/>
                </a:solidFill>
                <a:latin typeface="宋体" pitchFamily="2" charset="-122"/>
              </a:rPr>
              <a:t>能级自然宽度和寿命</a:t>
            </a:r>
          </a:p>
        </p:txBody>
      </p:sp>
      <p:graphicFrame>
        <p:nvGraphicFramePr>
          <p:cNvPr id="17411" name="Object 1025"/>
          <p:cNvGraphicFramePr>
            <a:graphicFrameLocks noChangeAspect="1"/>
          </p:cNvGraphicFramePr>
          <p:nvPr/>
        </p:nvGraphicFramePr>
        <p:xfrm>
          <a:off x="7232650" y="4113213"/>
          <a:ext cx="552450" cy="487362"/>
        </p:xfrm>
        <a:graphic>
          <a:graphicData uri="http://schemas.openxmlformats.org/presentationml/2006/ole">
            <mc:AlternateContent xmlns:mc="http://schemas.openxmlformats.org/markup-compatibility/2006">
              <mc:Choice xmlns:v="urn:schemas-microsoft-com:vml" Requires="v">
                <p:oleObj name="公式" r:id="rId4" imgW="228600" imgH="203040" progId="Equations">
                  <p:embed/>
                </p:oleObj>
              </mc:Choice>
              <mc:Fallback>
                <p:oleObj name="公式" r:id="rId4" imgW="228600" imgH="203040" progId="Equations">
                  <p:embed/>
                  <p:pic>
                    <p:nvPicPr>
                      <p:cNvPr id="0" name="Object 10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2650" y="4113213"/>
                        <a:ext cx="552450"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7" name="Text Box 10"/>
          <p:cNvSpPr txBox="1">
            <a:spLocks noChangeArrowheads="1"/>
          </p:cNvSpPr>
          <p:nvPr/>
        </p:nvSpPr>
        <p:spPr bwMode="auto">
          <a:xfrm>
            <a:off x="1123950" y="4068763"/>
            <a:ext cx="5962650" cy="579437"/>
          </a:xfrm>
          <a:prstGeom prst="rect">
            <a:avLst/>
          </a:prstGeom>
          <a:noFill/>
          <a:ln w="9525">
            <a:noFill/>
            <a:miter lim="800000"/>
            <a:headEnd/>
            <a:tailEnd/>
          </a:ln>
        </p:spPr>
        <p:txBody>
          <a:bodyPr>
            <a:spAutoFit/>
          </a:bodyPr>
          <a:lstStyle/>
          <a:p>
            <a:pPr>
              <a:spcBef>
                <a:spcPct val="50000"/>
              </a:spcBef>
            </a:pPr>
            <a:r>
              <a:rPr lang="zh-CN" altLang="en-US" sz="3200" b="1">
                <a:latin typeface="宋体" pitchFamily="2" charset="-122"/>
              </a:rPr>
              <a:t>设体系处于某能量状态的寿命为</a:t>
            </a:r>
          </a:p>
        </p:txBody>
      </p:sp>
      <p:sp>
        <p:nvSpPr>
          <p:cNvPr id="17418" name="Text Box 11"/>
          <p:cNvSpPr txBox="1">
            <a:spLocks noChangeArrowheads="1"/>
          </p:cNvSpPr>
          <p:nvPr/>
        </p:nvSpPr>
        <p:spPr bwMode="auto">
          <a:xfrm>
            <a:off x="457200" y="4602163"/>
            <a:ext cx="8686800" cy="579437"/>
          </a:xfrm>
          <a:prstGeom prst="rect">
            <a:avLst/>
          </a:prstGeom>
          <a:noFill/>
          <a:ln w="9525">
            <a:noFill/>
            <a:miter lim="800000"/>
            <a:headEnd/>
            <a:tailEnd/>
          </a:ln>
        </p:spPr>
        <p:txBody>
          <a:bodyPr>
            <a:spAutoFit/>
          </a:bodyPr>
          <a:lstStyle/>
          <a:p>
            <a:pPr>
              <a:spcBef>
                <a:spcPct val="50000"/>
              </a:spcBef>
            </a:pPr>
            <a:r>
              <a:rPr lang="zh-CN" altLang="en-US" sz="3200" b="1">
                <a:latin typeface="宋体" pitchFamily="2" charset="-122"/>
              </a:rPr>
              <a:t>则该状态能量的不确定程度</a:t>
            </a:r>
            <a:r>
              <a:rPr lang="en-US" altLang="zh-CN" sz="3200" b="1">
                <a:latin typeface="Symbol" pitchFamily="18" charset="2"/>
                <a:ea typeface="黑体" pitchFamily="2" charset="-122"/>
              </a:rPr>
              <a:t>D</a:t>
            </a:r>
            <a:r>
              <a:rPr lang="en-US" altLang="zh-CN" sz="3200" b="1" i="1">
                <a:latin typeface="Symbol" pitchFamily="18" charset="2"/>
                <a:ea typeface="黑体" pitchFamily="2" charset="-122"/>
              </a:rPr>
              <a:t>E</a:t>
            </a:r>
            <a:r>
              <a:rPr lang="zh-CN" altLang="en-US" sz="3200" b="1">
                <a:solidFill>
                  <a:srgbClr val="800000"/>
                </a:solidFill>
                <a:latin typeface="黑体" pitchFamily="2" charset="-122"/>
                <a:ea typeface="黑体" pitchFamily="2" charset="-122"/>
              </a:rPr>
              <a:t>（</a:t>
            </a:r>
            <a:r>
              <a:rPr lang="zh-CN" altLang="en-US" sz="3200" b="1">
                <a:solidFill>
                  <a:srgbClr val="800000"/>
                </a:solidFill>
                <a:latin typeface="宋体" pitchFamily="2" charset="-122"/>
              </a:rPr>
              <a:t>能级自然宽度</a:t>
            </a:r>
            <a:r>
              <a:rPr lang="en-US" altLang="zh-CN" sz="3200" b="1">
                <a:solidFill>
                  <a:srgbClr val="800000"/>
                </a:solidFill>
                <a:latin typeface="黑体" pitchFamily="2" charset="-122"/>
                <a:ea typeface="黑体" pitchFamily="2" charset="-122"/>
              </a:rPr>
              <a:t>)</a:t>
            </a:r>
          </a:p>
        </p:txBody>
      </p:sp>
      <p:graphicFrame>
        <p:nvGraphicFramePr>
          <p:cNvPr id="17412" name="Object 1026"/>
          <p:cNvGraphicFramePr>
            <a:graphicFrameLocks noChangeAspect="1"/>
          </p:cNvGraphicFramePr>
          <p:nvPr/>
        </p:nvGraphicFramePr>
        <p:xfrm>
          <a:off x="2933700" y="5207000"/>
          <a:ext cx="1944688" cy="1014413"/>
        </p:xfrm>
        <a:graphic>
          <a:graphicData uri="http://schemas.openxmlformats.org/presentationml/2006/ole">
            <mc:AlternateContent xmlns:mc="http://schemas.openxmlformats.org/markup-compatibility/2006">
              <mc:Choice xmlns:v="urn:schemas-microsoft-com:vml" Requires="v">
                <p:oleObj name="公式" r:id="rId6" imgW="774360" imgH="469800" progId="Equations">
                  <p:embed/>
                </p:oleObj>
              </mc:Choice>
              <mc:Fallback>
                <p:oleObj name="公式" r:id="rId6" imgW="774360" imgH="469800" progId="Equations">
                  <p:embed/>
                  <p:pic>
                    <p:nvPicPr>
                      <p:cNvPr id="0" name="Object 10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33700" y="5207000"/>
                        <a:ext cx="1944688" cy="101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9" name="Text Box 13"/>
          <p:cNvSpPr txBox="1">
            <a:spLocks noChangeArrowheads="1"/>
          </p:cNvSpPr>
          <p:nvPr/>
        </p:nvSpPr>
        <p:spPr bwMode="auto">
          <a:xfrm>
            <a:off x="495300" y="677863"/>
            <a:ext cx="8153400" cy="1066800"/>
          </a:xfrm>
          <a:prstGeom prst="rect">
            <a:avLst/>
          </a:prstGeom>
          <a:noFill/>
          <a:ln w="9525">
            <a:noFill/>
            <a:miter lim="800000"/>
            <a:headEnd/>
            <a:tailEnd/>
          </a:ln>
        </p:spPr>
        <p:txBody>
          <a:bodyPr>
            <a:spAutoFit/>
          </a:bodyPr>
          <a:lstStyle/>
          <a:p>
            <a:pPr>
              <a:spcBef>
                <a:spcPct val="50000"/>
              </a:spcBef>
            </a:pPr>
            <a:r>
              <a:rPr lang="zh-CN" altLang="en-US" sz="3200" b="1">
                <a:latin typeface="宋体" pitchFamily="2" charset="-122"/>
              </a:rPr>
              <a:t>二 严格的理论给出</a:t>
            </a:r>
            <a:r>
              <a:rPr lang="zh-CN" altLang="en-US" sz="3200" b="1">
                <a:solidFill>
                  <a:srgbClr val="0000FF"/>
                </a:solidFill>
                <a:latin typeface="宋体" pitchFamily="2" charset="-122"/>
              </a:rPr>
              <a:t>粒子（包括光子但不限于光子）的不确定性关系</a:t>
            </a:r>
          </a:p>
        </p:txBody>
      </p:sp>
      <p:graphicFrame>
        <p:nvGraphicFramePr>
          <p:cNvPr id="17413" name="Object 1027"/>
          <p:cNvGraphicFramePr>
            <a:graphicFrameLocks noChangeAspect="1"/>
          </p:cNvGraphicFramePr>
          <p:nvPr/>
        </p:nvGraphicFramePr>
        <p:xfrm>
          <a:off x="611188" y="1751013"/>
          <a:ext cx="6938962" cy="711200"/>
        </p:xfrm>
        <a:graphic>
          <a:graphicData uri="http://schemas.openxmlformats.org/presentationml/2006/ole">
            <mc:AlternateContent xmlns:mc="http://schemas.openxmlformats.org/markup-compatibility/2006">
              <mc:Choice xmlns:v="urn:schemas-microsoft-com:vml" Requires="v">
                <p:oleObj name="公式" r:id="rId8" imgW="3403440" imgH="304560" progId="Equations">
                  <p:embed/>
                </p:oleObj>
              </mc:Choice>
              <mc:Fallback>
                <p:oleObj name="公式" r:id="rId8" imgW="3403440" imgH="304560" progId="Equations">
                  <p:embed/>
                  <p:pic>
                    <p:nvPicPr>
                      <p:cNvPr id="0" name="Object 10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1188" y="1751013"/>
                        <a:ext cx="6938962"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灯片编号占位符 3"/>
          <p:cNvSpPr>
            <a:spLocks noGrp="1"/>
          </p:cNvSpPr>
          <p:nvPr>
            <p:ph type="sldNum" sz="quarter" idx="12"/>
          </p:nvPr>
        </p:nvSpPr>
        <p:spPr>
          <a:noFill/>
        </p:spPr>
        <p:txBody>
          <a:bodyPr/>
          <a:lstStyle/>
          <a:p>
            <a:fld id="{6AB085F3-FAA0-417A-9E8E-44F3774F5639}" type="slidenum">
              <a:rPr lang="en-US" altLang="zh-CN" smtClean="0"/>
              <a:pPr/>
              <a:t>45</a:t>
            </a:fld>
            <a:endParaRPr lang="en-US" altLang="zh-CN"/>
          </a:p>
        </p:txBody>
      </p:sp>
      <p:sp>
        <p:nvSpPr>
          <p:cNvPr id="18439" name="Text Box 2"/>
          <p:cNvSpPr txBox="1">
            <a:spLocks noChangeArrowheads="1"/>
          </p:cNvSpPr>
          <p:nvPr/>
        </p:nvSpPr>
        <p:spPr bwMode="auto">
          <a:xfrm>
            <a:off x="762000" y="1154113"/>
            <a:ext cx="6781800" cy="579437"/>
          </a:xfrm>
          <a:prstGeom prst="rect">
            <a:avLst/>
          </a:prstGeom>
          <a:noFill/>
          <a:ln w="9525">
            <a:noFill/>
            <a:miter lim="800000"/>
            <a:headEnd/>
            <a:tailEnd/>
          </a:ln>
        </p:spPr>
        <p:txBody>
          <a:bodyPr>
            <a:spAutoFit/>
          </a:bodyPr>
          <a:lstStyle/>
          <a:p>
            <a:pPr>
              <a:spcBef>
                <a:spcPct val="50000"/>
              </a:spcBef>
            </a:pPr>
            <a:r>
              <a:rPr lang="zh-CN" altLang="en-US" sz="3200" b="1">
                <a:solidFill>
                  <a:srgbClr val="800000"/>
                </a:solidFill>
                <a:latin typeface="宋体" pitchFamily="2" charset="-122"/>
              </a:rPr>
              <a:t>例</a:t>
            </a:r>
            <a:r>
              <a:rPr lang="en-US" altLang="zh-CN" sz="3200" b="1">
                <a:solidFill>
                  <a:srgbClr val="800000"/>
                </a:solidFill>
                <a:latin typeface="宋体" pitchFamily="2" charset="-122"/>
              </a:rPr>
              <a:t>1</a:t>
            </a:r>
            <a:r>
              <a:rPr lang="zh-CN" altLang="en-US" sz="3200" b="1">
                <a:solidFill>
                  <a:srgbClr val="800000"/>
                </a:solidFill>
                <a:latin typeface="宋体" pitchFamily="2" charset="-122"/>
              </a:rPr>
              <a:t>．</a:t>
            </a:r>
            <a:r>
              <a:rPr lang="zh-CN" altLang="en-US" sz="3200" b="1">
                <a:solidFill>
                  <a:srgbClr val="000000"/>
                </a:solidFill>
                <a:latin typeface="宋体" pitchFamily="2" charset="-122"/>
              </a:rPr>
              <a:t>原子中电子运动不存在</a:t>
            </a:r>
            <a:r>
              <a:rPr lang="zh-CN" altLang="en-US" sz="3200" b="1">
                <a:solidFill>
                  <a:srgbClr val="000000"/>
                </a:solidFill>
              </a:rPr>
              <a:t>“</a:t>
            </a:r>
            <a:r>
              <a:rPr lang="zh-CN" altLang="en-US" sz="3200" b="1">
                <a:solidFill>
                  <a:srgbClr val="000000"/>
                </a:solidFill>
                <a:latin typeface="宋体" pitchFamily="2" charset="-122"/>
              </a:rPr>
              <a:t>轨道</a:t>
            </a:r>
            <a:r>
              <a:rPr lang="zh-CN" altLang="en-US" sz="3200" b="1">
                <a:solidFill>
                  <a:srgbClr val="000000"/>
                </a:solidFill>
              </a:rPr>
              <a:t>”</a:t>
            </a:r>
            <a:endParaRPr lang="zh-CN" altLang="en-US" b="1">
              <a:solidFill>
                <a:srgbClr val="000000"/>
              </a:solidFill>
              <a:latin typeface="宋体" pitchFamily="2" charset="-122"/>
            </a:endParaRPr>
          </a:p>
        </p:txBody>
      </p:sp>
      <p:sp>
        <p:nvSpPr>
          <p:cNvPr id="18440" name="Text Box 3"/>
          <p:cNvSpPr txBox="1">
            <a:spLocks noChangeArrowheads="1"/>
          </p:cNvSpPr>
          <p:nvPr/>
        </p:nvSpPr>
        <p:spPr bwMode="auto">
          <a:xfrm>
            <a:off x="1143000" y="1714500"/>
            <a:ext cx="7315200" cy="579438"/>
          </a:xfrm>
          <a:prstGeom prst="rect">
            <a:avLst/>
          </a:prstGeom>
          <a:noFill/>
          <a:ln w="9525">
            <a:noFill/>
            <a:miter lim="800000"/>
            <a:headEnd/>
            <a:tailEnd/>
          </a:ln>
        </p:spPr>
        <p:txBody>
          <a:bodyPr>
            <a:spAutoFit/>
          </a:bodyPr>
          <a:lstStyle/>
          <a:p>
            <a:pPr>
              <a:spcBef>
                <a:spcPct val="50000"/>
              </a:spcBef>
            </a:pPr>
            <a:r>
              <a:rPr lang="zh-CN" altLang="en-US" sz="3200" b="1">
                <a:latin typeface="宋体" pitchFamily="2" charset="-122"/>
              </a:rPr>
              <a:t>电子动能典型值 </a:t>
            </a:r>
            <a:r>
              <a:rPr lang="en-US" altLang="zh-CN" sz="3200" b="1" i="1"/>
              <a:t>T </a:t>
            </a:r>
            <a:r>
              <a:rPr lang="en-US" altLang="zh-CN" sz="3200" b="1"/>
              <a:t>=10 </a:t>
            </a:r>
            <a:r>
              <a:rPr lang="en-US" altLang="zh-CN" sz="3200" b="1" i="1"/>
              <a:t>eV</a:t>
            </a:r>
            <a:r>
              <a:rPr lang="zh-CN" altLang="en-US" sz="3200" b="1"/>
              <a:t>，则</a:t>
            </a:r>
            <a:r>
              <a:rPr lang="zh-CN" altLang="en-US" sz="3200" b="1">
                <a:latin typeface="宋体" pitchFamily="2" charset="-122"/>
              </a:rPr>
              <a:t>平均速度</a:t>
            </a:r>
          </a:p>
        </p:txBody>
      </p:sp>
      <p:sp>
        <p:nvSpPr>
          <p:cNvPr id="18441" name="Text Box 6"/>
          <p:cNvSpPr txBox="1">
            <a:spLocks noChangeArrowheads="1"/>
          </p:cNvSpPr>
          <p:nvPr/>
        </p:nvSpPr>
        <p:spPr bwMode="auto">
          <a:xfrm>
            <a:off x="819150" y="2933700"/>
            <a:ext cx="3276600" cy="579438"/>
          </a:xfrm>
          <a:prstGeom prst="rect">
            <a:avLst/>
          </a:prstGeom>
          <a:noFill/>
          <a:ln w="9525">
            <a:noFill/>
            <a:miter lim="800000"/>
            <a:headEnd/>
            <a:tailEnd/>
          </a:ln>
        </p:spPr>
        <p:txBody>
          <a:bodyPr>
            <a:spAutoFit/>
          </a:bodyPr>
          <a:lstStyle/>
          <a:p>
            <a:pPr>
              <a:spcBef>
                <a:spcPct val="50000"/>
              </a:spcBef>
            </a:pPr>
            <a:r>
              <a:rPr lang="zh-CN" altLang="en-US" sz="3200" b="1">
                <a:latin typeface="宋体" pitchFamily="2" charset="-122"/>
              </a:rPr>
              <a:t>速度的不确定度</a:t>
            </a:r>
          </a:p>
        </p:txBody>
      </p:sp>
      <p:sp>
        <p:nvSpPr>
          <p:cNvPr id="18442" name="Text Box 8"/>
          <p:cNvSpPr txBox="1">
            <a:spLocks noChangeArrowheads="1"/>
          </p:cNvSpPr>
          <p:nvPr/>
        </p:nvSpPr>
        <p:spPr bwMode="auto">
          <a:xfrm>
            <a:off x="781050" y="4114800"/>
            <a:ext cx="4724400" cy="579438"/>
          </a:xfrm>
          <a:prstGeom prst="rect">
            <a:avLst/>
          </a:prstGeom>
          <a:noFill/>
          <a:ln w="9525">
            <a:noFill/>
            <a:miter lim="800000"/>
            <a:headEnd/>
            <a:tailEnd/>
          </a:ln>
        </p:spPr>
        <p:txBody>
          <a:bodyPr>
            <a:spAutoFit/>
          </a:bodyPr>
          <a:lstStyle/>
          <a:p>
            <a:pPr algn="ctr"/>
            <a:r>
              <a:rPr lang="en-US" altLang="zh-CN" sz="3200" b="1">
                <a:sym typeface="Symbol" pitchFamily="18" charset="2"/>
              </a:rPr>
              <a:t></a:t>
            </a:r>
            <a:r>
              <a:rPr lang="en-US" altLang="zh-CN" sz="3200" b="1" i="1">
                <a:sym typeface="Symbol" pitchFamily="18" charset="2"/>
              </a:rPr>
              <a:t>V</a:t>
            </a:r>
            <a:r>
              <a:rPr lang="en-US" altLang="zh-CN" sz="3200" b="1" i="1"/>
              <a:t>~V  </a:t>
            </a:r>
            <a:r>
              <a:rPr lang="zh-CN" altLang="en-US" sz="3200" b="1">
                <a:solidFill>
                  <a:srgbClr val="0000FF"/>
                </a:solidFill>
                <a:latin typeface="宋体" pitchFamily="2" charset="-122"/>
              </a:rPr>
              <a:t>轨道概念不适用</a:t>
            </a:r>
            <a:r>
              <a:rPr lang="en-US" altLang="zh-CN" sz="3200" b="1">
                <a:solidFill>
                  <a:srgbClr val="0000FF"/>
                </a:solidFill>
                <a:latin typeface="宋体" pitchFamily="2" charset="-122"/>
              </a:rPr>
              <a:t>!</a:t>
            </a:r>
          </a:p>
        </p:txBody>
      </p:sp>
      <p:sp>
        <p:nvSpPr>
          <p:cNvPr id="18443" name="Text Box 9"/>
          <p:cNvSpPr txBox="1">
            <a:spLocks noChangeArrowheads="1"/>
          </p:cNvSpPr>
          <p:nvPr/>
        </p:nvSpPr>
        <p:spPr bwMode="auto">
          <a:xfrm>
            <a:off x="685800" y="4667250"/>
            <a:ext cx="7772400" cy="1066800"/>
          </a:xfrm>
          <a:prstGeom prst="rect">
            <a:avLst/>
          </a:prstGeom>
          <a:noFill/>
          <a:ln w="9525">
            <a:noFill/>
            <a:miter lim="800000"/>
            <a:headEnd/>
            <a:tailEnd/>
          </a:ln>
        </p:spPr>
        <p:txBody>
          <a:bodyPr>
            <a:spAutoFit/>
          </a:bodyPr>
          <a:lstStyle/>
          <a:p>
            <a:pPr>
              <a:spcBef>
                <a:spcPct val="50000"/>
              </a:spcBef>
            </a:pPr>
            <a:r>
              <a:rPr lang="zh-CN" altLang="en-US" sz="3200" b="1">
                <a:solidFill>
                  <a:srgbClr val="800000"/>
                </a:solidFill>
                <a:latin typeface="宋体" pitchFamily="2" charset="-122"/>
              </a:rPr>
              <a:t>例</a:t>
            </a:r>
            <a:r>
              <a:rPr lang="en-US" altLang="zh-CN" sz="3200" b="1">
                <a:solidFill>
                  <a:srgbClr val="800000"/>
                </a:solidFill>
                <a:latin typeface="宋体" pitchFamily="2" charset="-122"/>
              </a:rPr>
              <a:t>2</a:t>
            </a:r>
            <a:r>
              <a:rPr lang="zh-CN" altLang="en-US" sz="3200" b="1">
                <a:solidFill>
                  <a:srgbClr val="800000"/>
                </a:solidFill>
                <a:latin typeface="宋体" pitchFamily="2" charset="-122"/>
              </a:rPr>
              <a:t>．</a:t>
            </a:r>
            <a:r>
              <a:rPr lang="zh-CN" altLang="en-US" sz="3200" b="1">
                <a:solidFill>
                  <a:srgbClr val="000000"/>
                </a:solidFill>
                <a:latin typeface="宋体" pitchFamily="2" charset="-122"/>
              </a:rPr>
              <a:t>威尔逊云室</a:t>
            </a:r>
            <a:r>
              <a:rPr lang="en-US" altLang="zh-CN" sz="3200" b="1">
                <a:solidFill>
                  <a:srgbClr val="0000FF"/>
                </a:solidFill>
                <a:latin typeface="宋体" pitchFamily="2" charset="-122"/>
              </a:rPr>
              <a:t>(</a:t>
            </a:r>
            <a:r>
              <a:rPr lang="zh-CN" altLang="en-US" sz="3200" b="1">
                <a:solidFill>
                  <a:srgbClr val="0000FF"/>
                </a:solidFill>
                <a:latin typeface="宋体" pitchFamily="2" charset="-122"/>
              </a:rPr>
              <a:t>可看到一条白亮的带状的痕迹</a:t>
            </a:r>
            <a:r>
              <a:rPr lang="en-US" altLang="zh-CN" sz="3200" b="1">
                <a:solidFill>
                  <a:srgbClr val="0000FF"/>
                </a:solidFill>
              </a:rPr>
              <a:t>—</a:t>
            </a:r>
            <a:r>
              <a:rPr lang="zh-CN" altLang="en-US" sz="3200" b="1">
                <a:solidFill>
                  <a:srgbClr val="0000FF"/>
                </a:solidFill>
                <a:latin typeface="宋体" pitchFamily="2" charset="-122"/>
              </a:rPr>
              <a:t>粒子的径迹</a:t>
            </a:r>
            <a:r>
              <a:rPr lang="en-US" altLang="zh-CN" sz="3200" b="1">
                <a:solidFill>
                  <a:srgbClr val="0000FF"/>
                </a:solidFill>
                <a:latin typeface="宋体" pitchFamily="2" charset="-122"/>
              </a:rPr>
              <a:t>)</a:t>
            </a:r>
            <a:endParaRPr lang="en-US" altLang="zh-CN" sz="3200" b="1">
              <a:solidFill>
                <a:srgbClr val="000000"/>
              </a:solidFill>
              <a:latin typeface="宋体" pitchFamily="2" charset="-122"/>
            </a:endParaRPr>
          </a:p>
        </p:txBody>
      </p:sp>
      <p:sp>
        <p:nvSpPr>
          <p:cNvPr id="18444" name="Text Box 10"/>
          <p:cNvSpPr txBox="1">
            <a:spLocks noChangeArrowheads="1"/>
          </p:cNvSpPr>
          <p:nvPr/>
        </p:nvSpPr>
        <p:spPr bwMode="auto">
          <a:xfrm>
            <a:off x="2286000" y="6267450"/>
            <a:ext cx="2362200" cy="579438"/>
          </a:xfrm>
          <a:prstGeom prst="rect">
            <a:avLst/>
          </a:prstGeom>
          <a:noFill/>
          <a:ln w="9525">
            <a:noFill/>
            <a:miter lim="800000"/>
            <a:headEnd/>
            <a:tailEnd/>
          </a:ln>
        </p:spPr>
        <p:txBody>
          <a:bodyPr>
            <a:spAutoFit/>
          </a:bodyPr>
          <a:lstStyle/>
          <a:p>
            <a:pPr algn="ctr"/>
            <a:r>
              <a:rPr lang="en-US" altLang="zh-CN" sz="3200" b="1" i="1">
                <a:ea typeface="黑体" pitchFamily="2" charset="-122"/>
              </a:rPr>
              <a:t>p</a:t>
            </a:r>
            <a:r>
              <a:rPr lang="zh-CN" altLang="en-US" sz="3200" b="1">
                <a:latin typeface="黑体" pitchFamily="2" charset="-122"/>
                <a:ea typeface="黑体" pitchFamily="2" charset="-122"/>
              </a:rPr>
              <a:t>＞＞</a:t>
            </a:r>
            <a:r>
              <a:rPr lang="zh-CN" altLang="en-US" sz="3200" b="1">
                <a:latin typeface="黑体" pitchFamily="2" charset="-122"/>
                <a:ea typeface="黑体" pitchFamily="2" charset="-122"/>
                <a:sym typeface="Symbol" pitchFamily="18" charset="2"/>
              </a:rPr>
              <a:t></a:t>
            </a:r>
            <a:r>
              <a:rPr lang="en-US" altLang="zh-CN" sz="3200" b="1" i="1">
                <a:ea typeface="黑体" pitchFamily="2" charset="-122"/>
              </a:rPr>
              <a:t>p</a:t>
            </a:r>
          </a:p>
        </p:txBody>
      </p:sp>
      <p:graphicFrame>
        <p:nvGraphicFramePr>
          <p:cNvPr id="18434" name="Object 0"/>
          <p:cNvGraphicFramePr>
            <a:graphicFrameLocks noChangeAspect="1"/>
          </p:cNvGraphicFramePr>
          <p:nvPr/>
        </p:nvGraphicFramePr>
        <p:xfrm>
          <a:off x="979488" y="5654675"/>
          <a:ext cx="3286125" cy="628650"/>
        </p:xfrm>
        <a:graphic>
          <a:graphicData uri="http://schemas.openxmlformats.org/presentationml/2006/ole">
            <mc:AlternateContent xmlns:mc="http://schemas.openxmlformats.org/markup-compatibility/2006">
              <mc:Choice xmlns:v="urn:schemas-microsoft-com:vml" Requires="v">
                <p:oleObj name="公式" r:id="rId2" imgW="1384200" imgH="266400" progId="Equations">
                  <p:embed/>
                </p:oleObj>
              </mc:Choice>
              <mc:Fallback>
                <p:oleObj name="公式" r:id="rId2" imgW="1384200" imgH="266400" progId="Equations">
                  <p:embed/>
                  <p:pic>
                    <p:nvPicPr>
                      <p:cNvPr id="0" name="Object 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488" y="5654675"/>
                        <a:ext cx="3286125"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5" name="Object 1"/>
          <p:cNvGraphicFramePr>
            <a:graphicFrameLocks noChangeAspect="1"/>
          </p:cNvGraphicFramePr>
          <p:nvPr/>
        </p:nvGraphicFramePr>
        <p:xfrm>
          <a:off x="4854575" y="5641975"/>
          <a:ext cx="3171825" cy="606425"/>
        </p:xfrm>
        <a:graphic>
          <a:graphicData uri="http://schemas.openxmlformats.org/presentationml/2006/ole">
            <mc:AlternateContent xmlns:mc="http://schemas.openxmlformats.org/markup-compatibility/2006">
              <mc:Choice xmlns:v="urn:schemas-microsoft-com:vml" Requires="v">
                <p:oleObj name="公式" r:id="rId4" imgW="1282680" imgH="266400" progId="Equations">
                  <p:embed/>
                </p:oleObj>
              </mc:Choice>
              <mc:Fallback>
                <p:oleObj name="公式" r:id="rId4" imgW="1282680" imgH="266400" progId="Equations">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4575" y="5641975"/>
                        <a:ext cx="3171825" cy="60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45" name="Text Box 13"/>
          <p:cNvSpPr txBox="1">
            <a:spLocks noChangeArrowheads="1"/>
          </p:cNvSpPr>
          <p:nvPr/>
        </p:nvSpPr>
        <p:spPr bwMode="auto">
          <a:xfrm>
            <a:off x="495300" y="563563"/>
            <a:ext cx="7391400" cy="579437"/>
          </a:xfrm>
          <a:prstGeom prst="rect">
            <a:avLst/>
          </a:prstGeom>
          <a:noFill/>
          <a:ln w="9525">
            <a:noFill/>
            <a:miter lim="800000"/>
            <a:headEnd/>
            <a:tailEnd/>
          </a:ln>
        </p:spPr>
        <p:txBody>
          <a:bodyPr>
            <a:spAutoFit/>
          </a:bodyPr>
          <a:lstStyle/>
          <a:p>
            <a:pPr algn="just"/>
            <a:r>
              <a:rPr lang="zh-CN" altLang="en-US" sz="3200" b="1">
                <a:solidFill>
                  <a:srgbClr val="0000FF"/>
                </a:solidFill>
                <a:latin typeface="宋体" pitchFamily="2" charset="-122"/>
              </a:rPr>
              <a:t>四</a:t>
            </a:r>
            <a:r>
              <a:rPr lang="en-US" altLang="zh-CN" sz="3200" b="1">
                <a:solidFill>
                  <a:srgbClr val="0000FF"/>
                </a:solidFill>
                <a:latin typeface="宋体" pitchFamily="2" charset="-122"/>
              </a:rPr>
              <a:t>. </a:t>
            </a:r>
            <a:r>
              <a:rPr lang="zh-CN" altLang="en-US" sz="3200" b="1">
                <a:solidFill>
                  <a:srgbClr val="0000FF"/>
                </a:solidFill>
                <a:latin typeface="宋体" pitchFamily="2" charset="-122"/>
              </a:rPr>
              <a:t>用不确定性关系作数量级估算</a:t>
            </a:r>
            <a:endParaRPr lang="zh-CN" altLang="en-US" sz="3600">
              <a:latin typeface="宋体" pitchFamily="2" charset="-122"/>
            </a:endParaRPr>
          </a:p>
        </p:txBody>
      </p:sp>
      <p:graphicFrame>
        <p:nvGraphicFramePr>
          <p:cNvPr id="18436" name="Object 2"/>
          <p:cNvGraphicFramePr>
            <a:graphicFrameLocks noChangeAspect="1"/>
          </p:cNvGraphicFramePr>
          <p:nvPr/>
        </p:nvGraphicFramePr>
        <p:xfrm>
          <a:off x="914400" y="2159000"/>
          <a:ext cx="4476750" cy="735013"/>
        </p:xfrm>
        <a:graphic>
          <a:graphicData uri="http://schemas.openxmlformats.org/presentationml/2006/ole">
            <mc:AlternateContent xmlns:mc="http://schemas.openxmlformats.org/markup-compatibility/2006">
              <mc:Choice xmlns:v="urn:schemas-microsoft-com:vml" Requires="v">
                <p:oleObj name="公式" r:id="rId6" imgW="1257120" imgH="215640" progId="Equations">
                  <p:embed/>
                </p:oleObj>
              </mc:Choice>
              <mc:Fallback>
                <p:oleObj name="公式" r:id="rId6" imgW="1257120" imgH="215640" progId="Equations">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2159000"/>
                        <a:ext cx="4476750" cy="735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7" name="Object 3"/>
          <p:cNvGraphicFramePr>
            <a:graphicFrameLocks noChangeAspect="1"/>
          </p:cNvGraphicFramePr>
          <p:nvPr/>
        </p:nvGraphicFramePr>
        <p:xfrm>
          <a:off x="3683000" y="2690813"/>
          <a:ext cx="5232400" cy="1098550"/>
        </p:xfrm>
        <a:graphic>
          <a:graphicData uri="http://schemas.openxmlformats.org/presentationml/2006/ole">
            <mc:AlternateContent xmlns:mc="http://schemas.openxmlformats.org/markup-compatibility/2006">
              <mc:Choice xmlns:v="urn:schemas-microsoft-com:vml" Requires="v">
                <p:oleObj name="公式" r:id="rId8" imgW="1625400" imgH="342720" progId="Equations">
                  <p:embed/>
                </p:oleObj>
              </mc:Choice>
              <mc:Fallback>
                <p:oleObj name="公式" r:id="rId8" imgW="1625400" imgH="342720" progId="Equations">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83000" y="2690813"/>
                        <a:ext cx="5232400" cy="1098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p:cNvSpPr>
            <a:spLocks noGrp="1"/>
          </p:cNvSpPr>
          <p:nvPr>
            <p:ph type="sldNum" sz="quarter" idx="12"/>
          </p:nvPr>
        </p:nvSpPr>
        <p:spPr>
          <a:noFill/>
        </p:spPr>
        <p:txBody>
          <a:bodyPr/>
          <a:lstStyle/>
          <a:p>
            <a:fld id="{D371051A-3D05-4738-908C-A2B2C979BFF8}" type="slidenum">
              <a:rPr lang="en-US" altLang="zh-CN" smtClean="0"/>
              <a:pPr/>
              <a:t>46</a:t>
            </a:fld>
            <a:endParaRPr lang="en-US" altLang="zh-CN"/>
          </a:p>
        </p:txBody>
      </p:sp>
      <p:sp>
        <p:nvSpPr>
          <p:cNvPr id="69635" name="Rectangle 2"/>
          <p:cNvSpPr>
            <a:spLocks noGrp="1" noChangeArrowheads="1"/>
          </p:cNvSpPr>
          <p:nvPr>
            <p:ph type="title"/>
          </p:nvPr>
        </p:nvSpPr>
        <p:spPr/>
        <p:txBody>
          <a:bodyPr/>
          <a:lstStyle/>
          <a:p>
            <a:pPr eaLnBrk="1" hangingPunct="1"/>
            <a:r>
              <a:rPr lang="zh-CN" altLang="en-US" b="1">
                <a:ea typeface="黑体" pitchFamily="2" charset="-122"/>
              </a:rPr>
              <a:t>不确定性关系</a:t>
            </a:r>
            <a:r>
              <a:rPr lang="en-US" altLang="zh-CN" b="1">
                <a:ea typeface="黑体" pitchFamily="2" charset="-122"/>
              </a:rPr>
              <a:t>---</a:t>
            </a:r>
            <a:r>
              <a:rPr lang="zh-CN" altLang="en-US" b="1">
                <a:ea typeface="黑体" pitchFamily="2" charset="-122"/>
              </a:rPr>
              <a:t>量子力学的核心之一</a:t>
            </a:r>
          </a:p>
        </p:txBody>
      </p:sp>
      <p:sp>
        <p:nvSpPr>
          <p:cNvPr id="69636" name="Rectangle 3"/>
          <p:cNvSpPr>
            <a:spLocks noGrp="1" noChangeArrowheads="1"/>
          </p:cNvSpPr>
          <p:nvPr>
            <p:ph type="body" idx="1"/>
          </p:nvPr>
        </p:nvSpPr>
        <p:spPr/>
        <p:txBody>
          <a:bodyPr/>
          <a:lstStyle/>
          <a:p>
            <a:pPr eaLnBrk="1" hangingPunct="1">
              <a:lnSpc>
                <a:spcPct val="90000"/>
              </a:lnSpc>
            </a:pPr>
            <a:r>
              <a:rPr lang="zh-CN" altLang="en-US" b="1"/>
              <a:t>统计诠释是量子力学的核心概念，相信对大多数人来说，它使波粒二象性变得似乎好懂多了，但统计诠释的背后，是否还有更本质的规律，就象经典统计物理的背后是牛顿力学？世界的本质是统计的吗？</a:t>
            </a:r>
          </a:p>
          <a:p>
            <a:pPr eaLnBrk="1" hangingPunct="1">
              <a:lnSpc>
                <a:spcPct val="90000"/>
              </a:lnSpc>
            </a:pPr>
            <a:r>
              <a:rPr lang="zh-CN" altLang="en-US" b="1"/>
              <a:t>不确定性关系在这里起了关键性的作用</a:t>
            </a:r>
          </a:p>
          <a:p>
            <a:pPr eaLnBrk="1" hangingPunct="1">
              <a:lnSpc>
                <a:spcPct val="90000"/>
              </a:lnSpc>
            </a:pPr>
            <a:r>
              <a:rPr lang="en-US" altLang="zh-CN" b="1">
                <a:hlinkClick r:id="rId2" action="ppaction://hlinksldjump"/>
              </a:rPr>
              <a:t>return</a:t>
            </a:r>
            <a:endParaRPr lang="en-US" altLang="zh-CN" b="1"/>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灯片编号占位符 3"/>
          <p:cNvSpPr>
            <a:spLocks noGrp="1"/>
          </p:cNvSpPr>
          <p:nvPr>
            <p:ph type="sldNum" sz="quarter" idx="12"/>
          </p:nvPr>
        </p:nvSpPr>
        <p:spPr>
          <a:noFill/>
        </p:spPr>
        <p:txBody>
          <a:bodyPr/>
          <a:lstStyle/>
          <a:p>
            <a:fld id="{65F2B375-6DDE-4567-9DA7-8C6A2809DA7B}" type="slidenum">
              <a:rPr lang="en-US" altLang="zh-CN" smtClean="0"/>
              <a:pPr/>
              <a:t>47</a:t>
            </a:fld>
            <a:endParaRPr lang="en-US" altLang="zh-CN"/>
          </a:p>
        </p:txBody>
      </p:sp>
      <p:sp>
        <p:nvSpPr>
          <p:cNvPr id="187394" name="Text Box 2"/>
          <p:cNvSpPr txBox="1">
            <a:spLocks noChangeArrowheads="1"/>
          </p:cNvSpPr>
          <p:nvPr/>
        </p:nvSpPr>
        <p:spPr bwMode="auto">
          <a:xfrm>
            <a:off x="2743200" y="361950"/>
            <a:ext cx="2914650" cy="701675"/>
          </a:xfrm>
          <a:prstGeom prst="rect">
            <a:avLst/>
          </a:prstGeom>
          <a:noFill/>
          <a:ln w="9525">
            <a:noFill/>
            <a:miter lim="800000"/>
            <a:headEnd/>
            <a:tailEnd/>
          </a:ln>
          <a:effectLst/>
        </p:spPr>
        <p:txBody>
          <a:bodyPr>
            <a:spAutoFit/>
          </a:bodyPr>
          <a:lstStyle/>
          <a:p>
            <a:pPr algn="just">
              <a:defRPr/>
            </a:pPr>
            <a:r>
              <a:rPr lang="zh-CN" altLang="en-US" sz="4000" b="1">
                <a:solidFill>
                  <a:srgbClr val="0000FF"/>
                </a:solidFill>
                <a:effectLst>
                  <a:outerShdw blurRad="38100" dist="38100" dir="2700000" algn="tl">
                    <a:srgbClr val="C0C0C0"/>
                  </a:outerShdw>
                </a:effectLst>
                <a:latin typeface="宋体" pitchFamily="2" charset="-122"/>
              </a:rPr>
              <a:t>薛定谔方程</a:t>
            </a:r>
          </a:p>
        </p:txBody>
      </p:sp>
      <p:graphicFrame>
        <p:nvGraphicFramePr>
          <p:cNvPr id="19458" name="Object 3"/>
          <p:cNvGraphicFramePr>
            <a:graphicFrameLocks noChangeAspect="1"/>
          </p:cNvGraphicFramePr>
          <p:nvPr/>
        </p:nvGraphicFramePr>
        <p:xfrm>
          <a:off x="3335338" y="4937125"/>
          <a:ext cx="3614737" cy="1150938"/>
        </p:xfrm>
        <a:graphic>
          <a:graphicData uri="http://schemas.openxmlformats.org/presentationml/2006/ole">
            <mc:AlternateContent xmlns:mc="http://schemas.openxmlformats.org/markup-compatibility/2006">
              <mc:Choice xmlns:v="urn:schemas-microsoft-com:vml" Requires="v">
                <p:oleObj name="公式" r:id="rId2" imgW="1676160" imgH="507960" progId="Equations">
                  <p:embed/>
                </p:oleObj>
              </mc:Choice>
              <mc:Fallback>
                <p:oleObj name="公式" r:id="rId2" imgW="1676160" imgH="507960" progId="Equations">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5338" y="4937125"/>
                        <a:ext cx="3614737" cy="115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3" name="Text Box 4"/>
          <p:cNvSpPr txBox="1">
            <a:spLocks noChangeArrowheads="1"/>
          </p:cNvSpPr>
          <p:nvPr/>
        </p:nvSpPr>
        <p:spPr bwMode="auto">
          <a:xfrm>
            <a:off x="668338" y="1228725"/>
            <a:ext cx="7635875" cy="1554163"/>
          </a:xfrm>
          <a:prstGeom prst="rect">
            <a:avLst/>
          </a:prstGeom>
          <a:noFill/>
          <a:ln w="9525">
            <a:noFill/>
            <a:miter lim="800000"/>
            <a:headEnd/>
            <a:tailEnd/>
          </a:ln>
        </p:spPr>
        <p:txBody>
          <a:bodyPr>
            <a:spAutoFit/>
          </a:bodyPr>
          <a:lstStyle/>
          <a:p>
            <a:pPr>
              <a:spcBef>
                <a:spcPct val="50000"/>
              </a:spcBef>
            </a:pPr>
            <a:r>
              <a:rPr lang="en-US" altLang="zh-CN" sz="3200" b="1">
                <a:latin typeface="宋体" pitchFamily="2" charset="-122"/>
              </a:rPr>
              <a:t>1926</a:t>
            </a:r>
            <a:r>
              <a:rPr lang="zh-CN" altLang="en-US" sz="3200" b="1">
                <a:latin typeface="宋体" pitchFamily="2" charset="-122"/>
              </a:rPr>
              <a:t>年，薛定谔提出了薛定谔方程作为量子力学的基本方程（类似于经典力学的牛顿第二定律）：</a:t>
            </a:r>
          </a:p>
        </p:txBody>
      </p:sp>
      <p:graphicFrame>
        <p:nvGraphicFramePr>
          <p:cNvPr id="19459" name="Object 5"/>
          <p:cNvGraphicFramePr>
            <a:graphicFrameLocks noChangeAspect="1"/>
          </p:cNvGraphicFramePr>
          <p:nvPr/>
        </p:nvGraphicFramePr>
        <p:xfrm>
          <a:off x="2057400" y="2822575"/>
          <a:ext cx="4102100" cy="1109663"/>
        </p:xfrm>
        <a:graphic>
          <a:graphicData uri="http://schemas.openxmlformats.org/presentationml/2006/ole">
            <mc:AlternateContent xmlns:mc="http://schemas.openxmlformats.org/markup-compatibility/2006">
              <mc:Choice xmlns:v="urn:schemas-microsoft-com:vml" Requires="v">
                <p:oleObj name="公式" r:id="rId4" imgW="1815840" imgH="469800" progId="Equations">
                  <p:embed/>
                </p:oleObj>
              </mc:Choice>
              <mc:Fallback>
                <p:oleObj name="公式" r:id="rId4" imgW="1815840" imgH="469800" progId="Equations">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2822575"/>
                        <a:ext cx="4102100" cy="1109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4" name="Rectangle 6"/>
          <p:cNvSpPr>
            <a:spLocks noChangeArrowheads="1"/>
          </p:cNvSpPr>
          <p:nvPr/>
        </p:nvSpPr>
        <p:spPr bwMode="auto">
          <a:xfrm>
            <a:off x="819150" y="4195763"/>
            <a:ext cx="7356475" cy="579437"/>
          </a:xfrm>
          <a:prstGeom prst="rect">
            <a:avLst/>
          </a:prstGeom>
          <a:noFill/>
          <a:ln w="9525">
            <a:noFill/>
            <a:miter lim="800000"/>
            <a:headEnd/>
            <a:tailEnd/>
          </a:ln>
        </p:spPr>
        <p:txBody>
          <a:bodyPr wrap="none">
            <a:spAutoFit/>
          </a:bodyPr>
          <a:lstStyle/>
          <a:p>
            <a:r>
              <a:rPr lang="zh-CN" altLang="en-US" sz="3200" b="1">
                <a:latin typeface="宋体" pitchFamily="2" charset="-122"/>
              </a:rPr>
              <a:t>其中记号   称哈密顿量算符，典型地：</a:t>
            </a:r>
          </a:p>
        </p:txBody>
      </p:sp>
      <p:graphicFrame>
        <p:nvGraphicFramePr>
          <p:cNvPr id="19460" name="Object 7"/>
          <p:cNvGraphicFramePr>
            <a:graphicFrameLocks noChangeAspect="1"/>
          </p:cNvGraphicFramePr>
          <p:nvPr/>
        </p:nvGraphicFramePr>
        <p:xfrm>
          <a:off x="2530475" y="4164013"/>
          <a:ext cx="585788" cy="573087"/>
        </p:xfrm>
        <a:graphic>
          <a:graphicData uri="http://schemas.openxmlformats.org/presentationml/2006/ole">
            <mc:AlternateContent xmlns:mc="http://schemas.openxmlformats.org/markup-compatibility/2006">
              <mc:Choice xmlns:v="urn:schemas-microsoft-com:vml" Requires="v">
                <p:oleObj name="公式" r:id="rId6" imgW="164880" imgH="190440" progId="Equations">
                  <p:embed/>
                </p:oleObj>
              </mc:Choice>
              <mc:Fallback>
                <p:oleObj name="公式" r:id="rId6" imgW="164880" imgH="190440" progId="Equations">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30475" y="4164013"/>
                        <a:ext cx="585788" cy="573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灯片编号占位符 3"/>
          <p:cNvSpPr>
            <a:spLocks noGrp="1"/>
          </p:cNvSpPr>
          <p:nvPr>
            <p:ph type="sldNum" sz="quarter" idx="12"/>
          </p:nvPr>
        </p:nvSpPr>
        <p:spPr>
          <a:noFill/>
        </p:spPr>
        <p:txBody>
          <a:bodyPr/>
          <a:lstStyle/>
          <a:p>
            <a:fld id="{7A55E61A-2AFF-4BD8-A52D-6B712B5F219B}" type="slidenum">
              <a:rPr lang="en-US" altLang="zh-CN" smtClean="0"/>
              <a:pPr/>
              <a:t>48</a:t>
            </a:fld>
            <a:endParaRPr lang="en-US" altLang="zh-CN"/>
          </a:p>
        </p:txBody>
      </p:sp>
      <p:sp>
        <p:nvSpPr>
          <p:cNvPr id="20484" name="Text Box 2"/>
          <p:cNvSpPr txBox="1">
            <a:spLocks noChangeArrowheads="1"/>
          </p:cNvSpPr>
          <p:nvPr/>
        </p:nvSpPr>
        <p:spPr bwMode="auto">
          <a:xfrm>
            <a:off x="546100" y="995363"/>
            <a:ext cx="5943600" cy="579437"/>
          </a:xfrm>
          <a:prstGeom prst="rect">
            <a:avLst/>
          </a:prstGeom>
          <a:noFill/>
          <a:ln w="9525">
            <a:noFill/>
            <a:miter lim="800000"/>
            <a:headEnd/>
            <a:tailEnd/>
          </a:ln>
        </p:spPr>
        <p:txBody>
          <a:bodyPr>
            <a:spAutoFit/>
          </a:bodyPr>
          <a:lstStyle/>
          <a:p>
            <a:pPr>
              <a:spcBef>
                <a:spcPct val="50000"/>
              </a:spcBef>
            </a:pPr>
            <a:r>
              <a:rPr lang="zh-CN" altLang="en-US" sz="3200" b="1">
                <a:solidFill>
                  <a:srgbClr val="0000FF"/>
                </a:solidFill>
                <a:latin typeface="宋体" pitchFamily="2" charset="-122"/>
              </a:rPr>
              <a:t>不难验证自由粒子波函数</a:t>
            </a:r>
          </a:p>
        </p:txBody>
      </p:sp>
      <p:graphicFrame>
        <p:nvGraphicFramePr>
          <p:cNvPr id="20482" name="Object 3"/>
          <p:cNvGraphicFramePr>
            <a:graphicFrameLocks noChangeAspect="1"/>
          </p:cNvGraphicFramePr>
          <p:nvPr/>
        </p:nvGraphicFramePr>
        <p:xfrm>
          <a:off x="1687513" y="1581150"/>
          <a:ext cx="4841875" cy="1017588"/>
        </p:xfrm>
        <a:graphic>
          <a:graphicData uri="http://schemas.openxmlformats.org/presentationml/2006/ole">
            <mc:AlternateContent xmlns:mc="http://schemas.openxmlformats.org/markup-compatibility/2006">
              <mc:Choice xmlns:v="urn:schemas-microsoft-com:vml" Requires="v">
                <p:oleObj name="公式" r:id="rId2" imgW="4368600" imgH="1104840" progId="Equations">
                  <p:embed/>
                </p:oleObj>
              </mc:Choice>
              <mc:Fallback>
                <p:oleObj name="公式" r:id="rId2" imgW="4368600" imgH="1104840" progId="Equations">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7513" y="1581150"/>
                        <a:ext cx="4841875" cy="101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5" name="Rectangle 4"/>
          <p:cNvSpPr>
            <a:spLocks noChangeArrowheads="1"/>
          </p:cNvSpPr>
          <p:nvPr/>
        </p:nvSpPr>
        <p:spPr bwMode="auto">
          <a:xfrm>
            <a:off x="800100" y="3067050"/>
            <a:ext cx="7581900" cy="579438"/>
          </a:xfrm>
          <a:prstGeom prst="rect">
            <a:avLst/>
          </a:prstGeom>
          <a:noFill/>
          <a:ln w="9525">
            <a:noFill/>
            <a:miter lim="800000"/>
            <a:headEnd/>
            <a:tailEnd/>
          </a:ln>
        </p:spPr>
        <p:txBody>
          <a:bodyPr>
            <a:spAutoFit/>
          </a:bodyPr>
          <a:lstStyle/>
          <a:p>
            <a:r>
              <a:rPr lang="zh-CN" altLang="en-US" sz="3200" b="1">
                <a:latin typeface="宋体" pitchFamily="2" charset="-122"/>
              </a:rPr>
              <a:t>满足薛定谔方程（相应的势函数</a:t>
            </a:r>
            <a:r>
              <a:rPr lang="en-US" altLang="zh-CN" sz="3200" b="1">
                <a:latin typeface="ItalicC" pitchFamily="2" charset="0"/>
              </a:rPr>
              <a:t>U</a:t>
            </a:r>
            <a:r>
              <a:rPr lang="en-US" altLang="zh-CN" sz="3200" b="1">
                <a:latin typeface="宋体" pitchFamily="2" charset="-122"/>
              </a:rPr>
              <a:t>=</a:t>
            </a:r>
            <a:r>
              <a:rPr lang="zh-CN" altLang="en-US" sz="3200" b="1">
                <a:latin typeface="宋体" pitchFamily="2" charset="-122"/>
              </a:rPr>
              <a:t>常数）</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1" name="灯片编号占位符 3"/>
          <p:cNvSpPr>
            <a:spLocks noGrp="1"/>
          </p:cNvSpPr>
          <p:nvPr>
            <p:ph type="sldNum" sz="quarter" idx="12"/>
          </p:nvPr>
        </p:nvSpPr>
        <p:spPr>
          <a:noFill/>
        </p:spPr>
        <p:txBody>
          <a:bodyPr/>
          <a:lstStyle/>
          <a:p>
            <a:fld id="{D189A431-235E-4339-98F7-7D657AA9DEFD}" type="slidenum">
              <a:rPr lang="en-US" altLang="zh-CN" smtClean="0"/>
              <a:pPr/>
              <a:t>49</a:t>
            </a:fld>
            <a:endParaRPr lang="en-US" altLang="zh-CN"/>
          </a:p>
        </p:txBody>
      </p:sp>
      <p:sp>
        <p:nvSpPr>
          <p:cNvPr id="189442" name="Text Box 2"/>
          <p:cNvSpPr txBox="1">
            <a:spLocks noChangeArrowheads="1"/>
          </p:cNvSpPr>
          <p:nvPr/>
        </p:nvSpPr>
        <p:spPr bwMode="auto">
          <a:xfrm>
            <a:off x="2400300" y="368300"/>
            <a:ext cx="3943350" cy="701675"/>
          </a:xfrm>
          <a:prstGeom prst="rect">
            <a:avLst/>
          </a:prstGeom>
          <a:noFill/>
          <a:ln w="9525">
            <a:noFill/>
            <a:miter lim="800000"/>
            <a:headEnd/>
            <a:tailEnd/>
          </a:ln>
          <a:effectLst/>
        </p:spPr>
        <p:txBody>
          <a:bodyPr>
            <a:spAutoFit/>
          </a:bodyPr>
          <a:lstStyle/>
          <a:p>
            <a:pPr>
              <a:spcBef>
                <a:spcPct val="50000"/>
              </a:spcBef>
              <a:defRPr/>
            </a:pPr>
            <a:r>
              <a:rPr lang="zh-CN" altLang="en-US" sz="4000" b="1">
                <a:solidFill>
                  <a:srgbClr val="0000FF"/>
                </a:solidFill>
                <a:effectLst>
                  <a:outerShdw blurRad="38100" dist="38100" dir="2700000" algn="tl">
                    <a:srgbClr val="C0C0C0"/>
                  </a:outerShdw>
                </a:effectLst>
                <a:latin typeface="宋体" pitchFamily="2" charset="-122"/>
              </a:rPr>
              <a:t>定态薛定谔方程</a:t>
            </a:r>
          </a:p>
        </p:txBody>
      </p:sp>
      <p:sp>
        <p:nvSpPr>
          <p:cNvPr id="21513" name="Text Box 3"/>
          <p:cNvSpPr txBox="1">
            <a:spLocks noChangeArrowheads="1"/>
          </p:cNvSpPr>
          <p:nvPr/>
        </p:nvSpPr>
        <p:spPr bwMode="auto">
          <a:xfrm>
            <a:off x="444500" y="1370013"/>
            <a:ext cx="7580313" cy="1066800"/>
          </a:xfrm>
          <a:prstGeom prst="rect">
            <a:avLst/>
          </a:prstGeom>
          <a:noFill/>
          <a:ln w="9525">
            <a:noFill/>
            <a:miter lim="800000"/>
            <a:headEnd/>
            <a:tailEnd/>
          </a:ln>
        </p:spPr>
        <p:txBody>
          <a:bodyPr>
            <a:spAutoFit/>
          </a:bodyPr>
          <a:lstStyle/>
          <a:p>
            <a:pPr>
              <a:spcBef>
                <a:spcPct val="50000"/>
              </a:spcBef>
            </a:pPr>
            <a:r>
              <a:rPr lang="zh-CN" altLang="zh-CN" sz="3200" b="1">
                <a:solidFill>
                  <a:srgbClr val="000000"/>
                </a:solidFill>
                <a:latin typeface="宋体" pitchFamily="2" charset="-122"/>
              </a:rPr>
              <a:t>当    与  无关，也就是            ，与  无关时，</a:t>
            </a:r>
            <a:r>
              <a:rPr lang="zh-CN" altLang="en-US" sz="3200" b="1">
                <a:solidFill>
                  <a:srgbClr val="000000"/>
                </a:solidFill>
                <a:latin typeface="宋体" pitchFamily="2" charset="-122"/>
              </a:rPr>
              <a:t>薛定</a:t>
            </a:r>
            <a:r>
              <a:rPr lang="zh-CN" altLang="en-US" sz="3200" b="1">
                <a:latin typeface="宋体" pitchFamily="2" charset="-122"/>
              </a:rPr>
              <a:t>谔</a:t>
            </a:r>
            <a:r>
              <a:rPr lang="zh-CN" altLang="en-US" sz="3200" b="1">
                <a:solidFill>
                  <a:srgbClr val="000000"/>
                </a:solidFill>
                <a:latin typeface="宋体" pitchFamily="2" charset="-122"/>
              </a:rPr>
              <a:t>方程的通解可写作</a:t>
            </a:r>
            <a:r>
              <a:rPr lang="zh-CN" altLang="en-US" sz="3200" b="1">
                <a:solidFill>
                  <a:srgbClr val="800000"/>
                </a:solidFill>
                <a:latin typeface="宋体" pitchFamily="2" charset="-122"/>
              </a:rPr>
              <a:t>：</a:t>
            </a:r>
          </a:p>
        </p:txBody>
      </p:sp>
      <p:graphicFrame>
        <p:nvGraphicFramePr>
          <p:cNvPr id="21506" name="Object 4"/>
          <p:cNvGraphicFramePr>
            <a:graphicFrameLocks noChangeAspect="1"/>
          </p:cNvGraphicFramePr>
          <p:nvPr/>
        </p:nvGraphicFramePr>
        <p:xfrm>
          <a:off x="879475" y="1249363"/>
          <a:ext cx="995363" cy="749300"/>
        </p:xfrm>
        <a:graphic>
          <a:graphicData uri="http://schemas.openxmlformats.org/presentationml/2006/ole">
            <mc:AlternateContent xmlns:mc="http://schemas.openxmlformats.org/markup-compatibility/2006">
              <mc:Choice xmlns:v="urn:schemas-microsoft-com:vml" Requires="v">
                <p:oleObj name="公式" r:id="rId2" imgW="304560" imgH="228600" progId="Equations">
                  <p:embed/>
                </p:oleObj>
              </mc:Choice>
              <mc:Fallback>
                <p:oleObj name="公式" r:id="rId2" imgW="304560" imgH="228600" progId="Equations">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475" y="1249363"/>
                        <a:ext cx="995363" cy="74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7" name="Object 5"/>
          <p:cNvGraphicFramePr>
            <a:graphicFrameLocks noChangeAspect="1"/>
          </p:cNvGraphicFramePr>
          <p:nvPr/>
        </p:nvGraphicFramePr>
        <p:xfrm>
          <a:off x="2184400" y="1420813"/>
          <a:ext cx="373063" cy="595312"/>
        </p:xfrm>
        <a:graphic>
          <a:graphicData uri="http://schemas.openxmlformats.org/presentationml/2006/ole">
            <mc:AlternateContent xmlns:mc="http://schemas.openxmlformats.org/markup-compatibility/2006">
              <mc:Choice xmlns:v="urn:schemas-microsoft-com:vml" Requires="v">
                <p:oleObj name="公式" r:id="rId4" imgW="88560" imgH="139680" progId="Equations">
                  <p:embed/>
                </p:oleObj>
              </mc:Choice>
              <mc:Fallback>
                <p:oleObj name="公式" r:id="rId4" imgW="88560" imgH="139680" progId="Equations">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4400" y="1420813"/>
                        <a:ext cx="373063" cy="595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8" name="Object 6"/>
          <p:cNvGraphicFramePr>
            <a:graphicFrameLocks noChangeAspect="1"/>
          </p:cNvGraphicFramePr>
          <p:nvPr/>
        </p:nvGraphicFramePr>
        <p:xfrm>
          <a:off x="4943475" y="1368425"/>
          <a:ext cx="2584450" cy="623888"/>
        </p:xfrm>
        <a:graphic>
          <a:graphicData uri="http://schemas.openxmlformats.org/presentationml/2006/ole">
            <mc:AlternateContent xmlns:mc="http://schemas.openxmlformats.org/markup-compatibility/2006">
              <mc:Choice xmlns:v="urn:schemas-microsoft-com:vml" Requires="v">
                <p:oleObj name="公式" r:id="rId6" imgW="787320" imgH="190440" progId="Equations">
                  <p:embed/>
                </p:oleObj>
              </mc:Choice>
              <mc:Fallback>
                <p:oleObj name="公式" r:id="rId6" imgW="787320" imgH="190440" progId="Equations">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43475" y="1368425"/>
                        <a:ext cx="2584450" cy="623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9" name="Object 7"/>
          <p:cNvGraphicFramePr>
            <a:graphicFrameLocks noChangeAspect="1"/>
          </p:cNvGraphicFramePr>
          <p:nvPr/>
        </p:nvGraphicFramePr>
        <p:xfrm>
          <a:off x="965200" y="1897063"/>
          <a:ext cx="373063" cy="595312"/>
        </p:xfrm>
        <a:graphic>
          <a:graphicData uri="http://schemas.openxmlformats.org/presentationml/2006/ole">
            <mc:AlternateContent xmlns:mc="http://schemas.openxmlformats.org/markup-compatibility/2006">
              <mc:Choice xmlns:v="urn:schemas-microsoft-com:vml" Requires="v">
                <p:oleObj name="公式" r:id="rId8" imgW="88560" imgH="139680" progId="Equations">
                  <p:embed/>
                </p:oleObj>
              </mc:Choice>
              <mc:Fallback>
                <p:oleObj name="公式" r:id="rId8" imgW="88560" imgH="139680" progId="Equations">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5200" y="1897063"/>
                        <a:ext cx="373063" cy="595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10" name="Object 8"/>
          <p:cNvGraphicFramePr>
            <a:graphicFrameLocks noChangeAspect="1"/>
          </p:cNvGraphicFramePr>
          <p:nvPr/>
        </p:nvGraphicFramePr>
        <p:xfrm>
          <a:off x="736600" y="2851150"/>
          <a:ext cx="7189788" cy="2427288"/>
        </p:xfrm>
        <a:graphic>
          <a:graphicData uri="http://schemas.openxmlformats.org/presentationml/2006/ole">
            <mc:AlternateContent xmlns:mc="http://schemas.openxmlformats.org/markup-compatibility/2006">
              <mc:Choice xmlns:v="urn:schemas-microsoft-com:vml" Requires="v">
                <p:oleObj name="公式" r:id="rId10" imgW="1536480" imgH="469800" progId="Equations">
                  <p:embed/>
                </p:oleObj>
              </mc:Choice>
              <mc:Fallback>
                <p:oleObj name="公式" r:id="rId10" imgW="1536480" imgH="469800" progId="Equations">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6600" y="2851150"/>
                        <a:ext cx="7189788" cy="2427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en-US" b="1">
                <a:solidFill>
                  <a:srgbClr val="0000FF"/>
                </a:solidFill>
                <a:latin typeface="华文楷体" pitchFamily="2" charset="-122"/>
                <a:ea typeface="华文楷体" pitchFamily="2" charset="-122"/>
              </a:rPr>
              <a:t>平衡热辐射</a:t>
            </a:r>
            <a:endParaRPr lang="zh-CN" altLang="en-US" b="1">
              <a:latin typeface="华文楷体" pitchFamily="2" charset="-122"/>
              <a:ea typeface="华文楷体" pitchFamily="2" charset="-122"/>
            </a:endParaRPr>
          </a:p>
        </p:txBody>
      </p:sp>
      <p:sp>
        <p:nvSpPr>
          <p:cNvPr id="3" name="内容占位符 2"/>
          <p:cNvSpPr>
            <a:spLocks noGrp="1"/>
          </p:cNvSpPr>
          <p:nvPr>
            <p:ph idx="1"/>
          </p:nvPr>
        </p:nvSpPr>
        <p:spPr>
          <a:xfrm>
            <a:off x="685800" y="1638300"/>
            <a:ext cx="7772400" cy="4762500"/>
          </a:xfrm>
        </p:spPr>
        <p:txBody>
          <a:bodyPr/>
          <a:lstStyle/>
          <a:p>
            <a:pPr>
              <a:defRPr/>
            </a:pPr>
            <a:r>
              <a:rPr lang="zh-CN" altLang="en-US" sz="3600" b="1" dirty="0">
                <a:latin typeface="华文楷体" pitchFamily="2" charset="-122"/>
                <a:ea typeface="华文楷体" pitchFamily="2" charset="-122"/>
              </a:rPr>
              <a:t>加热一物体，若物体所吸收的能量等于在同一时间内辐射的能量，则物体的温度恒定。这种</a:t>
            </a:r>
            <a:r>
              <a:rPr lang="zh-CN" altLang="en-US" sz="3600" b="1" dirty="0">
                <a:solidFill>
                  <a:srgbClr val="FF3300"/>
                </a:solidFill>
                <a:latin typeface="华文楷体" pitchFamily="2" charset="-122"/>
                <a:ea typeface="华文楷体" pitchFamily="2" charset="-122"/>
              </a:rPr>
              <a:t>温度不变</a:t>
            </a:r>
            <a:r>
              <a:rPr lang="zh-CN" altLang="en-US" sz="3600" b="1" dirty="0">
                <a:latin typeface="华文楷体" pitchFamily="2" charset="-122"/>
                <a:ea typeface="华文楷体" pitchFamily="2" charset="-122"/>
              </a:rPr>
              <a:t>的热辐射称之为</a:t>
            </a:r>
            <a:r>
              <a:rPr lang="zh-CN" altLang="en-US" sz="3600" b="1" dirty="0">
                <a:solidFill>
                  <a:srgbClr val="FF3300"/>
                </a:solidFill>
                <a:latin typeface="华文楷体" pitchFamily="2" charset="-122"/>
                <a:ea typeface="华文楷体" pitchFamily="2" charset="-122"/>
              </a:rPr>
              <a:t>平衡热辐射。</a:t>
            </a:r>
            <a:endParaRPr lang="en-US" altLang="zh-CN" sz="3600" b="1" dirty="0">
              <a:solidFill>
                <a:srgbClr val="FF3300"/>
              </a:solidFill>
              <a:latin typeface="华文楷体" pitchFamily="2" charset="-122"/>
              <a:ea typeface="华文楷体" pitchFamily="2" charset="-122"/>
            </a:endParaRPr>
          </a:p>
          <a:p>
            <a:pPr>
              <a:defRPr/>
            </a:pPr>
            <a:r>
              <a:rPr lang="zh-CN" altLang="en-US" sz="3600" b="1" dirty="0">
                <a:solidFill>
                  <a:srgbClr val="FF3300"/>
                </a:solidFill>
                <a:latin typeface="华文楷体" pitchFamily="2" charset="-122"/>
                <a:ea typeface="华文楷体" pitchFamily="2" charset="-122"/>
              </a:rPr>
              <a:t>平衡热辐射的描述：</a:t>
            </a:r>
            <a:endParaRPr lang="en-US" altLang="zh-CN" sz="3600" b="1" dirty="0">
              <a:solidFill>
                <a:srgbClr val="FF3300"/>
              </a:solidFill>
              <a:latin typeface="华文楷体" pitchFamily="2" charset="-122"/>
              <a:ea typeface="华文楷体" pitchFamily="2" charset="-122"/>
            </a:endParaRPr>
          </a:p>
          <a:p>
            <a:pPr lvl="1">
              <a:defRPr/>
            </a:pPr>
            <a:r>
              <a:rPr lang="zh-CN" altLang="en-US" sz="3200" b="1" dirty="0">
                <a:solidFill>
                  <a:srgbClr val="0000FF"/>
                </a:solidFill>
                <a:latin typeface="华文楷体" pitchFamily="2" charset="-122"/>
                <a:ea typeface="华文楷体" pitchFamily="2" charset="-122"/>
              </a:rPr>
              <a:t>单色辐出度</a:t>
            </a:r>
            <a:r>
              <a:rPr lang="en-US" altLang="zh-CN" sz="3200" b="1" i="1" dirty="0">
                <a:solidFill>
                  <a:srgbClr val="0000FF"/>
                </a:solidFill>
                <a:latin typeface="+mj-lt"/>
                <a:ea typeface="华文楷体" pitchFamily="2" charset="-122"/>
              </a:rPr>
              <a:t>M</a:t>
            </a:r>
            <a:r>
              <a:rPr lang="en-US" altLang="zh-CN" sz="3200" b="1" i="1" baseline="-25000" dirty="0">
                <a:solidFill>
                  <a:srgbClr val="0000FF"/>
                </a:solidFill>
                <a:latin typeface="+mj-lt"/>
                <a:ea typeface="华文楷体" pitchFamily="2" charset="-122"/>
                <a:sym typeface="Symbol"/>
              </a:rPr>
              <a:t></a:t>
            </a:r>
            <a:endParaRPr lang="en-US" altLang="zh-CN" sz="3200" b="1" i="1" dirty="0">
              <a:latin typeface="+mj-lt"/>
              <a:ea typeface="华文楷体" pitchFamily="2" charset="-122"/>
            </a:endParaRPr>
          </a:p>
          <a:p>
            <a:pPr lvl="1">
              <a:defRPr/>
            </a:pPr>
            <a:r>
              <a:rPr lang="zh-CN" altLang="en-US" sz="3200" b="1" dirty="0">
                <a:solidFill>
                  <a:srgbClr val="0000FF"/>
                </a:solidFill>
                <a:latin typeface="华文楷体" pitchFamily="2" charset="-122"/>
                <a:ea typeface="华文楷体" pitchFamily="2" charset="-122"/>
              </a:rPr>
              <a:t>总发射本领</a:t>
            </a:r>
            <a:r>
              <a:rPr lang="en-US" altLang="zh-CN" sz="3200" b="1" i="1" dirty="0">
                <a:solidFill>
                  <a:srgbClr val="0000FF"/>
                </a:solidFill>
                <a:ea typeface="华文楷体" pitchFamily="2" charset="-122"/>
              </a:rPr>
              <a:t>M</a:t>
            </a:r>
            <a:r>
              <a:rPr lang="en-US" altLang="zh-CN" sz="3200" b="1" dirty="0">
                <a:solidFill>
                  <a:srgbClr val="0000FF"/>
                </a:solidFill>
                <a:ea typeface="华文楷体" pitchFamily="2" charset="-122"/>
              </a:rPr>
              <a:t>(</a:t>
            </a:r>
            <a:r>
              <a:rPr lang="en-US" altLang="zh-CN" sz="3200" b="1" i="1" dirty="0">
                <a:solidFill>
                  <a:srgbClr val="0000FF"/>
                </a:solidFill>
                <a:ea typeface="华文楷体" pitchFamily="2" charset="-122"/>
              </a:rPr>
              <a:t>T</a:t>
            </a:r>
            <a:r>
              <a:rPr lang="en-US" altLang="zh-CN" sz="3200" b="1" dirty="0">
                <a:solidFill>
                  <a:srgbClr val="0000FF"/>
                </a:solidFill>
                <a:ea typeface="华文楷体" pitchFamily="2" charset="-122"/>
              </a:rPr>
              <a:t>)</a:t>
            </a:r>
          </a:p>
          <a:p>
            <a:pPr lvl="1">
              <a:defRPr/>
            </a:pPr>
            <a:r>
              <a:rPr lang="zh-CN" altLang="en-US" sz="3200" b="1" dirty="0">
                <a:solidFill>
                  <a:srgbClr val="0000FF"/>
                </a:solidFill>
                <a:latin typeface="华文楷体" pitchFamily="2" charset="-122"/>
                <a:ea typeface="华文楷体" pitchFamily="2" charset="-122"/>
              </a:rPr>
              <a:t>单色吸收比</a:t>
            </a:r>
            <a:r>
              <a:rPr lang="zh-CN" altLang="en-US" sz="3200" b="1" i="1" dirty="0">
                <a:solidFill>
                  <a:srgbClr val="0000FF"/>
                </a:solidFill>
                <a:ea typeface="华文楷体" pitchFamily="2" charset="-122"/>
                <a:sym typeface="Symbol" pitchFamily="18" charset="2"/>
              </a:rPr>
              <a:t></a:t>
            </a:r>
            <a:r>
              <a:rPr lang="zh-CN" altLang="en-US" sz="3200" b="1" i="1" baseline="-25000" dirty="0">
                <a:solidFill>
                  <a:srgbClr val="0000FF"/>
                </a:solidFill>
                <a:ea typeface="华文楷体" pitchFamily="2" charset="-122"/>
                <a:sym typeface="Symbol"/>
              </a:rPr>
              <a:t></a:t>
            </a:r>
            <a:r>
              <a:rPr lang="zh-CN" altLang="en-US" sz="3200" b="1" i="1" baseline="-25000" dirty="0">
                <a:solidFill>
                  <a:srgbClr val="0000FF"/>
                </a:solidFill>
                <a:ea typeface="华文楷体" pitchFamily="2" charset="-122"/>
                <a:sym typeface="Symbol" pitchFamily="18" charset="2"/>
              </a:rPr>
              <a:t> </a:t>
            </a:r>
            <a:r>
              <a:rPr lang="en-US" altLang="zh-CN" sz="3200" b="1" dirty="0">
                <a:solidFill>
                  <a:srgbClr val="0000FF"/>
                </a:solidFill>
                <a:ea typeface="华文楷体" pitchFamily="2" charset="-122"/>
                <a:sym typeface="Symbol" pitchFamily="18" charset="2"/>
              </a:rPr>
              <a:t>(</a:t>
            </a:r>
            <a:r>
              <a:rPr lang="en-US" altLang="zh-CN" sz="3200" b="1" i="1" dirty="0">
                <a:solidFill>
                  <a:srgbClr val="0000FF"/>
                </a:solidFill>
                <a:ea typeface="华文楷体" pitchFamily="2" charset="-122"/>
                <a:sym typeface="Symbol" pitchFamily="18" charset="2"/>
              </a:rPr>
              <a:t>T</a:t>
            </a:r>
            <a:r>
              <a:rPr lang="en-US" altLang="zh-CN" sz="3200" b="1" dirty="0">
                <a:solidFill>
                  <a:srgbClr val="0000FF"/>
                </a:solidFill>
                <a:ea typeface="华文楷体" pitchFamily="2" charset="-122"/>
                <a:sym typeface="Symbol" pitchFamily="18" charset="2"/>
              </a:rPr>
              <a:t>)</a:t>
            </a:r>
            <a:endParaRPr lang="en-US" altLang="zh-CN" sz="3200" b="1" dirty="0">
              <a:solidFill>
                <a:srgbClr val="0000FF"/>
              </a:solidFill>
              <a:ea typeface="华文楷体" pitchFamily="2" charset="-122"/>
            </a:endParaRPr>
          </a:p>
          <a:p>
            <a:pPr>
              <a:buFontTx/>
              <a:buNone/>
              <a:defRPr/>
            </a:pPr>
            <a:endParaRPr lang="zh-CN" altLang="en-US" dirty="0"/>
          </a:p>
        </p:txBody>
      </p:sp>
      <p:sp>
        <p:nvSpPr>
          <p:cNvPr id="46084" name="灯片编号占位符 3"/>
          <p:cNvSpPr>
            <a:spLocks noGrp="1"/>
          </p:cNvSpPr>
          <p:nvPr>
            <p:ph type="sldNum" sz="quarter" idx="12"/>
          </p:nvPr>
        </p:nvSpPr>
        <p:spPr>
          <a:noFill/>
        </p:spPr>
        <p:txBody>
          <a:bodyPr/>
          <a:lstStyle/>
          <a:p>
            <a:fld id="{0C913D1C-0BBF-4D0A-8E57-777D6446612A}" type="slidenum">
              <a:rPr lang="en-US" altLang="zh-CN" smtClean="0"/>
              <a:pPr/>
              <a:t>5</a:t>
            </a:fld>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4" name="灯片编号占位符 3"/>
          <p:cNvSpPr>
            <a:spLocks noGrp="1"/>
          </p:cNvSpPr>
          <p:nvPr>
            <p:ph type="sldNum" sz="quarter" idx="12"/>
          </p:nvPr>
        </p:nvSpPr>
        <p:spPr>
          <a:noFill/>
        </p:spPr>
        <p:txBody>
          <a:bodyPr/>
          <a:lstStyle/>
          <a:p>
            <a:fld id="{23B9E015-2366-4F78-A3ED-7A18CDF8E5F0}" type="slidenum">
              <a:rPr lang="en-US" altLang="zh-CN" smtClean="0"/>
              <a:pPr/>
              <a:t>50</a:t>
            </a:fld>
            <a:endParaRPr lang="en-US" altLang="zh-CN"/>
          </a:p>
        </p:txBody>
      </p:sp>
      <p:graphicFrame>
        <p:nvGraphicFramePr>
          <p:cNvPr id="22530" name="Object 2"/>
          <p:cNvGraphicFramePr>
            <a:graphicFrameLocks noChangeAspect="1"/>
          </p:cNvGraphicFramePr>
          <p:nvPr/>
        </p:nvGraphicFramePr>
        <p:xfrm>
          <a:off x="1768475" y="3690938"/>
          <a:ext cx="4410075" cy="1017587"/>
        </p:xfrm>
        <a:graphic>
          <a:graphicData uri="http://schemas.openxmlformats.org/presentationml/2006/ole">
            <mc:AlternateContent xmlns:mc="http://schemas.openxmlformats.org/markup-compatibility/2006">
              <mc:Choice xmlns:v="urn:schemas-microsoft-com:vml" Requires="v">
                <p:oleObj name="公式" r:id="rId2" imgW="1091880" imgH="253800" progId="Equations">
                  <p:embed/>
                </p:oleObj>
              </mc:Choice>
              <mc:Fallback>
                <p:oleObj name="公式" r:id="rId2" imgW="1091880" imgH="253800" progId="Equations">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8475" y="3690938"/>
                        <a:ext cx="4410075" cy="1017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1" name="Object 3"/>
          <p:cNvGraphicFramePr>
            <a:graphicFrameLocks noChangeAspect="1"/>
          </p:cNvGraphicFramePr>
          <p:nvPr/>
        </p:nvGraphicFramePr>
        <p:xfrm>
          <a:off x="476250" y="4756150"/>
          <a:ext cx="8232775" cy="1466850"/>
        </p:xfrm>
        <a:graphic>
          <a:graphicData uri="http://schemas.openxmlformats.org/presentationml/2006/ole">
            <mc:AlternateContent xmlns:mc="http://schemas.openxmlformats.org/markup-compatibility/2006">
              <mc:Choice xmlns:v="urn:schemas-microsoft-com:vml" Requires="v">
                <p:oleObj name="公式" r:id="rId4" imgW="2527200" imgH="419040" progId="Equations">
                  <p:embed/>
                </p:oleObj>
              </mc:Choice>
              <mc:Fallback>
                <p:oleObj name="公式" r:id="rId4" imgW="2527200" imgH="419040" progId="Equations">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250" y="4756150"/>
                        <a:ext cx="8232775"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Lst>
                    </p:spPr>
                  </p:pic>
                </p:oleObj>
              </mc:Fallback>
            </mc:AlternateContent>
          </a:graphicData>
        </a:graphic>
      </p:graphicFrame>
      <p:sp>
        <p:nvSpPr>
          <p:cNvPr id="22535" name="Text Box 4"/>
          <p:cNvSpPr txBox="1">
            <a:spLocks noChangeArrowheads="1"/>
          </p:cNvSpPr>
          <p:nvPr/>
        </p:nvSpPr>
        <p:spPr bwMode="auto">
          <a:xfrm>
            <a:off x="673100" y="588963"/>
            <a:ext cx="7580313" cy="579437"/>
          </a:xfrm>
          <a:prstGeom prst="rect">
            <a:avLst/>
          </a:prstGeom>
          <a:noFill/>
          <a:ln w="9525">
            <a:noFill/>
            <a:miter lim="800000"/>
            <a:headEnd/>
            <a:tailEnd/>
          </a:ln>
        </p:spPr>
        <p:txBody>
          <a:bodyPr>
            <a:spAutoFit/>
          </a:bodyPr>
          <a:lstStyle/>
          <a:p>
            <a:pPr>
              <a:spcBef>
                <a:spcPct val="50000"/>
              </a:spcBef>
            </a:pPr>
            <a:r>
              <a:rPr lang="zh-CN" altLang="zh-CN" sz="3200" b="1">
                <a:solidFill>
                  <a:srgbClr val="000000"/>
                </a:solidFill>
                <a:latin typeface="宋体" pitchFamily="2" charset="-122"/>
              </a:rPr>
              <a:t>其中    由初始条件决定，</a:t>
            </a:r>
            <a:endParaRPr lang="zh-CN" altLang="en-US" sz="3200" b="1">
              <a:solidFill>
                <a:srgbClr val="800000"/>
              </a:solidFill>
              <a:latin typeface="宋体" pitchFamily="2" charset="-122"/>
            </a:endParaRPr>
          </a:p>
        </p:txBody>
      </p:sp>
      <p:graphicFrame>
        <p:nvGraphicFramePr>
          <p:cNvPr id="22532" name="Object 5"/>
          <p:cNvGraphicFramePr>
            <a:graphicFrameLocks noChangeAspect="1"/>
          </p:cNvGraphicFramePr>
          <p:nvPr/>
        </p:nvGraphicFramePr>
        <p:xfrm>
          <a:off x="1562100" y="469900"/>
          <a:ext cx="782638" cy="790575"/>
        </p:xfrm>
        <a:graphic>
          <a:graphicData uri="http://schemas.openxmlformats.org/presentationml/2006/ole">
            <mc:AlternateContent xmlns:mc="http://schemas.openxmlformats.org/markup-compatibility/2006">
              <mc:Choice xmlns:v="urn:schemas-microsoft-com:vml" Requires="v">
                <p:oleObj name="公式" r:id="rId6" imgW="190440" imgH="215640" progId="Equations">
                  <p:embed/>
                </p:oleObj>
              </mc:Choice>
              <mc:Fallback>
                <p:oleObj name="公式" r:id="rId6" imgW="190440" imgH="215640" progId="Equations">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62100" y="469900"/>
                        <a:ext cx="782638"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3" name="Object 6"/>
          <p:cNvGraphicFramePr>
            <a:graphicFrameLocks noChangeAspect="1"/>
          </p:cNvGraphicFramePr>
          <p:nvPr/>
        </p:nvGraphicFramePr>
        <p:xfrm>
          <a:off x="604838" y="1282700"/>
          <a:ext cx="5227637" cy="842963"/>
        </p:xfrm>
        <a:graphic>
          <a:graphicData uri="http://schemas.openxmlformats.org/presentationml/2006/ole">
            <mc:AlternateContent xmlns:mc="http://schemas.openxmlformats.org/markup-compatibility/2006">
              <mc:Choice xmlns:v="urn:schemas-microsoft-com:vml" Requires="v">
                <p:oleObj name="公式" r:id="rId8" imgW="1498320" imgH="215640" progId="Equations">
                  <p:embed/>
                </p:oleObj>
              </mc:Choice>
              <mc:Fallback>
                <p:oleObj name="公式" r:id="rId8" imgW="1498320" imgH="215640" progId="Equations">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4838" y="1282700"/>
                        <a:ext cx="5227637" cy="842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6" name="Text Box 7"/>
          <p:cNvSpPr txBox="1">
            <a:spLocks noChangeArrowheads="1"/>
          </p:cNvSpPr>
          <p:nvPr/>
        </p:nvSpPr>
        <p:spPr bwMode="auto">
          <a:xfrm>
            <a:off x="768350" y="2074863"/>
            <a:ext cx="7580313" cy="1554162"/>
          </a:xfrm>
          <a:prstGeom prst="rect">
            <a:avLst/>
          </a:prstGeom>
          <a:noFill/>
          <a:ln w="9525">
            <a:noFill/>
            <a:miter lim="800000"/>
            <a:headEnd/>
            <a:tailEnd/>
          </a:ln>
        </p:spPr>
        <p:txBody>
          <a:bodyPr>
            <a:spAutoFit/>
          </a:bodyPr>
          <a:lstStyle/>
          <a:p>
            <a:pPr>
              <a:spcBef>
                <a:spcPct val="50000"/>
              </a:spcBef>
            </a:pPr>
            <a:r>
              <a:rPr lang="zh-CN" altLang="en-US" sz="3200" b="1">
                <a:solidFill>
                  <a:srgbClr val="0000CC"/>
                </a:solidFill>
                <a:latin typeface="宋体" pitchFamily="2" charset="-122"/>
              </a:rPr>
              <a:t>分别称“定态波函数”和相应的“能级”，是“</a:t>
            </a:r>
            <a:r>
              <a:rPr lang="zh-CN" altLang="en-US" sz="3200" b="1">
                <a:solidFill>
                  <a:srgbClr val="0000FF"/>
                </a:solidFill>
                <a:latin typeface="宋体" pitchFamily="2" charset="-122"/>
              </a:rPr>
              <a:t>定态薛定谔方程”满足指定边界条件的第 </a:t>
            </a:r>
            <a:r>
              <a:rPr lang="en-US" altLang="zh-CN" sz="3200" b="1" i="1">
                <a:solidFill>
                  <a:srgbClr val="0000FF"/>
                </a:solidFill>
                <a:latin typeface="宋体" pitchFamily="2" charset="-122"/>
              </a:rPr>
              <a:t>j </a:t>
            </a:r>
            <a:r>
              <a:rPr lang="zh-CN" altLang="en-US" sz="3200" b="1">
                <a:solidFill>
                  <a:srgbClr val="0000FF"/>
                </a:solidFill>
                <a:latin typeface="宋体" pitchFamily="2" charset="-122"/>
              </a:rPr>
              <a:t>个解：</a:t>
            </a:r>
            <a:endParaRPr lang="zh-CN" altLang="en-US" sz="3200" b="1">
              <a:solidFill>
                <a:srgbClr val="800000"/>
              </a:solidFill>
              <a:latin typeface="宋体" pitchFamily="2" charset="-122"/>
            </a:endParaRPr>
          </a:p>
        </p:txBody>
      </p:sp>
      <p:sp>
        <p:nvSpPr>
          <p:cNvPr id="22537" name="Text Box 8"/>
          <p:cNvSpPr txBox="1">
            <a:spLocks noChangeArrowheads="1"/>
          </p:cNvSpPr>
          <p:nvPr/>
        </p:nvSpPr>
        <p:spPr bwMode="auto">
          <a:xfrm>
            <a:off x="768350" y="4894263"/>
            <a:ext cx="665163" cy="579437"/>
          </a:xfrm>
          <a:prstGeom prst="rect">
            <a:avLst/>
          </a:prstGeom>
          <a:noFill/>
          <a:ln w="9525">
            <a:noFill/>
            <a:miter lim="800000"/>
            <a:headEnd/>
            <a:tailEnd/>
          </a:ln>
        </p:spPr>
        <p:txBody>
          <a:bodyPr>
            <a:spAutoFit/>
          </a:bodyPr>
          <a:lstStyle/>
          <a:p>
            <a:pPr>
              <a:spcBef>
                <a:spcPct val="50000"/>
              </a:spcBef>
            </a:pPr>
            <a:r>
              <a:rPr lang="zh-CN" altLang="en-US" sz="3200" b="1">
                <a:solidFill>
                  <a:srgbClr val="800000"/>
                </a:solidFill>
                <a:latin typeface="宋体" pitchFamily="2" charset="-122"/>
              </a:rPr>
              <a:t>或</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3"/>
          <p:cNvSpPr>
            <a:spLocks noGrp="1"/>
          </p:cNvSpPr>
          <p:nvPr>
            <p:ph type="sldNum" sz="quarter" idx="12"/>
          </p:nvPr>
        </p:nvSpPr>
        <p:spPr>
          <a:noFill/>
        </p:spPr>
        <p:txBody>
          <a:bodyPr/>
          <a:lstStyle/>
          <a:p>
            <a:fld id="{9DF5205D-515C-49DE-A29D-E48FF2B23907}" type="slidenum">
              <a:rPr lang="en-US" altLang="zh-CN" smtClean="0"/>
              <a:pPr/>
              <a:t>51</a:t>
            </a:fld>
            <a:endParaRPr lang="en-US" altLang="zh-CN"/>
          </a:p>
        </p:txBody>
      </p:sp>
      <p:sp>
        <p:nvSpPr>
          <p:cNvPr id="70659" name="Text Box 2"/>
          <p:cNvSpPr txBox="1">
            <a:spLocks noChangeArrowheads="1"/>
          </p:cNvSpPr>
          <p:nvPr/>
        </p:nvSpPr>
        <p:spPr bwMode="auto">
          <a:xfrm>
            <a:off x="552450" y="1211263"/>
            <a:ext cx="7943850" cy="4478337"/>
          </a:xfrm>
          <a:prstGeom prst="rect">
            <a:avLst/>
          </a:prstGeom>
          <a:noFill/>
          <a:ln w="9525">
            <a:noFill/>
            <a:miter lim="800000"/>
            <a:headEnd/>
            <a:tailEnd/>
          </a:ln>
        </p:spPr>
        <p:txBody>
          <a:bodyPr>
            <a:spAutoFit/>
          </a:bodyPr>
          <a:lstStyle/>
          <a:p>
            <a:pPr>
              <a:spcBef>
                <a:spcPct val="50000"/>
              </a:spcBef>
            </a:pPr>
            <a:r>
              <a:rPr lang="zh-CN" altLang="en-US" sz="3200" b="1">
                <a:solidFill>
                  <a:srgbClr val="000000"/>
                </a:solidFill>
                <a:latin typeface="宋体" pitchFamily="2" charset="-122"/>
              </a:rPr>
              <a:t>量子力学的理论表明</a:t>
            </a:r>
            <a:r>
              <a:rPr lang="zh-CN" altLang="en-US" sz="3200" b="1">
                <a:solidFill>
                  <a:srgbClr val="0000FF"/>
                </a:solidFill>
                <a:latin typeface="宋体" pitchFamily="2" charset="-122"/>
              </a:rPr>
              <a:t>定态波函数对应的状态（称定态）</a:t>
            </a:r>
            <a:r>
              <a:rPr lang="zh-CN" altLang="en-US" sz="3200" b="1">
                <a:latin typeface="宋体" pitchFamily="2" charset="-122"/>
              </a:rPr>
              <a:t>是系统能量取确定值的状态。</a:t>
            </a:r>
            <a:r>
              <a:rPr lang="zh-CN" altLang="en-US" sz="3200" b="1">
                <a:solidFill>
                  <a:srgbClr val="000000"/>
                </a:solidFill>
                <a:latin typeface="宋体" pitchFamily="2" charset="-122"/>
              </a:rPr>
              <a:t>正如通解所表明的，系统不一定处在定态。但在任何情况下测量系统能量时，每次测量结果都只能是系统能谱中的某一个值（即使所得的值可以互不相同，例如系统不处在定态时）。而且许多问题中，真正感兴趣的是系统的能谱和定态波函数。因此，常常只要求解定态薛定</a:t>
            </a:r>
            <a:r>
              <a:rPr lang="zh-CN" altLang="en-US" sz="3200" b="1">
                <a:latin typeface="宋体" pitchFamily="2" charset="-122"/>
              </a:rPr>
              <a:t>谔</a:t>
            </a:r>
            <a:r>
              <a:rPr lang="zh-CN" altLang="en-US" sz="3200" b="1">
                <a:solidFill>
                  <a:srgbClr val="000000"/>
                </a:solidFill>
                <a:latin typeface="宋体" pitchFamily="2" charset="-122"/>
              </a:rPr>
              <a:t>方程就够了。</a:t>
            </a:r>
            <a:r>
              <a:rPr lang="en-US" altLang="zh-CN" sz="3200" b="1">
                <a:solidFill>
                  <a:srgbClr val="000000"/>
                </a:solidFill>
                <a:latin typeface="宋体" pitchFamily="2" charset="-122"/>
                <a:hlinkClick r:id="rId2" action="ppaction://hlinksldjump"/>
              </a:rPr>
              <a:t>return</a:t>
            </a:r>
            <a:endParaRPr lang="en-US" altLang="zh-CN" sz="3200" b="1">
              <a:solidFill>
                <a:srgbClr val="000000"/>
              </a:solidFill>
              <a:latin typeface="宋体" pitchFamily="2" charset="-122"/>
            </a:endParaRPr>
          </a:p>
        </p:txBody>
      </p:sp>
      <p:sp>
        <p:nvSpPr>
          <p:cNvPr id="70660" name="Text Box 3"/>
          <p:cNvSpPr txBox="1">
            <a:spLocks noChangeArrowheads="1"/>
          </p:cNvSpPr>
          <p:nvPr/>
        </p:nvSpPr>
        <p:spPr bwMode="auto">
          <a:xfrm>
            <a:off x="4895850" y="506413"/>
            <a:ext cx="3524250" cy="579437"/>
          </a:xfrm>
          <a:prstGeom prst="rect">
            <a:avLst/>
          </a:prstGeom>
          <a:noFill/>
          <a:ln w="9525">
            <a:noFill/>
            <a:miter lim="800000"/>
            <a:headEnd/>
            <a:tailEnd/>
          </a:ln>
        </p:spPr>
        <p:txBody>
          <a:bodyPr>
            <a:spAutoFit/>
          </a:bodyPr>
          <a:lstStyle/>
          <a:p>
            <a:pPr>
              <a:spcBef>
                <a:spcPct val="50000"/>
              </a:spcBef>
            </a:pPr>
            <a:r>
              <a:rPr lang="zh-CN" altLang="en-US" sz="3200" b="1">
                <a:solidFill>
                  <a:srgbClr val="000000"/>
                </a:solidFill>
                <a:latin typeface="宋体" pitchFamily="2" charset="-122"/>
              </a:rPr>
              <a:t>又称系统的能谱。</a:t>
            </a:r>
          </a:p>
        </p:txBody>
      </p:sp>
      <p:sp>
        <p:nvSpPr>
          <p:cNvPr id="70661" name="Text Box 4"/>
          <p:cNvSpPr txBox="1">
            <a:spLocks noChangeArrowheads="1"/>
          </p:cNvSpPr>
          <p:nvPr/>
        </p:nvSpPr>
        <p:spPr bwMode="auto">
          <a:xfrm>
            <a:off x="495300" y="563563"/>
            <a:ext cx="4552950" cy="579437"/>
          </a:xfrm>
          <a:prstGeom prst="rect">
            <a:avLst/>
          </a:prstGeom>
          <a:noFill/>
          <a:ln w="9525">
            <a:noFill/>
            <a:miter lim="800000"/>
            <a:headEnd/>
            <a:tailEnd/>
          </a:ln>
        </p:spPr>
        <p:txBody>
          <a:bodyPr>
            <a:spAutoFit/>
          </a:bodyPr>
          <a:lstStyle/>
          <a:p>
            <a:pPr>
              <a:spcBef>
                <a:spcPct val="50000"/>
              </a:spcBef>
            </a:pPr>
            <a:r>
              <a:rPr lang="en-US" altLang="zh-CN" sz="3200" b="1">
                <a:solidFill>
                  <a:srgbClr val="000000"/>
                </a:solidFill>
              </a:rPr>
              <a:t>{</a:t>
            </a:r>
            <a:r>
              <a:rPr lang="en-US" altLang="zh-CN" sz="3200" b="1" i="1">
                <a:solidFill>
                  <a:srgbClr val="000000"/>
                </a:solidFill>
              </a:rPr>
              <a:t>E</a:t>
            </a:r>
            <a:r>
              <a:rPr lang="en-US" altLang="zh-CN" sz="3200" b="1" baseline="-25000">
                <a:solidFill>
                  <a:srgbClr val="000000"/>
                </a:solidFill>
              </a:rPr>
              <a:t>1</a:t>
            </a:r>
            <a:r>
              <a:rPr lang="zh-CN" altLang="en-US" sz="3200" b="1">
                <a:solidFill>
                  <a:srgbClr val="000000"/>
                </a:solidFill>
              </a:rPr>
              <a:t>，</a:t>
            </a:r>
            <a:r>
              <a:rPr lang="en-US" altLang="zh-CN" sz="3200" b="1" i="1">
                <a:solidFill>
                  <a:srgbClr val="000000"/>
                </a:solidFill>
              </a:rPr>
              <a:t>E</a:t>
            </a:r>
            <a:r>
              <a:rPr lang="en-US" altLang="zh-CN" sz="3200" b="1" baseline="-25000">
                <a:solidFill>
                  <a:srgbClr val="000000"/>
                </a:solidFill>
              </a:rPr>
              <a:t>2</a:t>
            </a:r>
            <a:r>
              <a:rPr lang="zh-CN" altLang="en-US" sz="3200" b="1">
                <a:solidFill>
                  <a:srgbClr val="000000"/>
                </a:solidFill>
              </a:rPr>
              <a:t>，</a:t>
            </a:r>
            <a:r>
              <a:rPr lang="en-US" altLang="zh-CN" sz="3200" b="1">
                <a:solidFill>
                  <a:srgbClr val="000000"/>
                </a:solidFill>
              </a:rPr>
              <a:t>….</a:t>
            </a:r>
            <a:r>
              <a:rPr lang="zh-CN" altLang="en-US" sz="3200" b="1">
                <a:solidFill>
                  <a:srgbClr val="000000"/>
                </a:solidFill>
              </a:rPr>
              <a:t>，</a:t>
            </a:r>
            <a:r>
              <a:rPr lang="en-US" altLang="zh-CN" sz="3200" b="1" i="1">
                <a:solidFill>
                  <a:srgbClr val="000000"/>
                </a:solidFill>
              </a:rPr>
              <a:t>E</a:t>
            </a:r>
            <a:r>
              <a:rPr lang="en-US" altLang="zh-CN" sz="3200" b="1" baseline="-25000">
                <a:solidFill>
                  <a:srgbClr val="000000"/>
                </a:solidFill>
              </a:rPr>
              <a:t>n</a:t>
            </a:r>
            <a:r>
              <a:rPr lang="zh-CN" altLang="en-US" sz="3200" b="1">
                <a:solidFill>
                  <a:srgbClr val="000000"/>
                </a:solidFill>
              </a:rPr>
              <a:t>，</a:t>
            </a:r>
            <a:r>
              <a:rPr lang="en-US" altLang="zh-CN" sz="3200" b="1">
                <a:solidFill>
                  <a:srgbClr val="000000"/>
                </a:solidFill>
              </a:rPr>
              <a:t>….}</a:t>
            </a:r>
            <a:endParaRPr lang="en-US" altLang="zh-CN" sz="3200" b="1">
              <a:solidFill>
                <a:srgbClr val="800000"/>
              </a:solidFill>
              <a:latin typeface="宋体"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灯片编号占位符 3"/>
          <p:cNvSpPr>
            <a:spLocks noGrp="1"/>
          </p:cNvSpPr>
          <p:nvPr>
            <p:ph type="sldNum" sz="quarter" idx="12"/>
          </p:nvPr>
        </p:nvSpPr>
        <p:spPr>
          <a:noFill/>
        </p:spPr>
        <p:txBody>
          <a:bodyPr/>
          <a:lstStyle/>
          <a:p>
            <a:fld id="{B39C161C-D1F0-491A-B540-A10E3C8F308F}" type="slidenum">
              <a:rPr lang="en-US" altLang="zh-CN" smtClean="0"/>
              <a:pPr/>
              <a:t>52</a:t>
            </a:fld>
            <a:endParaRPr lang="en-US" altLang="zh-CN"/>
          </a:p>
        </p:txBody>
      </p:sp>
      <p:sp>
        <p:nvSpPr>
          <p:cNvPr id="192514" name="Text Box 2"/>
          <p:cNvSpPr txBox="1">
            <a:spLocks noChangeArrowheads="1"/>
          </p:cNvSpPr>
          <p:nvPr/>
        </p:nvSpPr>
        <p:spPr bwMode="auto">
          <a:xfrm>
            <a:off x="496888" y="304800"/>
            <a:ext cx="8153400" cy="701675"/>
          </a:xfrm>
          <a:prstGeom prst="rect">
            <a:avLst/>
          </a:prstGeom>
          <a:noFill/>
          <a:ln w="9525">
            <a:noFill/>
            <a:miter lim="800000"/>
            <a:headEnd/>
            <a:tailEnd/>
          </a:ln>
          <a:effectLst/>
        </p:spPr>
        <p:txBody>
          <a:bodyPr>
            <a:spAutoFit/>
          </a:bodyPr>
          <a:lstStyle/>
          <a:p>
            <a:pPr>
              <a:spcBef>
                <a:spcPct val="50000"/>
              </a:spcBef>
              <a:defRPr/>
            </a:pPr>
            <a:r>
              <a:rPr lang="en-US" altLang="zh-CN" sz="3600" b="1">
                <a:solidFill>
                  <a:srgbClr val="0000CC"/>
                </a:solidFill>
                <a:effectLst>
                  <a:outerShdw blurRad="38100" dist="38100" dir="2700000" algn="tl">
                    <a:srgbClr val="C0C0C0"/>
                  </a:outerShdw>
                </a:effectLst>
                <a:latin typeface="宋体" pitchFamily="2" charset="-122"/>
              </a:rPr>
              <a:t>     </a:t>
            </a:r>
            <a:r>
              <a:rPr lang="zh-CN" altLang="en-US" sz="4000" b="1">
                <a:solidFill>
                  <a:srgbClr val="0000CC"/>
                </a:solidFill>
                <a:effectLst>
                  <a:outerShdw blurRad="38100" dist="38100" dir="2700000" algn="tl">
                    <a:srgbClr val="C0C0C0"/>
                  </a:outerShdw>
                </a:effectLst>
                <a:latin typeface="宋体" pitchFamily="2" charset="-122"/>
              </a:rPr>
              <a:t>势阱中的粒子和势垒贯穿</a:t>
            </a:r>
          </a:p>
        </p:txBody>
      </p:sp>
      <p:sp>
        <p:nvSpPr>
          <p:cNvPr id="23560" name="Text Box 3"/>
          <p:cNvSpPr txBox="1">
            <a:spLocks noChangeArrowheads="1"/>
          </p:cNvSpPr>
          <p:nvPr/>
        </p:nvSpPr>
        <p:spPr bwMode="auto">
          <a:xfrm>
            <a:off x="304800" y="944563"/>
            <a:ext cx="5943600" cy="579437"/>
          </a:xfrm>
          <a:prstGeom prst="rect">
            <a:avLst/>
          </a:prstGeom>
          <a:noFill/>
          <a:ln w="9525">
            <a:noFill/>
            <a:miter lim="800000"/>
            <a:headEnd/>
            <a:tailEnd/>
          </a:ln>
        </p:spPr>
        <p:txBody>
          <a:bodyPr>
            <a:spAutoFit/>
          </a:bodyPr>
          <a:lstStyle/>
          <a:p>
            <a:pPr>
              <a:spcBef>
                <a:spcPct val="50000"/>
              </a:spcBef>
            </a:pPr>
            <a:r>
              <a:rPr lang="zh-CN" altLang="en-US" sz="3200" b="1">
                <a:solidFill>
                  <a:srgbClr val="0000FF"/>
                </a:solidFill>
                <a:latin typeface="宋体" pitchFamily="2" charset="-122"/>
              </a:rPr>
              <a:t>一</a:t>
            </a:r>
            <a:r>
              <a:rPr lang="en-US" altLang="zh-CN" sz="3200" b="1">
                <a:solidFill>
                  <a:srgbClr val="0000FF"/>
                </a:solidFill>
                <a:latin typeface="宋体" pitchFamily="2" charset="-122"/>
              </a:rPr>
              <a:t>.</a:t>
            </a:r>
            <a:r>
              <a:rPr lang="zh-CN" altLang="en-US" sz="3200" b="1">
                <a:solidFill>
                  <a:srgbClr val="0000FF"/>
                </a:solidFill>
                <a:latin typeface="宋体" pitchFamily="2" charset="-122"/>
              </a:rPr>
              <a:t>一维无限深势阱中的粒子</a:t>
            </a:r>
            <a:endParaRPr lang="zh-CN" altLang="en-US" b="1">
              <a:solidFill>
                <a:srgbClr val="0000FF"/>
              </a:solidFill>
              <a:latin typeface="宋体" pitchFamily="2" charset="-122"/>
            </a:endParaRPr>
          </a:p>
        </p:txBody>
      </p:sp>
      <p:grpSp>
        <p:nvGrpSpPr>
          <p:cNvPr id="23561" name="Group 4"/>
          <p:cNvGrpSpPr>
            <a:grpSpLocks/>
          </p:cNvGrpSpPr>
          <p:nvPr/>
        </p:nvGrpSpPr>
        <p:grpSpPr bwMode="auto">
          <a:xfrm>
            <a:off x="6115050" y="1752600"/>
            <a:ext cx="3028950" cy="1604963"/>
            <a:chOff x="3852" y="1104"/>
            <a:chExt cx="1908" cy="1011"/>
          </a:xfrm>
        </p:grpSpPr>
        <p:sp>
          <p:nvSpPr>
            <p:cNvPr id="23566" name="Text Box 5"/>
            <p:cNvSpPr txBox="1">
              <a:spLocks noChangeArrowheads="1"/>
            </p:cNvSpPr>
            <p:nvPr/>
          </p:nvSpPr>
          <p:spPr bwMode="auto">
            <a:xfrm>
              <a:off x="4236" y="1827"/>
              <a:ext cx="256" cy="278"/>
            </a:xfrm>
            <a:prstGeom prst="rect">
              <a:avLst/>
            </a:prstGeom>
            <a:solidFill>
              <a:srgbClr val="FFFFFF"/>
            </a:solidFill>
            <a:ln w="9525">
              <a:noFill/>
              <a:miter lim="800000"/>
              <a:headEnd/>
              <a:tailEnd/>
            </a:ln>
          </p:spPr>
          <p:txBody>
            <a:bodyPr/>
            <a:lstStyle/>
            <a:p>
              <a:pPr algn="just"/>
              <a:r>
                <a:rPr lang="en-US" altLang="zh-CN" b="1"/>
                <a:t>0</a:t>
              </a:r>
            </a:p>
          </p:txBody>
        </p:sp>
        <p:sp>
          <p:nvSpPr>
            <p:cNvPr id="23567" name="Text Box 6"/>
            <p:cNvSpPr txBox="1">
              <a:spLocks noChangeArrowheads="1"/>
            </p:cNvSpPr>
            <p:nvPr/>
          </p:nvSpPr>
          <p:spPr bwMode="auto">
            <a:xfrm>
              <a:off x="5532" y="1604"/>
              <a:ext cx="228" cy="331"/>
            </a:xfrm>
            <a:prstGeom prst="rect">
              <a:avLst/>
            </a:prstGeom>
            <a:solidFill>
              <a:srgbClr val="FFFFFF"/>
            </a:solidFill>
            <a:ln w="9525">
              <a:noFill/>
              <a:miter lim="800000"/>
              <a:headEnd/>
              <a:tailEnd/>
            </a:ln>
          </p:spPr>
          <p:txBody>
            <a:bodyPr/>
            <a:lstStyle/>
            <a:p>
              <a:pPr algn="just"/>
              <a:r>
                <a:rPr lang="en-US" altLang="zh-CN" i="1"/>
                <a:t>x</a:t>
              </a:r>
            </a:p>
          </p:txBody>
        </p:sp>
        <p:sp>
          <p:nvSpPr>
            <p:cNvPr id="23568" name="Text Box 7"/>
            <p:cNvSpPr txBox="1">
              <a:spLocks noChangeArrowheads="1"/>
            </p:cNvSpPr>
            <p:nvPr/>
          </p:nvSpPr>
          <p:spPr bwMode="auto">
            <a:xfrm>
              <a:off x="4332" y="1271"/>
              <a:ext cx="720" cy="391"/>
            </a:xfrm>
            <a:prstGeom prst="rect">
              <a:avLst/>
            </a:prstGeom>
            <a:solidFill>
              <a:srgbClr val="FFFFFF"/>
            </a:solidFill>
            <a:ln w="9525">
              <a:noFill/>
              <a:miter lim="800000"/>
              <a:headEnd/>
              <a:tailEnd/>
            </a:ln>
          </p:spPr>
          <p:txBody>
            <a:bodyPr/>
            <a:lstStyle/>
            <a:p>
              <a:pPr algn="just"/>
              <a:r>
                <a:rPr lang="en-US" altLang="zh-CN" sz="2000" b="1" i="1"/>
                <a:t>U</a:t>
              </a:r>
              <a:r>
                <a:rPr lang="en-US" altLang="zh-CN" sz="2000" b="1"/>
                <a:t>(</a:t>
              </a:r>
              <a:r>
                <a:rPr lang="en-US" altLang="zh-CN" sz="2000" b="1" i="1"/>
                <a:t>x</a:t>
              </a:r>
              <a:r>
                <a:rPr lang="en-US" altLang="zh-CN" sz="2000" b="1"/>
                <a:t>)=0</a:t>
              </a:r>
              <a:endParaRPr lang="en-US" altLang="zh-CN" sz="1500" b="1"/>
            </a:p>
          </p:txBody>
        </p:sp>
        <p:sp>
          <p:nvSpPr>
            <p:cNvPr id="23569" name="Rectangle 8"/>
            <p:cNvSpPr>
              <a:spLocks noChangeArrowheads="1"/>
            </p:cNvSpPr>
            <p:nvPr/>
          </p:nvSpPr>
          <p:spPr bwMode="auto">
            <a:xfrm>
              <a:off x="3852" y="1104"/>
              <a:ext cx="474" cy="716"/>
            </a:xfrm>
            <a:prstGeom prst="rect">
              <a:avLst/>
            </a:prstGeom>
            <a:solidFill>
              <a:srgbClr val="EAEAEA"/>
            </a:solidFill>
            <a:ln w="9525">
              <a:noFill/>
              <a:miter lim="800000"/>
              <a:headEnd/>
              <a:tailEnd/>
            </a:ln>
          </p:spPr>
          <p:txBody>
            <a:bodyPr/>
            <a:lstStyle/>
            <a:p>
              <a:endParaRPr lang="zh-CN" altLang="en-US"/>
            </a:p>
          </p:txBody>
        </p:sp>
        <p:sp>
          <p:nvSpPr>
            <p:cNvPr id="23570" name="Rectangle 9"/>
            <p:cNvSpPr>
              <a:spLocks noChangeArrowheads="1"/>
            </p:cNvSpPr>
            <p:nvPr/>
          </p:nvSpPr>
          <p:spPr bwMode="auto">
            <a:xfrm>
              <a:off x="5004" y="1104"/>
              <a:ext cx="473" cy="716"/>
            </a:xfrm>
            <a:prstGeom prst="rect">
              <a:avLst/>
            </a:prstGeom>
            <a:solidFill>
              <a:srgbClr val="EAEAEA"/>
            </a:solidFill>
            <a:ln w="9525">
              <a:noFill/>
              <a:miter lim="800000"/>
              <a:headEnd/>
              <a:tailEnd/>
            </a:ln>
          </p:spPr>
          <p:txBody>
            <a:bodyPr/>
            <a:lstStyle/>
            <a:p>
              <a:endParaRPr lang="zh-CN" altLang="en-US"/>
            </a:p>
          </p:txBody>
        </p:sp>
        <p:sp>
          <p:nvSpPr>
            <p:cNvPr id="23571" name="Line 10"/>
            <p:cNvSpPr>
              <a:spLocks noChangeShapeType="1"/>
            </p:cNvSpPr>
            <p:nvPr/>
          </p:nvSpPr>
          <p:spPr bwMode="auto">
            <a:xfrm>
              <a:off x="3900" y="1827"/>
              <a:ext cx="1590" cy="0"/>
            </a:xfrm>
            <a:prstGeom prst="line">
              <a:avLst/>
            </a:prstGeom>
            <a:noFill/>
            <a:ln w="38100">
              <a:solidFill>
                <a:srgbClr val="0000FF"/>
              </a:solidFill>
              <a:round/>
              <a:headEnd/>
              <a:tailEnd type="triangle" w="med" len="med"/>
            </a:ln>
          </p:spPr>
          <p:txBody>
            <a:bodyPr/>
            <a:lstStyle/>
            <a:p>
              <a:endParaRPr lang="zh-CN" altLang="en-US"/>
            </a:p>
          </p:txBody>
        </p:sp>
        <p:sp>
          <p:nvSpPr>
            <p:cNvPr id="23572" name="Text Box 11"/>
            <p:cNvSpPr txBox="1">
              <a:spLocks noChangeArrowheads="1"/>
            </p:cNvSpPr>
            <p:nvPr/>
          </p:nvSpPr>
          <p:spPr bwMode="auto">
            <a:xfrm>
              <a:off x="3948" y="1271"/>
              <a:ext cx="245" cy="399"/>
            </a:xfrm>
            <a:prstGeom prst="rect">
              <a:avLst/>
            </a:prstGeom>
            <a:solidFill>
              <a:srgbClr val="EAEAEA"/>
            </a:solidFill>
            <a:ln w="9525">
              <a:noFill/>
              <a:miter lim="800000"/>
              <a:headEnd/>
              <a:tailEnd/>
            </a:ln>
          </p:spPr>
          <p:txBody>
            <a:bodyPr/>
            <a:lstStyle/>
            <a:p>
              <a:pPr algn="just"/>
              <a:r>
                <a:rPr lang="en-US" altLang="zh-CN" b="1">
                  <a:sym typeface="Symbol" pitchFamily="18" charset="2"/>
                </a:rPr>
                <a:t></a:t>
              </a:r>
              <a:endParaRPr lang="en-US" altLang="zh-CN" sz="1500" b="1"/>
            </a:p>
          </p:txBody>
        </p:sp>
        <p:sp>
          <p:nvSpPr>
            <p:cNvPr id="23573" name="Text Box 12"/>
            <p:cNvSpPr txBox="1">
              <a:spLocks noChangeArrowheads="1"/>
            </p:cNvSpPr>
            <p:nvPr/>
          </p:nvSpPr>
          <p:spPr bwMode="auto">
            <a:xfrm>
              <a:off x="5052" y="1215"/>
              <a:ext cx="245" cy="400"/>
            </a:xfrm>
            <a:prstGeom prst="rect">
              <a:avLst/>
            </a:prstGeom>
            <a:solidFill>
              <a:srgbClr val="EAEAEA"/>
            </a:solidFill>
            <a:ln w="9525">
              <a:noFill/>
              <a:miter lim="800000"/>
              <a:headEnd/>
              <a:tailEnd/>
            </a:ln>
          </p:spPr>
          <p:txBody>
            <a:bodyPr/>
            <a:lstStyle/>
            <a:p>
              <a:pPr algn="just"/>
              <a:r>
                <a:rPr lang="en-US" altLang="zh-CN" b="1">
                  <a:sym typeface="Symbol" pitchFamily="18" charset="2"/>
                </a:rPr>
                <a:t></a:t>
              </a:r>
              <a:endParaRPr lang="en-US" altLang="zh-CN" sz="1500" b="1"/>
            </a:p>
          </p:txBody>
        </p:sp>
        <p:sp>
          <p:nvSpPr>
            <p:cNvPr id="23574" name="Line 13"/>
            <p:cNvSpPr>
              <a:spLocks noChangeShapeType="1"/>
            </p:cNvSpPr>
            <p:nvPr/>
          </p:nvSpPr>
          <p:spPr bwMode="auto">
            <a:xfrm>
              <a:off x="4332" y="1104"/>
              <a:ext cx="0" cy="738"/>
            </a:xfrm>
            <a:prstGeom prst="line">
              <a:avLst/>
            </a:prstGeom>
            <a:noFill/>
            <a:ln w="38100">
              <a:solidFill>
                <a:srgbClr val="0000FF"/>
              </a:solidFill>
              <a:round/>
              <a:headEnd/>
              <a:tailEnd/>
            </a:ln>
          </p:spPr>
          <p:txBody>
            <a:bodyPr/>
            <a:lstStyle/>
            <a:p>
              <a:endParaRPr lang="zh-CN" altLang="en-US"/>
            </a:p>
          </p:txBody>
        </p:sp>
        <p:sp>
          <p:nvSpPr>
            <p:cNvPr id="23575" name="Line 14"/>
            <p:cNvSpPr>
              <a:spLocks noChangeShapeType="1"/>
            </p:cNvSpPr>
            <p:nvPr/>
          </p:nvSpPr>
          <p:spPr bwMode="auto">
            <a:xfrm>
              <a:off x="5004" y="1104"/>
              <a:ext cx="4" cy="723"/>
            </a:xfrm>
            <a:prstGeom prst="line">
              <a:avLst/>
            </a:prstGeom>
            <a:noFill/>
            <a:ln w="38100">
              <a:solidFill>
                <a:srgbClr val="0000FF"/>
              </a:solidFill>
              <a:round/>
              <a:headEnd/>
              <a:tailEnd/>
            </a:ln>
          </p:spPr>
          <p:txBody>
            <a:bodyPr/>
            <a:lstStyle/>
            <a:p>
              <a:endParaRPr lang="zh-CN" altLang="en-US"/>
            </a:p>
          </p:txBody>
        </p:sp>
        <p:sp>
          <p:nvSpPr>
            <p:cNvPr id="23576" name="Text Box 15"/>
            <p:cNvSpPr txBox="1">
              <a:spLocks noChangeArrowheads="1"/>
            </p:cNvSpPr>
            <p:nvPr/>
          </p:nvSpPr>
          <p:spPr bwMode="auto">
            <a:xfrm>
              <a:off x="4908" y="1827"/>
              <a:ext cx="384" cy="288"/>
            </a:xfrm>
            <a:prstGeom prst="rect">
              <a:avLst/>
            </a:prstGeom>
            <a:noFill/>
            <a:ln w="9525">
              <a:noFill/>
              <a:miter lim="800000"/>
              <a:headEnd/>
              <a:tailEnd/>
            </a:ln>
          </p:spPr>
          <p:txBody>
            <a:bodyPr>
              <a:spAutoFit/>
            </a:bodyPr>
            <a:lstStyle/>
            <a:p>
              <a:pPr>
                <a:spcBef>
                  <a:spcPct val="50000"/>
                </a:spcBef>
              </a:pPr>
              <a:r>
                <a:rPr lang="en-US" altLang="zh-CN" b="1" i="1">
                  <a:ea typeface="黑体" pitchFamily="2" charset="-122"/>
                </a:rPr>
                <a:t>a</a:t>
              </a:r>
              <a:endParaRPr lang="en-US" altLang="zh-CN" i="1">
                <a:ea typeface="黑体" pitchFamily="2" charset="-122"/>
              </a:endParaRPr>
            </a:p>
          </p:txBody>
        </p:sp>
      </p:grpSp>
      <p:sp>
        <p:nvSpPr>
          <p:cNvPr id="23562" name="Text Box 16"/>
          <p:cNvSpPr txBox="1">
            <a:spLocks noChangeArrowheads="1"/>
          </p:cNvSpPr>
          <p:nvPr/>
        </p:nvSpPr>
        <p:spPr bwMode="auto">
          <a:xfrm>
            <a:off x="533400" y="1447800"/>
            <a:ext cx="1981200" cy="579438"/>
          </a:xfrm>
          <a:prstGeom prst="rect">
            <a:avLst/>
          </a:prstGeom>
          <a:noFill/>
          <a:ln w="9525">
            <a:noFill/>
            <a:miter lim="800000"/>
            <a:headEnd/>
            <a:tailEnd/>
          </a:ln>
        </p:spPr>
        <p:txBody>
          <a:bodyPr>
            <a:spAutoFit/>
          </a:bodyPr>
          <a:lstStyle/>
          <a:p>
            <a:pPr>
              <a:spcBef>
                <a:spcPct val="50000"/>
              </a:spcBef>
            </a:pPr>
            <a:r>
              <a:rPr lang="en-US" altLang="zh-CN" sz="3200" b="1">
                <a:solidFill>
                  <a:srgbClr val="0000FF"/>
                </a:solidFill>
                <a:latin typeface="宋体" pitchFamily="2" charset="-122"/>
              </a:rPr>
              <a:t>1.</a:t>
            </a:r>
            <a:r>
              <a:rPr lang="zh-CN" altLang="en-US" sz="3200" b="1">
                <a:solidFill>
                  <a:srgbClr val="0000FF"/>
                </a:solidFill>
                <a:latin typeface="宋体" pitchFamily="2" charset="-122"/>
              </a:rPr>
              <a:t>势函数</a:t>
            </a:r>
          </a:p>
        </p:txBody>
      </p:sp>
      <p:sp>
        <p:nvSpPr>
          <p:cNvPr id="23563" name="Text Box 17"/>
          <p:cNvSpPr txBox="1">
            <a:spLocks noChangeArrowheads="1"/>
          </p:cNvSpPr>
          <p:nvPr/>
        </p:nvSpPr>
        <p:spPr bwMode="auto">
          <a:xfrm>
            <a:off x="476250" y="2971800"/>
            <a:ext cx="3657600" cy="579438"/>
          </a:xfrm>
          <a:prstGeom prst="rect">
            <a:avLst/>
          </a:prstGeom>
          <a:noFill/>
          <a:ln w="9525">
            <a:noFill/>
            <a:miter lim="800000"/>
            <a:headEnd/>
            <a:tailEnd/>
          </a:ln>
        </p:spPr>
        <p:txBody>
          <a:bodyPr>
            <a:spAutoFit/>
          </a:bodyPr>
          <a:lstStyle/>
          <a:p>
            <a:pPr>
              <a:spcBef>
                <a:spcPct val="50000"/>
              </a:spcBef>
            </a:pPr>
            <a:r>
              <a:rPr lang="en-US" altLang="zh-CN" sz="3200" b="1">
                <a:solidFill>
                  <a:srgbClr val="0000FF"/>
                </a:solidFill>
                <a:latin typeface="宋体" pitchFamily="2" charset="-122"/>
              </a:rPr>
              <a:t>2.</a:t>
            </a:r>
            <a:r>
              <a:rPr lang="zh-CN" altLang="en-US" sz="3200" b="1">
                <a:solidFill>
                  <a:srgbClr val="0000FF"/>
                </a:solidFill>
                <a:latin typeface="宋体" pitchFamily="2" charset="-122"/>
              </a:rPr>
              <a:t>定态薛定谔方程</a:t>
            </a:r>
          </a:p>
        </p:txBody>
      </p:sp>
      <p:graphicFrame>
        <p:nvGraphicFramePr>
          <p:cNvPr id="23554" name="Object 18"/>
          <p:cNvGraphicFramePr>
            <a:graphicFrameLocks noChangeAspect="1"/>
          </p:cNvGraphicFramePr>
          <p:nvPr/>
        </p:nvGraphicFramePr>
        <p:xfrm>
          <a:off x="3087688" y="3629025"/>
          <a:ext cx="3894137" cy="1101725"/>
        </p:xfrm>
        <a:graphic>
          <a:graphicData uri="http://schemas.openxmlformats.org/presentationml/2006/ole">
            <mc:AlternateContent xmlns:mc="http://schemas.openxmlformats.org/markup-compatibility/2006">
              <mc:Choice xmlns:v="urn:schemas-microsoft-com:vml" Requires="v">
                <p:oleObj name="公式" r:id="rId3" imgW="1600200" imgH="520560" progId="Equations">
                  <p:embed/>
                </p:oleObj>
              </mc:Choice>
              <mc:Fallback>
                <p:oleObj name="公式" r:id="rId3" imgW="1600200" imgH="520560" progId="Equations">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7688" y="3629025"/>
                        <a:ext cx="3894137" cy="110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64" name="Text Box 19"/>
          <p:cNvSpPr txBox="1">
            <a:spLocks noChangeArrowheads="1"/>
          </p:cNvSpPr>
          <p:nvPr/>
        </p:nvSpPr>
        <p:spPr bwMode="auto">
          <a:xfrm>
            <a:off x="628650" y="3752850"/>
            <a:ext cx="2133600" cy="579438"/>
          </a:xfrm>
          <a:prstGeom prst="rect">
            <a:avLst/>
          </a:prstGeom>
          <a:noFill/>
          <a:ln w="9525">
            <a:noFill/>
            <a:miter lim="800000"/>
            <a:headEnd/>
            <a:tailEnd/>
          </a:ln>
        </p:spPr>
        <p:txBody>
          <a:bodyPr>
            <a:spAutoFit/>
          </a:bodyPr>
          <a:lstStyle/>
          <a:p>
            <a:pPr>
              <a:spcBef>
                <a:spcPct val="50000"/>
              </a:spcBef>
              <a:buClr>
                <a:srgbClr val="0000CC"/>
              </a:buClr>
              <a:buFontTx/>
              <a:buChar char="•"/>
            </a:pPr>
            <a:r>
              <a:rPr lang="en-US" altLang="zh-CN" sz="3200" b="1">
                <a:latin typeface="宋体" pitchFamily="2" charset="-122"/>
              </a:rPr>
              <a:t> </a:t>
            </a:r>
            <a:r>
              <a:rPr lang="zh-CN" altLang="en-US" sz="3200" b="1">
                <a:latin typeface="宋体" pitchFamily="2" charset="-122"/>
              </a:rPr>
              <a:t>阱内：</a:t>
            </a:r>
          </a:p>
        </p:txBody>
      </p:sp>
      <p:graphicFrame>
        <p:nvGraphicFramePr>
          <p:cNvPr id="23555" name="Object 20"/>
          <p:cNvGraphicFramePr>
            <a:graphicFrameLocks noChangeAspect="1"/>
          </p:cNvGraphicFramePr>
          <p:nvPr/>
        </p:nvGraphicFramePr>
        <p:xfrm>
          <a:off x="2784475" y="4714875"/>
          <a:ext cx="5062538" cy="1330325"/>
        </p:xfrm>
        <a:graphic>
          <a:graphicData uri="http://schemas.openxmlformats.org/presentationml/2006/ole">
            <mc:AlternateContent xmlns:mc="http://schemas.openxmlformats.org/markup-compatibility/2006">
              <mc:Choice xmlns:v="urn:schemas-microsoft-com:vml" Requires="v">
                <p:oleObj name="公式" r:id="rId5" imgW="1981080" imgH="520560" progId="Equations">
                  <p:embed/>
                </p:oleObj>
              </mc:Choice>
              <mc:Fallback>
                <p:oleObj name="公式" r:id="rId5" imgW="1981080" imgH="520560" progId="Equations">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4475" y="4714875"/>
                        <a:ext cx="5062538" cy="133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65" name="Text Box 21"/>
          <p:cNvSpPr txBox="1">
            <a:spLocks noChangeArrowheads="1"/>
          </p:cNvSpPr>
          <p:nvPr/>
        </p:nvSpPr>
        <p:spPr bwMode="auto">
          <a:xfrm>
            <a:off x="800100" y="4887913"/>
            <a:ext cx="1828800" cy="579437"/>
          </a:xfrm>
          <a:prstGeom prst="rect">
            <a:avLst/>
          </a:prstGeom>
          <a:noFill/>
          <a:ln w="9525">
            <a:noFill/>
            <a:miter lim="800000"/>
            <a:headEnd/>
            <a:tailEnd/>
          </a:ln>
        </p:spPr>
        <p:txBody>
          <a:bodyPr>
            <a:spAutoFit/>
          </a:bodyPr>
          <a:lstStyle/>
          <a:p>
            <a:pPr>
              <a:spcBef>
                <a:spcPct val="50000"/>
              </a:spcBef>
              <a:buClr>
                <a:srgbClr val="0000CC"/>
              </a:buClr>
              <a:buFontTx/>
              <a:buChar char="•"/>
            </a:pPr>
            <a:r>
              <a:rPr lang="en-US" altLang="zh-CN" sz="3200" b="1">
                <a:latin typeface="宋体" pitchFamily="2" charset="-122"/>
              </a:rPr>
              <a:t> </a:t>
            </a:r>
            <a:r>
              <a:rPr lang="zh-CN" altLang="en-US" sz="3200" b="1">
                <a:latin typeface="宋体" pitchFamily="2" charset="-122"/>
              </a:rPr>
              <a:t>阱外： </a:t>
            </a:r>
          </a:p>
        </p:txBody>
      </p:sp>
      <p:graphicFrame>
        <p:nvGraphicFramePr>
          <p:cNvPr id="23556" name="Object 22"/>
          <p:cNvGraphicFramePr>
            <a:graphicFrameLocks noChangeAspect="1"/>
          </p:cNvGraphicFramePr>
          <p:nvPr/>
        </p:nvGraphicFramePr>
        <p:xfrm>
          <a:off x="1206500" y="1898650"/>
          <a:ext cx="4187825" cy="1192213"/>
        </p:xfrm>
        <a:graphic>
          <a:graphicData uri="http://schemas.openxmlformats.org/presentationml/2006/ole">
            <mc:AlternateContent xmlns:mc="http://schemas.openxmlformats.org/markup-compatibility/2006">
              <mc:Choice xmlns:v="urn:schemas-microsoft-com:vml" Requires="v">
                <p:oleObj name="公式" r:id="rId7" imgW="1511280" imgH="431640" progId="Equations">
                  <p:embed/>
                </p:oleObj>
              </mc:Choice>
              <mc:Fallback>
                <p:oleObj name="公式" r:id="rId7" imgW="1511280" imgH="431640" progId="Equations">
                  <p:embed/>
                  <p:pic>
                    <p:nvPicPr>
                      <p:cNvPr id="0"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6500" y="1898650"/>
                        <a:ext cx="4187825" cy="1192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7" name="Object 23"/>
          <p:cNvGraphicFramePr>
            <a:graphicFrameLocks noChangeAspect="1"/>
          </p:cNvGraphicFramePr>
          <p:nvPr/>
        </p:nvGraphicFramePr>
        <p:xfrm>
          <a:off x="4530725" y="5726113"/>
          <a:ext cx="3087688" cy="855662"/>
        </p:xfrm>
        <a:graphic>
          <a:graphicData uri="http://schemas.openxmlformats.org/presentationml/2006/ole">
            <mc:AlternateContent xmlns:mc="http://schemas.openxmlformats.org/markup-compatibility/2006">
              <mc:Choice xmlns:v="urn:schemas-microsoft-com:vml" Requires="v">
                <p:oleObj name="公式" r:id="rId9" imgW="825480" imgH="228600" progId="Equations">
                  <p:embed/>
                </p:oleObj>
              </mc:Choice>
              <mc:Fallback>
                <p:oleObj name="公式" r:id="rId9" imgW="825480" imgH="228600" progId="Equations">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0725" y="5726113"/>
                        <a:ext cx="3087688" cy="855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灯片编号占位符 3"/>
          <p:cNvSpPr>
            <a:spLocks noGrp="1"/>
          </p:cNvSpPr>
          <p:nvPr>
            <p:ph type="sldNum" sz="quarter" idx="12"/>
          </p:nvPr>
        </p:nvSpPr>
        <p:spPr>
          <a:noFill/>
        </p:spPr>
        <p:txBody>
          <a:bodyPr/>
          <a:lstStyle/>
          <a:p>
            <a:fld id="{80A9F648-FDB6-4656-AA59-7B5FE6015531}" type="slidenum">
              <a:rPr lang="en-US" altLang="zh-CN" smtClean="0"/>
              <a:pPr/>
              <a:t>53</a:t>
            </a:fld>
            <a:endParaRPr lang="en-US" altLang="zh-CN"/>
          </a:p>
        </p:txBody>
      </p:sp>
      <p:sp>
        <p:nvSpPr>
          <p:cNvPr id="24585" name="Text Box 2"/>
          <p:cNvSpPr txBox="1">
            <a:spLocks noChangeArrowheads="1"/>
          </p:cNvSpPr>
          <p:nvPr/>
        </p:nvSpPr>
        <p:spPr bwMode="auto">
          <a:xfrm>
            <a:off x="476250" y="639763"/>
            <a:ext cx="2819400" cy="579437"/>
          </a:xfrm>
          <a:prstGeom prst="rect">
            <a:avLst/>
          </a:prstGeom>
          <a:noFill/>
          <a:ln w="9525">
            <a:noFill/>
            <a:miter lim="800000"/>
            <a:headEnd/>
            <a:tailEnd/>
          </a:ln>
        </p:spPr>
        <p:txBody>
          <a:bodyPr>
            <a:spAutoFit/>
          </a:bodyPr>
          <a:lstStyle/>
          <a:p>
            <a:pPr>
              <a:spcBef>
                <a:spcPct val="50000"/>
              </a:spcBef>
            </a:pPr>
            <a:r>
              <a:rPr lang="en-US" altLang="zh-CN" sz="3200" b="1">
                <a:solidFill>
                  <a:srgbClr val="0000FF"/>
                </a:solidFill>
                <a:latin typeface="宋体" pitchFamily="2" charset="-122"/>
              </a:rPr>
              <a:t>3.</a:t>
            </a:r>
            <a:r>
              <a:rPr lang="zh-CN" altLang="en-US" sz="3200" b="1">
                <a:solidFill>
                  <a:srgbClr val="0000FF"/>
                </a:solidFill>
                <a:latin typeface="宋体" pitchFamily="2" charset="-122"/>
              </a:rPr>
              <a:t>分区求通解</a:t>
            </a:r>
            <a:endParaRPr lang="zh-CN" altLang="en-US" b="1">
              <a:solidFill>
                <a:srgbClr val="0000FF"/>
              </a:solidFill>
              <a:latin typeface="宋体" pitchFamily="2" charset="-122"/>
            </a:endParaRPr>
          </a:p>
        </p:txBody>
      </p:sp>
      <p:graphicFrame>
        <p:nvGraphicFramePr>
          <p:cNvPr id="24578" name="Object 3"/>
          <p:cNvGraphicFramePr>
            <a:graphicFrameLocks noChangeAspect="1"/>
          </p:cNvGraphicFramePr>
          <p:nvPr/>
        </p:nvGraphicFramePr>
        <p:xfrm>
          <a:off x="2952750" y="2319338"/>
          <a:ext cx="2073275" cy="595312"/>
        </p:xfrm>
        <a:graphic>
          <a:graphicData uri="http://schemas.openxmlformats.org/presentationml/2006/ole">
            <mc:AlternateContent xmlns:mc="http://schemas.openxmlformats.org/markup-compatibility/2006">
              <mc:Choice xmlns:v="urn:schemas-microsoft-com:vml" Requires="v">
                <p:oleObj name="公式" r:id="rId2" imgW="1409400" imgH="406080" progId="Equations">
                  <p:embed/>
                </p:oleObj>
              </mc:Choice>
              <mc:Fallback>
                <p:oleObj name="公式" r:id="rId2" imgW="1409400" imgH="406080" progId="Equations">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750" y="2319338"/>
                        <a:ext cx="2073275" cy="59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79" name="Object 4"/>
          <p:cNvGraphicFramePr>
            <a:graphicFrameLocks noChangeAspect="1"/>
          </p:cNvGraphicFramePr>
          <p:nvPr/>
        </p:nvGraphicFramePr>
        <p:xfrm>
          <a:off x="2705100" y="1250950"/>
          <a:ext cx="5861050" cy="577850"/>
        </p:xfrm>
        <a:graphic>
          <a:graphicData uri="http://schemas.openxmlformats.org/presentationml/2006/ole">
            <mc:AlternateContent xmlns:mc="http://schemas.openxmlformats.org/markup-compatibility/2006">
              <mc:Choice xmlns:v="urn:schemas-microsoft-com:vml" Requires="v">
                <p:oleObj name="公式" r:id="rId4" imgW="4101840" imgH="406080" progId="Equations">
                  <p:embed/>
                </p:oleObj>
              </mc:Choice>
              <mc:Fallback>
                <p:oleObj name="公式" r:id="rId4" imgW="4101840" imgH="406080" progId="Equations">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5100" y="1250950"/>
                        <a:ext cx="586105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6" name="Text Box 5"/>
          <p:cNvSpPr txBox="1">
            <a:spLocks noChangeArrowheads="1"/>
          </p:cNvSpPr>
          <p:nvPr/>
        </p:nvSpPr>
        <p:spPr bwMode="auto">
          <a:xfrm>
            <a:off x="5257800" y="1916113"/>
            <a:ext cx="3352800" cy="579437"/>
          </a:xfrm>
          <a:prstGeom prst="rect">
            <a:avLst/>
          </a:prstGeom>
          <a:noFill/>
          <a:ln w="9525">
            <a:noFill/>
            <a:miter lim="800000"/>
            <a:headEnd/>
            <a:tailEnd/>
          </a:ln>
        </p:spPr>
        <p:txBody>
          <a:bodyPr>
            <a:spAutoFit/>
          </a:bodyPr>
          <a:lstStyle/>
          <a:p>
            <a:pPr>
              <a:spcBef>
                <a:spcPct val="50000"/>
              </a:spcBef>
            </a:pPr>
            <a:r>
              <a:rPr lang="en-US" altLang="zh-CN" sz="3200" b="1" i="1"/>
              <a:t>A</a:t>
            </a:r>
            <a:r>
              <a:rPr lang="zh-CN" altLang="en-US" sz="3200" b="1">
                <a:latin typeface="宋体" pitchFamily="2" charset="-122"/>
              </a:rPr>
              <a:t>和</a:t>
            </a:r>
            <a:r>
              <a:rPr lang="en-US" altLang="zh-CN" sz="3200" b="1" i="1"/>
              <a:t>B</a:t>
            </a:r>
            <a:r>
              <a:rPr lang="zh-CN" altLang="en-US" sz="3200" b="1">
                <a:latin typeface="宋体" pitchFamily="2" charset="-122"/>
              </a:rPr>
              <a:t>是待定常数</a:t>
            </a:r>
            <a:endParaRPr lang="zh-CN" altLang="en-US" b="1">
              <a:latin typeface="宋体" pitchFamily="2" charset="-122"/>
            </a:endParaRPr>
          </a:p>
        </p:txBody>
      </p:sp>
      <p:sp>
        <p:nvSpPr>
          <p:cNvPr id="24587" name="Text Box 6"/>
          <p:cNvSpPr txBox="1">
            <a:spLocks noChangeArrowheads="1"/>
          </p:cNvSpPr>
          <p:nvPr/>
        </p:nvSpPr>
        <p:spPr bwMode="auto">
          <a:xfrm>
            <a:off x="400050" y="2944813"/>
            <a:ext cx="7620000" cy="579437"/>
          </a:xfrm>
          <a:prstGeom prst="rect">
            <a:avLst/>
          </a:prstGeom>
          <a:noFill/>
          <a:ln w="9525">
            <a:noFill/>
            <a:miter lim="800000"/>
            <a:headEnd/>
            <a:tailEnd/>
          </a:ln>
        </p:spPr>
        <p:txBody>
          <a:bodyPr>
            <a:spAutoFit/>
          </a:bodyPr>
          <a:lstStyle/>
          <a:p>
            <a:pPr>
              <a:spcBef>
                <a:spcPct val="50000"/>
              </a:spcBef>
            </a:pPr>
            <a:r>
              <a:rPr lang="en-US" altLang="zh-CN" sz="3200" b="1">
                <a:solidFill>
                  <a:srgbClr val="0000FF"/>
                </a:solidFill>
                <a:latin typeface="宋体" pitchFamily="2" charset="-122"/>
              </a:rPr>
              <a:t>4.</a:t>
            </a:r>
            <a:r>
              <a:rPr lang="zh-CN" altLang="en-US" sz="3200" b="1">
                <a:solidFill>
                  <a:srgbClr val="0000FF"/>
                </a:solidFill>
                <a:latin typeface="宋体" pitchFamily="2" charset="-122"/>
              </a:rPr>
              <a:t>由波函数自然条件和边界条件定特解</a:t>
            </a:r>
            <a:endParaRPr lang="zh-CN" altLang="en-US" b="1">
              <a:solidFill>
                <a:srgbClr val="0000FF"/>
              </a:solidFill>
              <a:latin typeface="宋体" pitchFamily="2" charset="-122"/>
            </a:endParaRPr>
          </a:p>
        </p:txBody>
      </p:sp>
      <p:graphicFrame>
        <p:nvGraphicFramePr>
          <p:cNvPr id="24580" name="Object 7"/>
          <p:cNvGraphicFramePr>
            <a:graphicFrameLocks noChangeAspect="1"/>
          </p:cNvGraphicFramePr>
          <p:nvPr/>
        </p:nvGraphicFramePr>
        <p:xfrm>
          <a:off x="1617663" y="3570288"/>
          <a:ext cx="3887787" cy="563562"/>
        </p:xfrm>
        <a:graphic>
          <a:graphicData uri="http://schemas.openxmlformats.org/presentationml/2006/ole">
            <mc:AlternateContent xmlns:mc="http://schemas.openxmlformats.org/markup-compatibility/2006">
              <mc:Choice xmlns:v="urn:schemas-microsoft-com:vml" Requires="v">
                <p:oleObj name="公式" r:id="rId6" imgW="2705040" imgH="393480" progId="Equations">
                  <p:embed/>
                </p:oleObj>
              </mc:Choice>
              <mc:Fallback>
                <p:oleObj name="公式" r:id="rId6" imgW="2705040" imgH="393480" progId="Equations">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7663" y="3570288"/>
                        <a:ext cx="3887787" cy="5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1" name="Object 8"/>
          <p:cNvGraphicFramePr>
            <a:graphicFrameLocks noChangeAspect="1"/>
          </p:cNvGraphicFramePr>
          <p:nvPr/>
        </p:nvGraphicFramePr>
        <p:xfrm>
          <a:off x="615950" y="5329238"/>
          <a:ext cx="3670300" cy="652462"/>
        </p:xfrm>
        <a:graphic>
          <a:graphicData uri="http://schemas.openxmlformats.org/presentationml/2006/ole">
            <mc:AlternateContent xmlns:mc="http://schemas.openxmlformats.org/markup-compatibility/2006">
              <mc:Choice xmlns:v="urn:schemas-microsoft-com:vml" Requires="v">
                <p:oleObj name="公式" r:id="rId8" imgW="2666880" imgH="406080" progId="Equations">
                  <p:embed/>
                </p:oleObj>
              </mc:Choice>
              <mc:Fallback>
                <p:oleObj name="公式" r:id="rId8" imgW="2666880" imgH="406080" progId="Equations">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5950" y="5329238"/>
                        <a:ext cx="3670300" cy="65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4588" name="Group 9"/>
          <p:cNvGrpSpPr>
            <a:grpSpLocks/>
          </p:cNvGrpSpPr>
          <p:nvPr/>
        </p:nvGrpSpPr>
        <p:grpSpPr bwMode="auto">
          <a:xfrm>
            <a:off x="4400550" y="4959350"/>
            <a:ext cx="3816350" cy="1231900"/>
            <a:chOff x="2448" y="3184"/>
            <a:chExt cx="2368" cy="560"/>
          </a:xfrm>
        </p:grpSpPr>
        <p:graphicFrame>
          <p:nvGraphicFramePr>
            <p:cNvPr id="24583" name="Object 10"/>
            <p:cNvGraphicFramePr>
              <a:graphicFrameLocks noChangeAspect="1"/>
            </p:cNvGraphicFramePr>
            <p:nvPr/>
          </p:nvGraphicFramePr>
          <p:xfrm>
            <a:off x="2736" y="3184"/>
            <a:ext cx="2080" cy="560"/>
          </p:xfrm>
          <a:graphic>
            <a:graphicData uri="http://schemas.openxmlformats.org/presentationml/2006/ole">
              <mc:AlternateContent xmlns:mc="http://schemas.openxmlformats.org/markup-compatibility/2006">
                <mc:Choice xmlns:v="urn:schemas-microsoft-com:vml" Requires="v">
                  <p:oleObj name="公式" r:id="rId10" imgW="3301920" imgH="888840" progId="Equations">
                    <p:embed/>
                  </p:oleObj>
                </mc:Choice>
                <mc:Fallback>
                  <p:oleObj name="公式" r:id="rId10" imgW="3301920" imgH="888840" progId="Equations">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36" y="3184"/>
                          <a:ext cx="2080" cy="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91" name="Text Box 11"/>
            <p:cNvSpPr txBox="1">
              <a:spLocks noChangeArrowheads="1"/>
            </p:cNvSpPr>
            <p:nvPr/>
          </p:nvSpPr>
          <p:spPr bwMode="auto">
            <a:xfrm>
              <a:off x="2448" y="3312"/>
              <a:ext cx="480" cy="263"/>
            </a:xfrm>
            <a:prstGeom prst="rect">
              <a:avLst/>
            </a:prstGeom>
            <a:noFill/>
            <a:ln w="9525">
              <a:noFill/>
              <a:miter lim="800000"/>
              <a:headEnd/>
              <a:tailEnd/>
            </a:ln>
          </p:spPr>
          <p:txBody>
            <a:bodyPr>
              <a:spAutoFit/>
            </a:bodyPr>
            <a:lstStyle/>
            <a:p>
              <a:pPr>
                <a:spcBef>
                  <a:spcPct val="50000"/>
                </a:spcBef>
              </a:pPr>
              <a:r>
                <a:rPr lang="en-US" altLang="zh-CN" sz="3200">
                  <a:solidFill>
                    <a:srgbClr val="0000FF"/>
                  </a:solidFill>
                  <a:ea typeface="黑体" pitchFamily="2" charset="-122"/>
                  <a:sym typeface="Monotype Sorts" pitchFamily="2" charset="2"/>
                </a:rPr>
                <a:t></a:t>
              </a:r>
              <a:endParaRPr lang="en-US" altLang="zh-CN"/>
            </a:p>
          </p:txBody>
        </p:sp>
      </p:grpSp>
      <p:sp>
        <p:nvSpPr>
          <p:cNvPr id="24589" name="Text Box 12"/>
          <p:cNvSpPr txBox="1">
            <a:spLocks noChangeArrowheads="1"/>
          </p:cNvSpPr>
          <p:nvPr/>
        </p:nvSpPr>
        <p:spPr bwMode="auto">
          <a:xfrm>
            <a:off x="1009650" y="2373313"/>
            <a:ext cx="1905000" cy="579437"/>
          </a:xfrm>
          <a:prstGeom prst="rect">
            <a:avLst/>
          </a:prstGeom>
          <a:noFill/>
          <a:ln w="9525">
            <a:noFill/>
            <a:miter lim="800000"/>
            <a:headEnd/>
            <a:tailEnd/>
          </a:ln>
        </p:spPr>
        <p:txBody>
          <a:bodyPr>
            <a:spAutoFit/>
          </a:bodyPr>
          <a:lstStyle/>
          <a:p>
            <a:pPr>
              <a:spcBef>
                <a:spcPct val="50000"/>
              </a:spcBef>
              <a:buClr>
                <a:srgbClr val="0000CC"/>
              </a:buClr>
              <a:buFontTx/>
              <a:buChar char="•"/>
            </a:pPr>
            <a:r>
              <a:rPr lang="en-US" altLang="zh-CN" sz="3200" b="1">
                <a:latin typeface="宋体" pitchFamily="2" charset="-122"/>
              </a:rPr>
              <a:t> </a:t>
            </a:r>
            <a:r>
              <a:rPr lang="zh-CN" altLang="en-US" sz="3200" b="1">
                <a:latin typeface="宋体" pitchFamily="2" charset="-122"/>
              </a:rPr>
              <a:t>阱外：</a:t>
            </a:r>
          </a:p>
        </p:txBody>
      </p:sp>
      <p:sp>
        <p:nvSpPr>
          <p:cNvPr id="24590" name="Text Box 13"/>
          <p:cNvSpPr txBox="1">
            <a:spLocks noChangeArrowheads="1"/>
          </p:cNvSpPr>
          <p:nvPr/>
        </p:nvSpPr>
        <p:spPr bwMode="auto">
          <a:xfrm>
            <a:off x="933450" y="1257300"/>
            <a:ext cx="1905000" cy="579438"/>
          </a:xfrm>
          <a:prstGeom prst="rect">
            <a:avLst/>
          </a:prstGeom>
          <a:noFill/>
          <a:ln w="9525">
            <a:noFill/>
            <a:miter lim="800000"/>
            <a:headEnd/>
            <a:tailEnd/>
          </a:ln>
        </p:spPr>
        <p:txBody>
          <a:bodyPr>
            <a:spAutoFit/>
          </a:bodyPr>
          <a:lstStyle/>
          <a:p>
            <a:pPr>
              <a:spcBef>
                <a:spcPct val="50000"/>
              </a:spcBef>
              <a:buFontTx/>
              <a:buChar char="•"/>
            </a:pPr>
            <a:r>
              <a:rPr lang="en-US" altLang="zh-CN" sz="3200" b="1">
                <a:solidFill>
                  <a:srgbClr val="0000CC"/>
                </a:solidFill>
                <a:latin typeface="宋体" pitchFamily="2" charset="-122"/>
              </a:rPr>
              <a:t> </a:t>
            </a:r>
            <a:r>
              <a:rPr lang="zh-CN" altLang="en-US" sz="3200" b="1">
                <a:latin typeface="宋体" pitchFamily="2" charset="-122"/>
              </a:rPr>
              <a:t>阱内：</a:t>
            </a:r>
          </a:p>
        </p:txBody>
      </p:sp>
      <p:graphicFrame>
        <p:nvGraphicFramePr>
          <p:cNvPr id="24582" name="Object 14"/>
          <p:cNvGraphicFramePr>
            <a:graphicFrameLocks noChangeAspect="1"/>
          </p:cNvGraphicFramePr>
          <p:nvPr/>
        </p:nvGraphicFramePr>
        <p:xfrm>
          <a:off x="1187450" y="4243388"/>
          <a:ext cx="7045325" cy="763587"/>
        </p:xfrm>
        <a:graphic>
          <a:graphicData uri="http://schemas.openxmlformats.org/presentationml/2006/ole">
            <mc:AlternateContent xmlns:mc="http://schemas.openxmlformats.org/markup-compatibility/2006">
              <mc:Choice xmlns:v="urn:schemas-microsoft-com:vml" Requires="v">
                <p:oleObj name="公式" r:id="rId12" imgW="1625400" imgH="177480" progId="Equations">
                  <p:embed/>
                </p:oleObj>
              </mc:Choice>
              <mc:Fallback>
                <p:oleObj name="公式" r:id="rId12" imgW="1625400" imgH="177480" progId="Equations">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87450" y="4243388"/>
                        <a:ext cx="7045325" cy="763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灯片编号占位符 3"/>
          <p:cNvSpPr>
            <a:spLocks noGrp="1"/>
          </p:cNvSpPr>
          <p:nvPr>
            <p:ph type="sldNum" sz="quarter" idx="12"/>
          </p:nvPr>
        </p:nvSpPr>
        <p:spPr>
          <a:noFill/>
        </p:spPr>
        <p:txBody>
          <a:bodyPr/>
          <a:lstStyle/>
          <a:p>
            <a:fld id="{DC5B5882-0A0D-4B87-82E3-48CD55F11738}" type="slidenum">
              <a:rPr lang="en-US" altLang="zh-CN" smtClean="0"/>
              <a:pPr/>
              <a:t>54</a:t>
            </a:fld>
            <a:endParaRPr lang="en-US" altLang="zh-CN"/>
          </a:p>
        </p:txBody>
      </p:sp>
      <p:sp>
        <p:nvSpPr>
          <p:cNvPr id="25607" name="Text Box 2"/>
          <p:cNvSpPr txBox="1">
            <a:spLocks noChangeArrowheads="1"/>
          </p:cNvSpPr>
          <p:nvPr/>
        </p:nvSpPr>
        <p:spPr bwMode="auto">
          <a:xfrm>
            <a:off x="533400" y="457200"/>
            <a:ext cx="1695450" cy="579438"/>
          </a:xfrm>
          <a:prstGeom prst="rect">
            <a:avLst/>
          </a:prstGeom>
          <a:noFill/>
          <a:ln w="9525">
            <a:noFill/>
            <a:miter lim="800000"/>
            <a:headEnd/>
            <a:tailEnd/>
          </a:ln>
        </p:spPr>
        <p:txBody>
          <a:bodyPr>
            <a:spAutoFit/>
          </a:bodyPr>
          <a:lstStyle/>
          <a:p>
            <a:pPr>
              <a:spcBef>
                <a:spcPct val="50000"/>
              </a:spcBef>
            </a:pPr>
            <a:r>
              <a:rPr lang="en-US" altLang="zh-CN" sz="3200" b="1">
                <a:solidFill>
                  <a:srgbClr val="0000FF"/>
                </a:solidFill>
                <a:latin typeface="宋体" pitchFamily="2" charset="-122"/>
              </a:rPr>
              <a:t>(1)</a:t>
            </a:r>
            <a:r>
              <a:rPr lang="zh-CN" altLang="en-US" sz="3200" b="1">
                <a:solidFill>
                  <a:srgbClr val="0000FF"/>
                </a:solidFill>
                <a:latin typeface="宋体" pitchFamily="2" charset="-122"/>
              </a:rPr>
              <a:t>能谱</a:t>
            </a:r>
          </a:p>
        </p:txBody>
      </p:sp>
      <p:graphicFrame>
        <p:nvGraphicFramePr>
          <p:cNvPr id="25602" name="Object 3"/>
          <p:cNvGraphicFramePr>
            <a:graphicFrameLocks noChangeAspect="1"/>
          </p:cNvGraphicFramePr>
          <p:nvPr/>
        </p:nvGraphicFramePr>
        <p:xfrm>
          <a:off x="1487488" y="862013"/>
          <a:ext cx="6186487" cy="941387"/>
        </p:xfrm>
        <a:graphic>
          <a:graphicData uri="http://schemas.openxmlformats.org/presentationml/2006/ole">
            <mc:AlternateContent xmlns:mc="http://schemas.openxmlformats.org/markup-compatibility/2006">
              <mc:Choice xmlns:v="urn:schemas-microsoft-com:vml" Requires="v">
                <p:oleObj name="公式" r:id="rId2" imgW="2412720" imgH="342720" progId="Equations">
                  <p:embed/>
                </p:oleObj>
              </mc:Choice>
              <mc:Fallback>
                <p:oleObj name="公式" r:id="rId2" imgW="2412720" imgH="342720" progId="Equations">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7488" y="862013"/>
                        <a:ext cx="6186487" cy="94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3" name="Object 4"/>
          <p:cNvGraphicFramePr>
            <a:graphicFrameLocks noChangeAspect="1"/>
          </p:cNvGraphicFramePr>
          <p:nvPr/>
        </p:nvGraphicFramePr>
        <p:xfrm>
          <a:off x="2678113" y="1792288"/>
          <a:ext cx="5513387" cy="1166812"/>
        </p:xfrm>
        <a:graphic>
          <a:graphicData uri="http://schemas.openxmlformats.org/presentationml/2006/ole">
            <mc:AlternateContent xmlns:mc="http://schemas.openxmlformats.org/markup-compatibility/2006">
              <mc:Choice xmlns:v="urn:schemas-microsoft-com:vml" Requires="v">
                <p:oleObj name="公式" r:id="rId4" imgW="2260440" imgH="520560" progId="Equations">
                  <p:embed/>
                </p:oleObj>
              </mc:Choice>
              <mc:Fallback>
                <p:oleObj name="公式" r:id="rId4" imgW="2260440" imgH="520560" progId="Equations">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8113" y="1792288"/>
                        <a:ext cx="5513387" cy="1166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8" name="Text Box 5"/>
          <p:cNvSpPr txBox="1">
            <a:spLocks noChangeArrowheads="1"/>
          </p:cNvSpPr>
          <p:nvPr/>
        </p:nvSpPr>
        <p:spPr bwMode="auto">
          <a:xfrm>
            <a:off x="1447800" y="2209800"/>
            <a:ext cx="914400" cy="579438"/>
          </a:xfrm>
          <a:prstGeom prst="rect">
            <a:avLst/>
          </a:prstGeom>
          <a:noFill/>
          <a:ln w="9525">
            <a:noFill/>
            <a:miter lim="800000"/>
            <a:headEnd/>
            <a:tailEnd/>
          </a:ln>
        </p:spPr>
        <p:txBody>
          <a:bodyPr>
            <a:spAutoFit/>
          </a:bodyPr>
          <a:lstStyle/>
          <a:p>
            <a:pPr>
              <a:spcBef>
                <a:spcPct val="50000"/>
              </a:spcBef>
            </a:pPr>
            <a:r>
              <a:rPr lang="zh-CN" altLang="en-US" sz="3200" b="1">
                <a:latin typeface="宋体" pitchFamily="2" charset="-122"/>
              </a:rPr>
              <a:t>得</a:t>
            </a:r>
          </a:p>
        </p:txBody>
      </p:sp>
      <p:sp>
        <p:nvSpPr>
          <p:cNvPr id="25609" name="Text Box 6"/>
          <p:cNvSpPr txBox="1">
            <a:spLocks noChangeArrowheads="1"/>
          </p:cNvSpPr>
          <p:nvPr/>
        </p:nvSpPr>
        <p:spPr bwMode="auto">
          <a:xfrm>
            <a:off x="838200" y="3001963"/>
            <a:ext cx="7696200" cy="1311275"/>
          </a:xfrm>
          <a:prstGeom prst="rect">
            <a:avLst/>
          </a:prstGeom>
          <a:noFill/>
          <a:ln w="9525">
            <a:noFill/>
            <a:miter lim="800000"/>
            <a:headEnd/>
            <a:tailEnd/>
          </a:ln>
        </p:spPr>
        <p:txBody>
          <a:bodyPr>
            <a:spAutoFit/>
          </a:bodyPr>
          <a:lstStyle/>
          <a:p>
            <a:pPr>
              <a:spcBef>
                <a:spcPct val="50000"/>
              </a:spcBef>
              <a:buClr>
                <a:srgbClr val="0000CC"/>
              </a:buClr>
              <a:buFontTx/>
              <a:buChar char="•"/>
            </a:pPr>
            <a:r>
              <a:rPr lang="en-US" altLang="zh-CN" sz="3200" b="1">
                <a:latin typeface="宋体" pitchFamily="2" charset="-122"/>
              </a:rPr>
              <a:t> </a:t>
            </a:r>
            <a:r>
              <a:rPr lang="zh-CN" altLang="en-US" sz="3200" b="1">
                <a:latin typeface="宋体" pitchFamily="2" charset="-122"/>
              </a:rPr>
              <a:t>能量取分立值（能级） </a:t>
            </a:r>
            <a:r>
              <a:rPr lang="zh-CN" altLang="en-US" sz="3200" b="1">
                <a:solidFill>
                  <a:srgbClr val="0000FF"/>
                </a:solidFill>
                <a:latin typeface="宋体" pitchFamily="2" charset="-122"/>
                <a:sym typeface="Monotype Sorts" pitchFamily="2" charset="2"/>
              </a:rPr>
              <a:t>→</a:t>
            </a:r>
            <a:r>
              <a:rPr lang="zh-CN" altLang="en-US" sz="3200" b="1">
                <a:latin typeface="宋体" pitchFamily="2" charset="-122"/>
              </a:rPr>
              <a:t>能量量子化</a:t>
            </a:r>
          </a:p>
          <a:p>
            <a:pPr>
              <a:spcBef>
                <a:spcPct val="50000"/>
              </a:spcBef>
              <a:buClr>
                <a:srgbClr val="0000CC"/>
              </a:buClr>
              <a:buFontTx/>
              <a:buChar char="•"/>
            </a:pPr>
            <a:r>
              <a:rPr lang="zh-CN" altLang="en-US" sz="3200" b="1">
                <a:latin typeface="宋体" pitchFamily="2" charset="-122"/>
              </a:rPr>
              <a:t> 本例中，边界条件</a:t>
            </a:r>
            <a:r>
              <a:rPr lang="zh-CN" altLang="en-US" sz="3200" b="1">
                <a:solidFill>
                  <a:srgbClr val="0000FF"/>
                </a:solidFill>
                <a:latin typeface="宋体" pitchFamily="2" charset="-122"/>
                <a:sym typeface="Monotype Sorts" pitchFamily="2" charset="2"/>
              </a:rPr>
              <a:t>→</a:t>
            </a:r>
            <a:r>
              <a:rPr lang="zh-CN" altLang="en-US" sz="3200" b="1">
                <a:latin typeface="宋体" pitchFamily="2" charset="-122"/>
              </a:rPr>
              <a:t>能量量子化</a:t>
            </a:r>
          </a:p>
        </p:txBody>
      </p:sp>
      <p:grpSp>
        <p:nvGrpSpPr>
          <p:cNvPr id="25610" name="Group 7"/>
          <p:cNvGrpSpPr>
            <a:grpSpLocks/>
          </p:cNvGrpSpPr>
          <p:nvPr/>
        </p:nvGrpSpPr>
        <p:grpSpPr bwMode="auto">
          <a:xfrm>
            <a:off x="876300" y="4572000"/>
            <a:ext cx="6400800" cy="579438"/>
            <a:chOff x="528" y="2496"/>
            <a:chExt cx="4032" cy="365"/>
          </a:xfrm>
        </p:grpSpPr>
        <p:sp>
          <p:nvSpPr>
            <p:cNvPr id="25613" name="Text Box 8"/>
            <p:cNvSpPr txBox="1">
              <a:spLocks noChangeArrowheads="1"/>
            </p:cNvSpPr>
            <p:nvPr/>
          </p:nvSpPr>
          <p:spPr bwMode="auto">
            <a:xfrm>
              <a:off x="528" y="2496"/>
              <a:ext cx="4032" cy="365"/>
            </a:xfrm>
            <a:prstGeom prst="rect">
              <a:avLst/>
            </a:prstGeom>
            <a:noFill/>
            <a:ln w="9525">
              <a:noFill/>
              <a:miter lim="800000"/>
              <a:headEnd/>
              <a:tailEnd/>
            </a:ln>
          </p:spPr>
          <p:txBody>
            <a:bodyPr>
              <a:spAutoFit/>
            </a:bodyPr>
            <a:lstStyle/>
            <a:p>
              <a:pPr>
                <a:spcBef>
                  <a:spcPct val="50000"/>
                </a:spcBef>
                <a:buClr>
                  <a:srgbClr val="0000CC"/>
                </a:buClr>
                <a:buFontTx/>
                <a:buChar char="•"/>
              </a:pPr>
              <a:r>
                <a:rPr lang="en-US" altLang="zh-CN" sz="3200" b="1">
                  <a:latin typeface="宋体" pitchFamily="2" charset="-122"/>
                </a:rPr>
                <a:t> </a:t>
              </a:r>
              <a:r>
                <a:rPr lang="zh-CN" altLang="en-US" sz="3200" b="1">
                  <a:latin typeface="宋体" pitchFamily="2" charset="-122"/>
                </a:rPr>
                <a:t>当      时，量子化</a:t>
              </a:r>
              <a:r>
                <a:rPr lang="zh-CN" altLang="en-US" sz="3200" b="1">
                  <a:solidFill>
                    <a:srgbClr val="0000FF"/>
                  </a:solidFill>
                  <a:latin typeface="宋体" pitchFamily="2" charset="-122"/>
                  <a:sym typeface="Monotype Sorts" pitchFamily="2" charset="2"/>
                </a:rPr>
                <a:t>→</a:t>
              </a:r>
              <a:r>
                <a:rPr lang="zh-CN" altLang="en-US" sz="3200" b="1">
                  <a:latin typeface="宋体" pitchFamily="2" charset="-122"/>
                </a:rPr>
                <a:t>连续</a:t>
              </a:r>
            </a:p>
          </p:txBody>
        </p:sp>
        <p:graphicFrame>
          <p:nvGraphicFramePr>
            <p:cNvPr id="25605" name="Object 9"/>
            <p:cNvGraphicFramePr>
              <a:graphicFrameLocks noChangeAspect="1"/>
            </p:cNvGraphicFramePr>
            <p:nvPr/>
          </p:nvGraphicFramePr>
          <p:xfrm>
            <a:off x="1104" y="2592"/>
            <a:ext cx="672" cy="167"/>
          </p:xfrm>
          <a:graphic>
            <a:graphicData uri="http://schemas.openxmlformats.org/presentationml/2006/ole">
              <mc:AlternateContent xmlns:mc="http://schemas.openxmlformats.org/markup-compatibility/2006">
                <mc:Choice xmlns:v="urn:schemas-microsoft-com:vml" Requires="v">
                  <p:oleObj name="公式" r:id="rId6" imgW="1066680" imgH="266400" progId="Equations">
                    <p:embed/>
                  </p:oleObj>
                </mc:Choice>
                <mc:Fallback>
                  <p:oleObj name="公式" r:id="rId6" imgW="1066680" imgH="266400" progId="Equations">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4" y="2592"/>
                          <a:ext cx="672" cy="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5611" name="Group 10"/>
          <p:cNvGrpSpPr>
            <a:grpSpLocks/>
          </p:cNvGrpSpPr>
          <p:nvPr/>
        </p:nvGrpSpPr>
        <p:grpSpPr bwMode="auto">
          <a:xfrm>
            <a:off x="685800" y="5143500"/>
            <a:ext cx="8077200" cy="914400"/>
            <a:chOff x="432" y="2832"/>
            <a:chExt cx="5088" cy="576"/>
          </a:xfrm>
        </p:grpSpPr>
        <p:sp>
          <p:nvSpPr>
            <p:cNvPr id="25612" name="Text Box 11"/>
            <p:cNvSpPr txBox="1">
              <a:spLocks noChangeArrowheads="1"/>
            </p:cNvSpPr>
            <p:nvPr/>
          </p:nvSpPr>
          <p:spPr bwMode="auto">
            <a:xfrm>
              <a:off x="432" y="2976"/>
              <a:ext cx="5088" cy="365"/>
            </a:xfrm>
            <a:prstGeom prst="rect">
              <a:avLst/>
            </a:prstGeom>
            <a:noFill/>
            <a:ln w="9525">
              <a:noFill/>
              <a:miter lim="800000"/>
              <a:headEnd/>
              <a:tailEnd/>
            </a:ln>
          </p:spPr>
          <p:txBody>
            <a:bodyPr wrap="square">
              <a:spAutoFit/>
            </a:bodyPr>
            <a:lstStyle/>
            <a:p>
              <a:pPr>
                <a:spcBef>
                  <a:spcPct val="50000"/>
                </a:spcBef>
                <a:buClr>
                  <a:srgbClr val="0000CC"/>
                </a:buClr>
                <a:buFontTx/>
                <a:buChar char="•"/>
              </a:pPr>
              <a:r>
                <a:rPr lang="en-US" altLang="zh-CN" sz="3200" b="1" dirty="0">
                  <a:latin typeface="宋体" pitchFamily="2" charset="-122"/>
                </a:rPr>
                <a:t> </a:t>
              </a:r>
              <a:r>
                <a:rPr lang="zh-CN" altLang="en-US" sz="3200" b="1" dirty="0">
                  <a:latin typeface="宋体" pitchFamily="2" charset="-122"/>
                </a:rPr>
                <a:t>最低能量</a:t>
              </a:r>
              <a:r>
                <a:rPr lang="en-US" altLang="zh-CN" sz="3200" b="1" dirty="0">
                  <a:latin typeface="宋体" pitchFamily="2" charset="-122"/>
                </a:rPr>
                <a:t>(</a:t>
              </a:r>
              <a:r>
                <a:rPr lang="zh-CN" altLang="en-US" sz="3200" b="1" dirty="0">
                  <a:latin typeface="宋体" pitchFamily="2" charset="-122"/>
                </a:rPr>
                <a:t>零点能</a:t>
              </a:r>
              <a:r>
                <a:rPr lang="en-US" altLang="zh-CN" sz="3200" b="1" dirty="0">
                  <a:latin typeface="宋体" pitchFamily="2" charset="-122"/>
                </a:rPr>
                <a:t>)           </a:t>
              </a:r>
              <a:r>
                <a:rPr lang="en-US" altLang="zh-CN" sz="3200" b="1" dirty="0"/>
                <a:t>—</a:t>
              </a:r>
              <a:r>
                <a:rPr lang="en-US" altLang="zh-CN" sz="3200" b="1" dirty="0">
                  <a:latin typeface="宋体" pitchFamily="2" charset="-122"/>
                </a:rPr>
                <a:t> </a:t>
              </a:r>
              <a:r>
                <a:rPr lang="zh-CN" altLang="en-US" sz="3200" b="1" dirty="0">
                  <a:latin typeface="宋体" pitchFamily="2" charset="-122"/>
                </a:rPr>
                <a:t>波动性</a:t>
              </a:r>
              <a:endParaRPr lang="zh-CN" altLang="en-US" b="1" dirty="0">
                <a:latin typeface="宋体" pitchFamily="2" charset="-122"/>
              </a:endParaRPr>
            </a:p>
          </p:txBody>
        </p:sp>
        <p:graphicFrame>
          <p:nvGraphicFramePr>
            <p:cNvPr id="25604" name="Object 12"/>
            <p:cNvGraphicFramePr>
              <a:graphicFrameLocks noChangeAspect="1"/>
            </p:cNvGraphicFramePr>
            <p:nvPr/>
          </p:nvGraphicFramePr>
          <p:xfrm>
            <a:off x="2832" y="2832"/>
            <a:ext cx="1288" cy="576"/>
          </p:xfrm>
          <a:graphic>
            <a:graphicData uri="http://schemas.openxmlformats.org/presentationml/2006/ole">
              <mc:AlternateContent xmlns:mc="http://schemas.openxmlformats.org/markup-compatibility/2006">
                <mc:Choice xmlns:v="urn:schemas-microsoft-com:vml" Requires="v">
                  <p:oleObj name="公式" r:id="rId8" imgW="2044440" imgH="799920" progId="Equations">
                    <p:embed/>
                  </p:oleObj>
                </mc:Choice>
                <mc:Fallback>
                  <p:oleObj name="公式" r:id="rId8" imgW="2044440" imgH="799920" progId="Equations">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32" y="2832"/>
                          <a:ext cx="1288"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灯片编号占位符 3"/>
          <p:cNvSpPr>
            <a:spLocks noGrp="1"/>
          </p:cNvSpPr>
          <p:nvPr>
            <p:ph type="sldNum" sz="quarter" idx="12"/>
          </p:nvPr>
        </p:nvSpPr>
        <p:spPr>
          <a:noFill/>
        </p:spPr>
        <p:txBody>
          <a:bodyPr/>
          <a:lstStyle/>
          <a:p>
            <a:fld id="{BC7BEFCC-8794-4821-AD4E-53152E108FF1}" type="slidenum">
              <a:rPr lang="en-US" altLang="zh-CN" smtClean="0"/>
              <a:pPr/>
              <a:t>55</a:t>
            </a:fld>
            <a:endParaRPr lang="en-US" altLang="zh-CN"/>
          </a:p>
        </p:txBody>
      </p:sp>
      <p:sp>
        <p:nvSpPr>
          <p:cNvPr id="26630" name="Text Box 2"/>
          <p:cNvSpPr txBox="1">
            <a:spLocks noChangeArrowheads="1"/>
          </p:cNvSpPr>
          <p:nvPr/>
        </p:nvSpPr>
        <p:spPr bwMode="auto">
          <a:xfrm>
            <a:off x="723900" y="647700"/>
            <a:ext cx="4000500" cy="579438"/>
          </a:xfrm>
          <a:prstGeom prst="rect">
            <a:avLst/>
          </a:prstGeom>
          <a:noFill/>
          <a:ln w="9525">
            <a:noFill/>
            <a:miter lim="800000"/>
            <a:headEnd/>
            <a:tailEnd/>
          </a:ln>
        </p:spPr>
        <p:txBody>
          <a:bodyPr wrap="square">
            <a:spAutoFit/>
          </a:bodyPr>
          <a:lstStyle/>
          <a:p>
            <a:pPr>
              <a:spcBef>
                <a:spcPct val="50000"/>
              </a:spcBef>
            </a:pPr>
            <a:r>
              <a:rPr lang="en-US" altLang="zh-CN" sz="3200" b="1" dirty="0">
                <a:solidFill>
                  <a:srgbClr val="0000FF"/>
                </a:solidFill>
                <a:latin typeface="宋体" pitchFamily="2" charset="-122"/>
              </a:rPr>
              <a:t>(2) </a:t>
            </a:r>
            <a:r>
              <a:rPr lang="zh-CN" altLang="en-US" sz="3200" b="1" dirty="0">
                <a:solidFill>
                  <a:srgbClr val="0000FF"/>
                </a:solidFill>
                <a:latin typeface="宋体" pitchFamily="2" charset="-122"/>
              </a:rPr>
              <a:t>定归一化常数</a:t>
            </a:r>
            <a:endParaRPr lang="zh-CN" altLang="en-US" b="1" dirty="0">
              <a:solidFill>
                <a:srgbClr val="0000FF"/>
              </a:solidFill>
              <a:latin typeface="宋体" pitchFamily="2" charset="-122"/>
            </a:endParaRPr>
          </a:p>
        </p:txBody>
      </p:sp>
      <p:graphicFrame>
        <p:nvGraphicFramePr>
          <p:cNvPr id="26626" name="Object 3"/>
          <p:cNvGraphicFramePr>
            <a:graphicFrameLocks noChangeAspect="1"/>
          </p:cNvGraphicFramePr>
          <p:nvPr/>
        </p:nvGraphicFramePr>
        <p:xfrm>
          <a:off x="1068388" y="3998913"/>
          <a:ext cx="7316787" cy="1382712"/>
        </p:xfrm>
        <a:graphic>
          <a:graphicData uri="http://schemas.openxmlformats.org/presentationml/2006/ole">
            <mc:AlternateContent xmlns:mc="http://schemas.openxmlformats.org/markup-compatibility/2006">
              <mc:Choice xmlns:v="urn:schemas-microsoft-com:vml" Requires="v">
                <p:oleObj name="公式" r:id="rId2" imgW="3441600" imgH="634680" progId="Equations">
                  <p:embed/>
                </p:oleObj>
              </mc:Choice>
              <mc:Fallback>
                <p:oleObj name="公式" r:id="rId2" imgW="3441600" imgH="634680" progId="Equations">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388" y="3998913"/>
                        <a:ext cx="7316787" cy="1382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31" name="Text Box 4"/>
          <p:cNvSpPr txBox="1">
            <a:spLocks noChangeArrowheads="1"/>
          </p:cNvSpPr>
          <p:nvPr/>
        </p:nvSpPr>
        <p:spPr bwMode="auto">
          <a:xfrm>
            <a:off x="666750" y="5524500"/>
            <a:ext cx="3981450" cy="579438"/>
          </a:xfrm>
          <a:prstGeom prst="rect">
            <a:avLst/>
          </a:prstGeom>
          <a:noFill/>
          <a:ln w="9525">
            <a:noFill/>
            <a:miter lim="800000"/>
            <a:headEnd/>
            <a:tailEnd/>
          </a:ln>
        </p:spPr>
        <p:txBody>
          <a:bodyPr>
            <a:spAutoFit/>
          </a:bodyPr>
          <a:lstStyle/>
          <a:p>
            <a:pPr>
              <a:spcBef>
                <a:spcPct val="50000"/>
              </a:spcBef>
            </a:pPr>
            <a:r>
              <a:rPr lang="en-US" altLang="zh-CN" sz="3200" b="1">
                <a:solidFill>
                  <a:srgbClr val="0000FF"/>
                </a:solidFill>
                <a:latin typeface="宋体" pitchFamily="2" charset="-122"/>
              </a:rPr>
              <a:t>(3)</a:t>
            </a:r>
            <a:r>
              <a:rPr lang="zh-CN" altLang="en-US" sz="3200" b="1">
                <a:solidFill>
                  <a:srgbClr val="0000FF"/>
                </a:solidFill>
                <a:latin typeface="宋体" pitchFamily="2" charset="-122"/>
              </a:rPr>
              <a:t>概率密度（</a:t>
            </a:r>
            <a:r>
              <a:rPr lang="en-US" altLang="zh-CN" sz="3200" b="1">
                <a:solidFill>
                  <a:srgbClr val="0000FF"/>
                </a:solidFill>
                <a:latin typeface="宋体" pitchFamily="2" charset="-122"/>
              </a:rPr>
              <a:t>P253)</a:t>
            </a:r>
          </a:p>
        </p:txBody>
      </p:sp>
      <p:graphicFrame>
        <p:nvGraphicFramePr>
          <p:cNvPr id="26627" name="Object 5"/>
          <p:cNvGraphicFramePr>
            <a:graphicFrameLocks noChangeAspect="1"/>
          </p:cNvGraphicFramePr>
          <p:nvPr/>
        </p:nvGraphicFramePr>
        <p:xfrm>
          <a:off x="4108450" y="1152525"/>
          <a:ext cx="3975100" cy="1433513"/>
        </p:xfrm>
        <a:graphic>
          <a:graphicData uri="http://schemas.openxmlformats.org/presentationml/2006/ole">
            <mc:AlternateContent xmlns:mc="http://schemas.openxmlformats.org/markup-compatibility/2006">
              <mc:Choice xmlns:v="urn:schemas-microsoft-com:vml" Requires="v">
                <p:oleObj name="公式" r:id="rId4" imgW="1079280" imgH="469800" progId="Equations">
                  <p:embed/>
                </p:oleObj>
              </mc:Choice>
              <mc:Fallback>
                <p:oleObj name="公式" r:id="rId4" imgW="1079280" imgH="469800" progId="Equations">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8450" y="1152525"/>
                        <a:ext cx="3975100" cy="1433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2" name="Text Box 6"/>
          <p:cNvSpPr txBox="1">
            <a:spLocks noChangeArrowheads="1"/>
          </p:cNvSpPr>
          <p:nvPr/>
        </p:nvSpPr>
        <p:spPr bwMode="auto">
          <a:xfrm>
            <a:off x="723900" y="1657350"/>
            <a:ext cx="2914650" cy="579438"/>
          </a:xfrm>
          <a:prstGeom prst="rect">
            <a:avLst/>
          </a:prstGeom>
          <a:noFill/>
          <a:ln w="9525">
            <a:noFill/>
            <a:miter lim="800000"/>
            <a:headEnd/>
            <a:tailEnd/>
          </a:ln>
        </p:spPr>
        <p:txBody>
          <a:bodyPr>
            <a:spAutoFit/>
          </a:bodyPr>
          <a:lstStyle/>
          <a:p>
            <a:pPr>
              <a:spcBef>
                <a:spcPct val="50000"/>
              </a:spcBef>
            </a:pPr>
            <a:r>
              <a:rPr lang="zh-CN" altLang="en-US" sz="3200" b="1">
                <a:solidFill>
                  <a:srgbClr val="0000FF"/>
                </a:solidFill>
                <a:latin typeface="宋体" pitchFamily="2" charset="-122"/>
              </a:rPr>
              <a:t>由归一化条件</a:t>
            </a:r>
            <a:endParaRPr lang="zh-CN" altLang="en-US" b="1">
              <a:solidFill>
                <a:srgbClr val="0000FF"/>
              </a:solidFill>
              <a:latin typeface="宋体" pitchFamily="2" charset="-122"/>
            </a:endParaRPr>
          </a:p>
        </p:txBody>
      </p:sp>
      <p:sp>
        <p:nvSpPr>
          <p:cNvPr id="26633" name="Text Box 7"/>
          <p:cNvSpPr txBox="1">
            <a:spLocks noChangeArrowheads="1"/>
          </p:cNvSpPr>
          <p:nvPr/>
        </p:nvSpPr>
        <p:spPr bwMode="auto">
          <a:xfrm>
            <a:off x="876300" y="3105150"/>
            <a:ext cx="3448050" cy="579438"/>
          </a:xfrm>
          <a:prstGeom prst="rect">
            <a:avLst/>
          </a:prstGeom>
          <a:noFill/>
          <a:ln w="9525">
            <a:noFill/>
            <a:miter lim="800000"/>
            <a:headEnd/>
            <a:tailEnd/>
          </a:ln>
        </p:spPr>
        <p:txBody>
          <a:bodyPr>
            <a:spAutoFit/>
          </a:bodyPr>
          <a:lstStyle/>
          <a:p>
            <a:pPr>
              <a:spcBef>
                <a:spcPct val="50000"/>
              </a:spcBef>
            </a:pPr>
            <a:r>
              <a:rPr lang="zh-CN" altLang="en-US" sz="3200" b="1">
                <a:solidFill>
                  <a:srgbClr val="0000FF"/>
                </a:solidFill>
                <a:latin typeface="宋体" pitchFamily="2" charset="-122"/>
              </a:rPr>
              <a:t>可定出归一化常数</a:t>
            </a:r>
            <a:endParaRPr lang="zh-CN" altLang="en-US" b="1">
              <a:solidFill>
                <a:srgbClr val="0000FF"/>
              </a:solidFill>
              <a:latin typeface="宋体" pitchFamily="2" charset="-122"/>
            </a:endParaRPr>
          </a:p>
        </p:txBody>
      </p:sp>
      <p:graphicFrame>
        <p:nvGraphicFramePr>
          <p:cNvPr id="26628" name="Object 8"/>
          <p:cNvGraphicFramePr>
            <a:graphicFrameLocks noChangeAspect="1"/>
          </p:cNvGraphicFramePr>
          <p:nvPr/>
        </p:nvGraphicFramePr>
        <p:xfrm>
          <a:off x="4673600" y="2911475"/>
          <a:ext cx="3033713" cy="900113"/>
        </p:xfrm>
        <a:graphic>
          <a:graphicData uri="http://schemas.openxmlformats.org/presentationml/2006/ole">
            <mc:AlternateContent xmlns:mc="http://schemas.openxmlformats.org/markup-compatibility/2006">
              <mc:Choice xmlns:v="urn:schemas-microsoft-com:vml" Requires="v">
                <p:oleObj name="公式" r:id="rId6" imgW="952200" imgH="304560" progId="Equations">
                  <p:embed/>
                </p:oleObj>
              </mc:Choice>
              <mc:Fallback>
                <p:oleObj name="公式" r:id="rId6" imgW="952200" imgH="304560" progId="Equations">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73600" y="2911475"/>
                        <a:ext cx="3033713" cy="90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灯片编号占位符 3"/>
          <p:cNvSpPr>
            <a:spLocks noGrp="1"/>
          </p:cNvSpPr>
          <p:nvPr>
            <p:ph type="sldNum" sz="quarter" idx="12"/>
          </p:nvPr>
        </p:nvSpPr>
        <p:spPr>
          <a:noFill/>
        </p:spPr>
        <p:txBody>
          <a:bodyPr/>
          <a:lstStyle/>
          <a:p>
            <a:fld id="{E8131794-BC46-4068-B3F0-F6A351349644}" type="slidenum">
              <a:rPr lang="en-US" altLang="zh-CN" smtClean="0"/>
              <a:pPr/>
              <a:t>56</a:t>
            </a:fld>
            <a:endParaRPr lang="en-US" altLang="zh-CN"/>
          </a:p>
        </p:txBody>
      </p:sp>
      <p:sp>
        <p:nvSpPr>
          <p:cNvPr id="27655" name="Text Box 2"/>
          <p:cNvSpPr txBox="1">
            <a:spLocks noChangeArrowheads="1"/>
          </p:cNvSpPr>
          <p:nvPr/>
        </p:nvSpPr>
        <p:spPr bwMode="auto">
          <a:xfrm>
            <a:off x="457200" y="533400"/>
            <a:ext cx="3886200" cy="579438"/>
          </a:xfrm>
          <a:prstGeom prst="rect">
            <a:avLst/>
          </a:prstGeom>
          <a:noFill/>
          <a:ln w="9525">
            <a:noFill/>
            <a:miter lim="800000"/>
            <a:headEnd/>
            <a:tailEnd/>
          </a:ln>
        </p:spPr>
        <p:txBody>
          <a:bodyPr>
            <a:spAutoFit/>
          </a:bodyPr>
          <a:lstStyle/>
          <a:p>
            <a:pPr>
              <a:spcBef>
                <a:spcPct val="50000"/>
              </a:spcBef>
            </a:pPr>
            <a:r>
              <a:rPr lang="zh-CN" altLang="en-US" sz="3200" b="1">
                <a:solidFill>
                  <a:srgbClr val="0000FF"/>
                </a:solidFill>
                <a:latin typeface="宋体" pitchFamily="2" charset="-122"/>
              </a:rPr>
              <a:t>二</a:t>
            </a:r>
            <a:r>
              <a:rPr lang="en-US" altLang="zh-CN" sz="3200" b="1">
                <a:solidFill>
                  <a:srgbClr val="0000FF"/>
                </a:solidFill>
                <a:latin typeface="宋体" pitchFamily="2" charset="-122"/>
              </a:rPr>
              <a:t>. </a:t>
            </a:r>
            <a:r>
              <a:rPr lang="zh-CN" altLang="en-US" sz="3200" b="1">
                <a:solidFill>
                  <a:srgbClr val="0000FF"/>
                </a:solidFill>
                <a:latin typeface="宋体" pitchFamily="2" charset="-122"/>
              </a:rPr>
              <a:t>一维散射问题</a:t>
            </a:r>
            <a:endParaRPr lang="zh-CN" altLang="en-US" sz="3600" b="1">
              <a:solidFill>
                <a:srgbClr val="0000FF"/>
              </a:solidFill>
              <a:latin typeface="宋体" pitchFamily="2" charset="-122"/>
            </a:endParaRPr>
          </a:p>
        </p:txBody>
      </p:sp>
      <p:sp>
        <p:nvSpPr>
          <p:cNvPr id="27656" name="Text Box 3"/>
          <p:cNvSpPr txBox="1">
            <a:spLocks noChangeArrowheads="1"/>
          </p:cNvSpPr>
          <p:nvPr/>
        </p:nvSpPr>
        <p:spPr bwMode="auto">
          <a:xfrm>
            <a:off x="762000" y="1096963"/>
            <a:ext cx="2057400" cy="579437"/>
          </a:xfrm>
          <a:prstGeom prst="rect">
            <a:avLst/>
          </a:prstGeom>
          <a:noFill/>
          <a:ln w="9525">
            <a:noFill/>
            <a:miter lim="800000"/>
            <a:headEnd/>
            <a:tailEnd/>
          </a:ln>
        </p:spPr>
        <p:txBody>
          <a:bodyPr>
            <a:spAutoFit/>
          </a:bodyPr>
          <a:lstStyle/>
          <a:p>
            <a:pPr>
              <a:spcBef>
                <a:spcPct val="50000"/>
              </a:spcBef>
            </a:pPr>
            <a:r>
              <a:rPr lang="en-US" altLang="zh-CN" sz="3200" b="1">
                <a:solidFill>
                  <a:srgbClr val="0000FF"/>
                </a:solidFill>
                <a:latin typeface="宋体" pitchFamily="2" charset="-122"/>
              </a:rPr>
              <a:t>1</a:t>
            </a:r>
            <a:r>
              <a:rPr lang="zh-CN" altLang="en-US" sz="3200" b="1">
                <a:solidFill>
                  <a:srgbClr val="0000FF"/>
                </a:solidFill>
                <a:latin typeface="宋体" pitchFamily="2" charset="-122"/>
              </a:rPr>
              <a:t>．梯形势</a:t>
            </a:r>
            <a:endParaRPr lang="zh-CN" altLang="en-US" b="1">
              <a:solidFill>
                <a:srgbClr val="0000FF"/>
              </a:solidFill>
              <a:latin typeface="宋体" pitchFamily="2" charset="-122"/>
            </a:endParaRPr>
          </a:p>
        </p:txBody>
      </p:sp>
      <p:graphicFrame>
        <p:nvGraphicFramePr>
          <p:cNvPr id="27650" name="Object 4"/>
          <p:cNvGraphicFramePr>
            <a:graphicFrameLocks noChangeAspect="1"/>
          </p:cNvGraphicFramePr>
          <p:nvPr/>
        </p:nvGraphicFramePr>
        <p:xfrm>
          <a:off x="1385888" y="1579563"/>
          <a:ext cx="3122612" cy="1376362"/>
        </p:xfrm>
        <a:graphic>
          <a:graphicData uri="http://schemas.openxmlformats.org/presentationml/2006/ole">
            <mc:AlternateContent xmlns:mc="http://schemas.openxmlformats.org/markup-compatibility/2006">
              <mc:Choice xmlns:v="urn:schemas-microsoft-com:vml" Requires="v">
                <p:oleObj name="公式" r:id="rId2" imgW="1536480" imgH="622080" progId="Equations">
                  <p:embed/>
                </p:oleObj>
              </mc:Choice>
              <mc:Fallback>
                <p:oleObj name="公式" r:id="rId2" imgW="1536480" imgH="622080" progId="Equations">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888" y="1579563"/>
                        <a:ext cx="3122612" cy="1376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1" name="Object 5"/>
          <p:cNvGraphicFramePr>
            <a:graphicFrameLocks noChangeAspect="1"/>
          </p:cNvGraphicFramePr>
          <p:nvPr/>
        </p:nvGraphicFramePr>
        <p:xfrm>
          <a:off x="4724400" y="533400"/>
          <a:ext cx="4038600" cy="2590800"/>
        </p:xfrm>
        <a:graphic>
          <a:graphicData uri="http://schemas.openxmlformats.org/presentationml/2006/ole">
            <mc:AlternateContent xmlns:mc="http://schemas.openxmlformats.org/markup-compatibility/2006">
              <mc:Choice xmlns:v="urn:schemas-microsoft-com:vml" Requires="v">
                <p:oleObj name="文档" r:id="rId4" imgW="2515320" imgH="1380600" progId="Word.Document.8">
                  <p:embed/>
                </p:oleObj>
              </mc:Choice>
              <mc:Fallback>
                <p:oleObj name="文档" r:id="rId4" imgW="2515320" imgH="1380600" progId="Word.Document.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533400"/>
                        <a:ext cx="40386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7" name="Text Box 6"/>
          <p:cNvSpPr txBox="1">
            <a:spLocks noChangeArrowheads="1"/>
          </p:cNvSpPr>
          <p:nvPr/>
        </p:nvSpPr>
        <p:spPr bwMode="auto">
          <a:xfrm>
            <a:off x="427038" y="3014663"/>
            <a:ext cx="4800600" cy="579437"/>
          </a:xfrm>
          <a:prstGeom prst="rect">
            <a:avLst/>
          </a:prstGeom>
          <a:noFill/>
          <a:ln w="9525">
            <a:noFill/>
            <a:miter lim="800000"/>
            <a:headEnd/>
            <a:tailEnd/>
          </a:ln>
        </p:spPr>
        <p:txBody>
          <a:bodyPr>
            <a:spAutoFit/>
          </a:bodyPr>
          <a:lstStyle/>
          <a:p>
            <a:pPr>
              <a:spcBef>
                <a:spcPct val="50000"/>
              </a:spcBef>
            </a:pPr>
            <a:r>
              <a:rPr lang="en-US" altLang="zh-CN" sz="3200" b="1">
                <a:solidFill>
                  <a:srgbClr val="0000FF"/>
                </a:solidFill>
                <a:latin typeface="宋体" pitchFamily="2" charset="-122"/>
              </a:rPr>
              <a:t>2.</a:t>
            </a:r>
            <a:r>
              <a:rPr lang="zh-CN" altLang="en-US" sz="3200" b="1">
                <a:solidFill>
                  <a:srgbClr val="0000FF"/>
                </a:solidFill>
                <a:latin typeface="宋体" pitchFamily="2" charset="-122"/>
              </a:rPr>
              <a:t>隧道效应（势垒贯穿）</a:t>
            </a:r>
          </a:p>
        </p:txBody>
      </p:sp>
      <p:graphicFrame>
        <p:nvGraphicFramePr>
          <p:cNvPr id="27652" name="Object 7"/>
          <p:cNvGraphicFramePr>
            <a:graphicFrameLocks noChangeAspect="1"/>
          </p:cNvGraphicFramePr>
          <p:nvPr/>
        </p:nvGraphicFramePr>
        <p:xfrm>
          <a:off x="568325" y="3648075"/>
          <a:ext cx="3559175" cy="1130300"/>
        </p:xfrm>
        <a:graphic>
          <a:graphicData uri="http://schemas.openxmlformats.org/presentationml/2006/ole">
            <mc:AlternateContent xmlns:mc="http://schemas.openxmlformats.org/markup-compatibility/2006">
              <mc:Choice xmlns:v="urn:schemas-microsoft-com:vml" Requires="v">
                <p:oleObj name="公式" r:id="rId6" imgW="1396800" imgH="380880" progId="Equations">
                  <p:embed/>
                </p:oleObj>
              </mc:Choice>
              <mc:Fallback>
                <p:oleObj name="公式" r:id="rId6" imgW="1396800" imgH="380880" progId="Equations">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8325" y="3648075"/>
                        <a:ext cx="3559175"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3" name="Object 8"/>
          <p:cNvGraphicFramePr>
            <a:graphicFrameLocks noChangeAspect="1"/>
          </p:cNvGraphicFramePr>
          <p:nvPr/>
        </p:nvGraphicFramePr>
        <p:xfrm>
          <a:off x="4284663" y="3540125"/>
          <a:ext cx="4419600" cy="2438400"/>
        </p:xfrm>
        <a:graphic>
          <a:graphicData uri="http://schemas.openxmlformats.org/presentationml/2006/ole">
            <mc:AlternateContent xmlns:mc="http://schemas.openxmlformats.org/markup-compatibility/2006">
              <mc:Choice xmlns:v="urn:schemas-microsoft-com:vml" Requires="v">
                <p:oleObj name="文档" r:id="rId8" imgW="3290040" imgH="1609200" progId="Word.Document.8">
                  <p:embed/>
                </p:oleObj>
              </mc:Choice>
              <mc:Fallback>
                <p:oleObj name="文档" r:id="rId8" imgW="3290040" imgH="1609200" progId="Word.Document.8">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84663" y="3540125"/>
                        <a:ext cx="44196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8" name="Text Box 9"/>
          <p:cNvSpPr txBox="1">
            <a:spLocks noChangeArrowheads="1"/>
          </p:cNvSpPr>
          <p:nvPr/>
        </p:nvSpPr>
        <p:spPr bwMode="auto">
          <a:xfrm>
            <a:off x="247650" y="5010150"/>
            <a:ext cx="3729038" cy="1066800"/>
          </a:xfrm>
          <a:prstGeom prst="rect">
            <a:avLst/>
          </a:prstGeom>
          <a:noFill/>
          <a:ln w="9525">
            <a:noFill/>
            <a:miter lim="800000"/>
            <a:headEnd/>
            <a:tailEnd/>
          </a:ln>
        </p:spPr>
        <p:txBody>
          <a:bodyPr>
            <a:spAutoFit/>
          </a:bodyPr>
          <a:lstStyle/>
          <a:p>
            <a:pPr>
              <a:spcBef>
                <a:spcPct val="50000"/>
              </a:spcBef>
            </a:pPr>
            <a:r>
              <a:rPr lang="en-US" altLang="zh-CN" sz="3200" b="1">
                <a:solidFill>
                  <a:srgbClr val="0000FF"/>
                </a:solidFill>
                <a:latin typeface="宋体" pitchFamily="2" charset="-122"/>
              </a:rPr>
              <a:t> </a:t>
            </a:r>
            <a:r>
              <a:rPr lang="zh-CN" altLang="en-US" sz="3200" b="1">
                <a:solidFill>
                  <a:srgbClr val="0000FF"/>
                </a:solidFill>
                <a:latin typeface="宋体" pitchFamily="2" charset="-122"/>
              </a:rPr>
              <a:t>电子逸出金属表面     的模型</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灯片编号占位符 3"/>
          <p:cNvSpPr>
            <a:spLocks noGrp="1"/>
          </p:cNvSpPr>
          <p:nvPr>
            <p:ph type="sldNum" sz="quarter" idx="12"/>
          </p:nvPr>
        </p:nvSpPr>
        <p:spPr>
          <a:noFill/>
        </p:spPr>
        <p:txBody>
          <a:bodyPr/>
          <a:lstStyle/>
          <a:p>
            <a:fld id="{2D8668B6-A235-44C3-8D91-2BC9F809EA11}" type="slidenum">
              <a:rPr lang="en-US" altLang="zh-CN" smtClean="0"/>
              <a:pPr/>
              <a:t>57</a:t>
            </a:fld>
            <a:endParaRPr lang="en-US" altLang="zh-CN"/>
          </a:p>
        </p:txBody>
      </p:sp>
      <p:sp>
        <p:nvSpPr>
          <p:cNvPr id="28678" name="Text Box 2"/>
          <p:cNvSpPr txBox="1">
            <a:spLocks noChangeArrowheads="1"/>
          </p:cNvSpPr>
          <p:nvPr/>
        </p:nvSpPr>
        <p:spPr bwMode="auto">
          <a:xfrm>
            <a:off x="381000" y="501650"/>
            <a:ext cx="4572000" cy="641350"/>
          </a:xfrm>
          <a:prstGeom prst="rect">
            <a:avLst/>
          </a:prstGeom>
          <a:noFill/>
          <a:ln w="9525">
            <a:noFill/>
            <a:miter lim="800000"/>
            <a:headEnd/>
            <a:tailEnd/>
          </a:ln>
        </p:spPr>
        <p:txBody>
          <a:bodyPr>
            <a:spAutoFit/>
          </a:bodyPr>
          <a:lstStyle/>
          <a:p>
            <a:pPr>
              <a:spcBef>
                <a:spcPct val="50000"/>
              </a:spcBef>
            </a:pPr>
            <a:r>
              <a:rPr lang="zh-CN" altLang="en-US" sz="3600" b="1">
                <a:solidFill>
                  <a:srgbClr val="0000FF"/>
                </a:solidFill>
                <a:latin typeface="宋体" pitchFamily="2" charset="-122"/>
              </a:rPr>
              <a:t>三</a:t>
            </a:r>
            <a:r>
              <a:rPr lang="en-US" altLang="zh-CN" sz="3600" b="1">
                <a:solidFill>
                  <a:srgbClr val="0000FF"/>
                </a:solidFill>
                <a:latin typeface="宋体" pitchFamily="2" charset="-122"/>
              </a:rPr>
              <a:t>.</a:t>
            </a:r>
            <a:r>
              <a:rPr lang="zh-CN" altLang="en-US" sz="3600" b="1">
                <a:solidFill>
                  <a:srgbClr val="0000FF"/>
                </a:solidFill>
                <a:latin typeface="宋体" pitchFamily="2" charset="-122"/>
              </a:rPr>
              <a:t>扫描隧道显微镜</a:t>
            </a:r>
          </a:p>
        </p:txBody>
      </p:sp>
      <p:graphicFrame>
        <p:nvGraphicFramePr>
          <p:cNvPr id="28674" name="Object 3"/>
          <p:cNvGraphicFramePr>
            <a:graphicFrameLocks noChangeAspect="1"/>
          </p:cNvGraphicFramePr>
          <p:nvPr/>
        </p:nvGraphicFramePr>
        <p:xfrm>
          <a:off x="4800600" y="381000"/>
          <a:ext cx="3886200" cy="3276600"/>
        </p:xfrm>
        <a:graphic>
          <a:graphicData uri="http://schemas.openxmlformats.org/presentationml/2006/ole">
            <mc:AlternateContent xmlns:mc="http://schemas.openxmlformats.org/markup-compatibility/2006">
              <mc:Choice xmlns:v="urn:schemas-microsoft-com:vml" Requires="v">
                <p:oleObj name="文档" r:id="rId2" imgW="2362680" imgH="1838160" progId="Word.Document.8">
                  <p:embed/>
                </p:oleObj>
              </mc:Choice>
              <mc:Fallback>
                <p:oleObj name="文档" r:id="rId2" imgW="2362680" imgH="1838160" progId="Word.Document.8">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381000"/>
                        <a:ext cx="38862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5" name="Object 4"/>
          <p:cNvGraphicFramePr>
            <a:graphicFrameLocks noChangeAspect="1"/>
          </p:cNvGraphicFramePr>
          <p:nvPr/>
        </p:nvGraphicFramePr>
        <p:xfrm>
          <a:off x="792163" y="2500313"/>
          <a:ext cx="3719512" cy="928687"/>
        </p:xfrm>
        <a:graphic>
          <a:graphicData uri="http://schemas.openxmlformats.org/presentationml/2006/ole">
            <mc:AlternateContent xmlns:mc="http://schemas.openxmlformats.org/markup-compatibility/2006">
              <mc:Choice xmlns:v="urn:schemas-microsoft-com:vml" Requires="v">
                <p:oleObj name="公式" r:id="rId4" imgW="1015920" imgH="253800" progId="Equations">
                  <p:embed/>
                </p:oleObj>
              </mc:Choice>
              <mc:Fallback>
                <p:oleObj name="公式" r:id="rId4" imgW="1015920" imgH="253800" progId="Equations">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163" y="2500313"/>
                        <a:ext cx="3719512" cy="928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6" name="Object 5"/>
          <p:cNvGraphicFramePr>
            <a:graphicFrameLocks noChangeAspect="1"/>
          </p:cNvGraphicFramePr>
          <p:nvPr/>
        </p:nvGraphicFramePr>
        <p:xfrm>
          <a:off x="5410200" y="4451350"/>
          <a:ext cx="2286000" cy="1612900"/>
        </p:xfrm>
        <a:graphic>
          <a:graphicData uri="http://schemas.openxmlformats.org/presentationml/2006/ole">
            <mc:AlternateContent xmlns:mc="http://schemas.openxmlformats.org/markup-compatibility/2006">
              <mc:Choice xmlns:v="urn:schemas-microsoft-com:vml" Requires="v">
                <p:oleObj name="文档" r:id="rId6" imgW="2642400" imgH="1610280" progId="Word.Document.8">
                  <p:embed/>
                </p:oleObj>
              </mc:Choice>
              <mc:Fallback>
                <p:oleObj name="文档" r:id="rId6" imgW="2642400" imgH="1610280" progId="Word.Document.8">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10200" y="4451350"/>
                        <a:ext cx="2286000" cy="161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79" name="Text Box 6"/>
          <p:cNvSpPr txBox="1">
            <a:spLocks noChangeArrowheads="1"/>
          </p:cNvSpPr>
          <p:nvPr/>
        </p:nvSpPr>
        <p:spPr bwMode="auto">
          <a:xfrm>
            <a:off x="685800" y="4191000"/>
            <a:ext cx="3733800" cy="1554163"/>
          </a:xfrm>
          <a:prstGeom prst="rect">
            <a:avLst/>
          </a:prstGeom>
          <a:noFill/>
          <a:ln w="9525">
            <a:noFill/>
            <a:miter lim="800000"/>
            <a:headEnd/>
            <a:tailEnd/>
          </a:ln>
        </p:spPr>
        <p:txBody>
          <a:bodyPr>
            <a:spAutoFit/>
          </a:bodyPr>
          <a:lstStyle/>
          <a:p>
            <a:pPr algn="just"/>
            <a:r>
              <a:rPr lang="en-US" altLang="zh-CN" sz="3200" b="1">
                <a:latin typeface="宋体" pitchFamily="2" charset="-122"/>
              </a:rPr>
              <a:t>48</a:t>
            </a:r>
            <a:r>
              <a:rPr lang="zh-CN" altLang="en-US" sz="3200" b="1">
                <a:latin typeface="宋体" pitchFamily="2" charset="-122"/>
              </a:rPr>
              <a:t>个</a:t>
            </a:r>
            <a:r>
              <a:rPr lang="en-US" altLang="zh-CN" sz="3200" b="1" i="1"/>
              <a:t>F</a:t>
            </a:r>
            <a:r>
              <a:rPr lang="en-US" altLang="zh-CN" sz="3200" b="1"/>
              <a:t>e</a:t>
            </a:r>
            <a:r>
              <a:rPr lang="zh-CN" altLang="en-US" sz="3200" b="1">
                <a:latin typeface="宋体" pitchFamily="2" charset="-122"/>
              </a:rPr>
              <a:t>原子形成</a:t>
            </a:r>
            <a:r>
              <a:rPr lang="zh-CN" altLang="en-US" sz="3200" b="1">
                <a:solidFill>
                  <a:srgbClr val="0000FF"/>
                </a:solidFill>
              </a:rPr>
              <a:t>“</a:t>
            </a:r>
            <a:r>
              <a:rPr lang="zh-CN" altLang="en-US" sz="3200" b="1">
                <a:solidFill>
                  <a:srgbClr val="0000FF"/>
                </a:solidFill>
                <a:latin typeface="宋体" pitchFamily="2" charset="-122"/>
              </a:rPr>
              <a:t>量子围栏</a:t>
            </a:r>
            <a:r>
              <a:rPr lang="zh-CN" altLang="en-US" sz="3200" b="1">
                <a:solidFill>
                  <a:srgbClr val="0000FF"/>
                </a:solidFill>
              </a:rPr>
              <a:t>”</a:t>
            </a:r>
            <a:r>
              <a:rPr lang="zh-CN" altLang="en-US" sz="3200" b="1">
                <a:latin typeface="宋体" pitchFamily="2" charset="-122"/>
              </a:rPr>
              <a:t>，围栏中的</a:t>
            </a:r>
            <a:r>
              <a:rPr lang="zh-CN" altLang="en-US" sz="3200" b="1">
                <a:solidFill>
                  <a:srgbClr val="0000FF"/>
                </a:solidFill>
                <a:latin typeface="宋体" pitchFamily="2" charset="-122"/>
              </a:rPr>
              <a:t>电子形成驻波</a:t>
            </a:r>
            <a:r>
              <a:rPr lang="en-US" altLang="zh-CN" sz="3200" b="1">
                <a:solidFill>
                  <a:srgbClr val="0000FF"/>
                </a:solidFill>
                <a:latin typeface="宋体" pitchFamily="2" charset="-122"/>
              </a:rPr>
              <a:t>.</a:t>
            </a:r>
          </a:p>
        </p:txBody>
      </p:sp>
      <p:sp>
        <p:nvSpPr>
          <p:cNvPr id="28680" name="Text Box 7"/>
          <p:cNvSpPr txBox="1">
            <a:spLocks noChangeArrowheads="1"/>
          </p:cNvSpPr>
          <p:nvPr/>
        </p:nvSpPr>
        <p:spPr bwMode="auto">
          <a:xfrm>
            <a:off x="609600" y="1219200"/>
            <a:ext cx="3733800" cy="1066800"/>
          </a:xfrm>
          <a:prstGeom prst="rect">
            <a:avLst/>
          </a:prstGeom>
          <a:noFill/>
          <a:ln w="9525">
            <a:noFill/>
            <a:miter lim="800000"/>
            <a:headEnd/>
            <a:tailEnd/>
          </a:ln>
        </p:spPr>
        <p:txBody>
          <a:bodyPr>
            <a:spAutoFit/>
          </a:bodyPr>
          <a:lstStyle/>
          <a:p>
            <a:pPr algn="just"/>
            <a:r>
              <a:rPr lang="zh-CN" altLang="en-US" sz="3200" b="1">
                <a:solidFill>
                  <a:srgbClr val="800000"/>
                </a:solidFill>
                <a:latin typeface="宋体" pitchFamily="2" charset="-122"/>
              </a:rPr>
              <a:t>隧道电流</a:t>
            </a:r>
            <a:r>
              <a:rPr lang="en-US" altLang="zh-CN" sz="3200" b="1" i="1">
                <a:solidFill>
                  <a:srgbClr val="800000"/>
                </a:solidFill>
              </a:rPr>
              <a:t>I</a:t>
            </a:r>
            <a:r>
              <a:rPr lang="zh-CN" altLang="en-US" sz="3200" b="1">
                <a:solidFill>
                  <a:srgbClr val="800000"/>
                </a:solidFill>
                <a:latin typeface="宋体" pitchFamily="2" charset="-122"/>
              </a:rPr>
              <a:t>与样品和针尖间距离</a:t>
            </a:r>
            <a:r>
              <a:rPr lang="en-US" altLang="zh-CN" sz="3200" b="1" i="1">
                <a:solidFill>
                  <a:srgbClr val="800000"/>
                </a:solidFill>
              </a:rPr>
              <a:t>S</a:t>
            </a:r>
            <a:r>
              <a:rPr lang="zh-CN" altLang="en-US" sz="3200" b="1">
                <a:solidFill>
                  <a:srgbClr val="800000"/>
                </a:solidFill>
                <a:latin typeface="宋体" pitchFamily="2" charset="-122"/>
              </a:rPr>
              <a:t>的关系</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灯片编号占位符 3"/>
          <p:cNvSpPr>
            <a:spLocks noGrp="1"/>
          </p:cNvSpPr>
          <p:nvPr>
            <p:ph type="sldNum" sz="quarter" idx="12"/>
          </p:nvPr>
        </p:nvSpPr>
        <p:spPr>
          <a:noFill/>
        </p:spPr>
        <p:txBody>
          <a:bodyPr/>
          <a:lstStyle/>
          <a:p>
            <a:fld id="{035A26AE-5121-47D5-AC1F-D2B4320E0CF9}" type="slidenum">
              <a:rPr lang="en-US" altLang="zh-CN" smtClean="0"/>
              <a:pPr/>
              <a:t>58</a:t>
            </a:fld>
            <a:endParaRPr lang="en-US" altLang="zh-CN"/>
          </a:p>
        </p:txBody>
      </p:sp>
      <p:sp>
        <p:nvSpPr>
          <p:cNvPr id="199682" name="Text Box 2"/>
          <p:cNvSpPr txBox="1">
            <a:spLocks noChangeArrowheads="1"/>
          </p:cNvSpPr>
          <p:nvPr/>
        </p:nvSpPr>
        <p:spPr bwMode="auto">
          <a:xfrm>
            <a:off x="2609850" y="349250"/>
            <a:ext cx="2971800" cy="701675"/>
          </a:xfrm>
          <a:prstGeom prst="rect">
            <a:avLst/>
          </a:prstGeom>
          <a:noFill/>
          <a:ln w="9525">
            <a:noFill/>
            <a:miter lim="800000"/>
            <a:headEnd/>
            <a:tailEnd/>
          </a:ln>
          <a:effectLst/>
        </p:spPr>
        <p:txBody>
          <a:bodyPr>
            <a:spAutoFit/>
          </a:bodyPr>
          <a:lstStyle/>
          <a:p>
            <a:pPr>
              <a:spcBef>
                <a:spcPct val="50000"/>
              </a:spcBef>
              <a:defRPr/>
            </a:pPr>
            <a:r>
              <a:rPr lang="zh-CN" altLang="en-US" sz="4000" b="1">
                <a:solidFill>
                  <a:srgbClr val="0000FF"/>
                </a:solidFill>
                <a:effectLst>
                  <a:outerShdw blurRad="38100" dist="38100" dir="2700000" algn="tl">
                    <a:srgbClr val="C0C0C0"/>
                  </a:outerShdw>
                </a:effectLst>
                <a:latin typeface="宋体" pitchFamily="2" charset="-122"/>
              </a:rPr>
              <a:t>一维谐振子</a:t>
            </a:r>
          </a:p>
        </p:txBody>
      </p:sp>
      <p:sp>
        <p:nvSpPr>
          <p:cNvPr id="29702" name="Text Box 3"/>
          <p:cNvSpPr txBox="1">
            <a:spLocks noChangeArrowheads="1"/>
          </p:cNvSpPr>
          <p:nvPr/>
        </p:nvSpPr>
        <p:spPr bwMode="auto">
          <a:xfrm>
            <a:off x="457200" y="1020763"/>
            <a:ext cx="2819400" cy="579437"/>
          </a:xfrm>
          <a:prstGeom prst="rect">
            <a:avLst/>
          </a:prstGeom>
          <a:noFill/>
          <a:ln w="9525">
            <a:noFill/>
            <a:miter lim="800000"/>
            <a:headEnd/>
            <a:tailEnd/>
          </a:ln>
        </p:spPr>
        <p:txBody>
          <a:bodyPr>
            <a:spAutoFit/>
          </a:bodyPr>
          <a:lstStyle/>
          <a:p>
            <a:pPr>
              <a:spcBef>
                <a:spcPct val="50000"/>
              </a:spcBef>
            </a:pPr>
            <a:r>
              <a:rPr lang="zh-CN" altLang="en-US" sz="3200" b="1">
                <a:solidFill>
                  <a:srgbClr val="0000FF"/>
                </a:solidFill>
                <a:latin typeface="宋体" pitchFamily="2" charset="-122"/>
              </a:rPr>
              <a:t>一</a:t>
            </a:r>
            <a:r>
              <a:rPr lang="en-US" altLang="zh-CN" sz="3200" b="1">
                <a:solidFill>
                  <a:srgbClr val="0000FF"/>
                </a:solidFill>
                <a:latin typeface="宋体" pitchFamily="2" charset="-122"/>
              </a:rPr>
              <a:t>.</a:t>
            </a:r>
            <a:r>
              <a:rPr lang="zh-CN" altLang="en-US" sz="3200" b="1">
                <a:solidFill>
                  <a:srgbClr val="0000FF"/>
                </a:solidFill>
                <a:latin typeface="宋体" pitchFamily="2" charset="-122"/>
              </a:rPr>
              <a:t>势函数</a:t>
            </a:r>
          </a:p>
        </p:txBody>
      </p:sp>
      <p:graphicFrame>
        <p:nvGraphicFramePr>
          <p:cNvPr id="29698" name="Object 4"/>
          <p:cNvGraphicFramePr>
            <a:graphicFrameLocks noChangeAspect="1"/>
          </p:cNvGraphicFramePr>
          <p:nvPr/>
        </p:nvGraphicFramePr>
        <p:xfrm>
          <a:off x="2368550" y="1436688"/>
          <a:ext cx="4375150" cy="1176337"/>
        </p:xfrm>
        <a:graphic>
          <a:graphicData uri="http://schemas.openxmlformats.org/presentationml/2006/ole">
            <mc:AlternateContent xmlns:mc="http://schemas.openxmlformats.org/markup-compatibility/2006">
              <mc:Choice xmlns:v="urn:schemas-microsoft-com:vml" Requires="v">
                <p:oleObj name="公式" r:id="rId2" imgW="1879560" imgH="469800" progId="Equations">
                  <p:embed/>
                </p:oleObj>
              </mc:Choice>
              <mc:Fallback>
                <p:oleObj name="公式" r:id="rId2" imgW="1879560" imgH="469800" progId="Equations">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8550" y="1436688"/>
                        <a:ext cx="4375150" cy="117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03" name="Text Box 5"/>
          <p:cNvSpPr txBox="1">
            <a:spLocks noChangeArrowheads="1"/>
          </p:cNvSpPr>
          <p:nvPr/>
        </p:nvSpPr>
        <p:spPr bwMode="auto">
          <a:xfrm>
            <a:off x="895350" y="2716213"/>
            <a:ext cx="7620000" cy="579437"/>
          </a:xfrm>
          <a:prstGeom prst="rect">
            <a:avLst/>
          </a:prstGeom>
          <a:noFill/>
          <a:ln w="9525">
            <a:noFill/>
            <a:miter lim="800000"/>
            <a:headEnd/>
            <a:tailEnd/>
          </a:ln>
        </p:spPr>
        <p:txBody>
          <a:bodyPr>
            <a:spAutoFit/>
          </a:bodyPr>
          <a:lstStyle/>
          <a:p>
            <a:pPr>
              <a:spcBef>
                <a:spcPct val="50000"/>
              </a:spcBef>
            </a:pPr>
            <a:r>
              <a:rPr lang="en-US" altLang="zh-CN" sz="3200" b="1" i="1"/>
              <a:t>m—</a:t>
            </a:r>
            <a:r>
              <a:rPr lang="zh-CN" altLang="en-US" sz="3200" b="1">
                <a:latin typeface="宋体" pitchFamily="2" charset="-122"/>
              </a:rPr>
              <a:t>振子质量，</a:t>
            </a:r>
            <a:r>
              <a:rPr lang="zh-CN" altLang="en-US" sz="3200" b="1" i="1">
                <a:sym typeface="Symbol" pitchFamily="18" charset="2"/>
              </a:rPr>
              <a:t></a:t>
            </a:r>
            <a:r>
              <a:rPr lang="en-US" altLang="zh-CN" sz="3200" b="1">
                <a:sym typeface="Symbol" pitchFamily="18" charset="2"/>
              </a:rPr>
              <a:t>—</a:t>
            </a:r>
            <a:r>
              <a:rPr lang="zh-CN" altLang="en-US" sz="3200" b="1">
                <a:latin typeface="宋体" pitchFamily="2" charset="-122"/>
              </a:rPr>
              <a:t>固有频率，</a:t>
            </a:r>
            <a:r>
              <a:rPr lang="en-US" altLang="zh-CN" sz="3200" b="1" i="1"/>
              <a:t>x—</a:t>
            </a:r>
            <a:r>
              <a:rPr lang="zh-CN" altLang="en-US" sz="3200" b="1">
                <a:latin typeface="宋体" pitchFamily="2" charset="-122"/>
              </a:rPr>
              <a:t>位移</a:t>
            </a:r>
            <a:endParaRPr lang="zh-CN" altLang="en-US" b="1">
              <a:latin typeface="宋体" pitchFamily="2" charset="-122"/>
            </a:endParaRPr>
          </a:p>
        </p:txBody>
      </p:sp>
      <p:sp>
        <p:nvSpPr>
          <p:cNvPr id="29704" name="Text Box 6"/>
          <p:cNvSpPr txBox="1">
            <a:spLocks noChangeArrowheads="1"/>
          </p:cNvSpPr>
          <p:nvPr/>
        </p:nvSpPr>
        <p:spPr bwMode="auto">
          <a:xfrm>
            <a:off x="628650" y="3211513"/>
            <a:ext cx="4114800" cy="579437"/>
          </a:xfrm>
          <a:prstGeom prst="rect">
            <a:avLst/>
          </a:prstGeom>
          <a:noFill/>
          <a:ln w="9525">
            <a:noFill/>
            <a:miter lim="800000"/>
            <a:headEnd/>
            <a:tailEnd/>
          </a:ln>
        </p:spPr>
        <p:txBody>
          <a:bodyPr>
            <a:spAutoFit/>
          </a:bodyPr>
          <a:lstStyle/>
          <a:p>
            <a:pPr>
              <a:spcBef>
                <a:spcPct val="50000"/>
              </a:spcBef>
            </a:pPr>
            <a:r>
              <a:rPr lang="zh-CN" altLang="en-US" sz="3200" b="1">
                <a:solidFill>
                  <a:srgbClr val="0000FF"/>
                </a:solidFill>
                <a:latin typeface="宋体" pitchFamily="2" charset="-122"/>
              </a:rPr>
              <a:t>二</a:t>
            </a:r>
            <a:r>
              <a:rPr lang="en-US" altLang="zh-CN" sz="3200" b="1">
                <a:solidFill>
                  <a:srgbClr val="0000FF"/>
                </a:solidFill>
                <a:latin typeface="宋体" pitchFamily="2" charset="-122"/>
              </a:rPr>
              <a:t>.</a:t>
            </a:r>
            <a:r>
              <a:rPr lang="zh-CN" altLang="en-US" sz="3200" b="1">
                <a:solidFill>
                  <a:srgbClr val="0000FF"/>
                </a:solidFill>
                <a:latin typeface="宋体" pitchFamily="2" charset="-122"/>
              </a:rPr>
              <a:t>定态薛定谔方程</a:t>
            </a:r>
            <a:endParaRPr lang="zh-CN" altLang="en-US" b="1">
              <a:solidFill>
                <a:srgbClr val="0000FF"/>
              </a:solidFill>
              <a:latin typeface="宋体" pitchFamily="2" charset="-122"/>
            </a:endParaRPr>
          </a:p>
        </p:txBody>
      </p:sp>
      <p:graphicFrame>
        <p:nvGraphicFramePr>
          <p:cNvPr id="29699" name="Object 7"/>
          <p:cNvGraphicFramePr>
            <a:graphicFrameLocks noChangeAspect="1"/>
          </p:cNvGraphicFramePr>
          <p:nvPr/>
        </p:nvGraphicFramePr>
        <p:xfrm>
          <a:off x="998538" y="3944938"/>
          <a:ext cx="6935787" cy="1404937"/>
        </p:xfrm>
        <a:graphic>
          <a:graphicData uri="http://schemas.openxmlformats.org/presentationml/2006/ole">
            <mc:AlternateContent xmlns:mc="http://schemas.openxmlformats.org/markup-compatibility/2006">
              <mc:Choice xmlns:v="urn:schemas-microsoft-com:vml" Requires="v">
                <p:oleObj name="公式" r:id="rId4" imgW="3568680" imgH="622080" progId="Equations">
                  <p:embed/>
                </p:oleObj>
              </mc:Choice>
              <mc:Fallback>
                <p:oleObj name="公式" r:id="rId4" imgW="3568680" imgH="622080" progId="Equations">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8538" y="3944938"/>
                        <a:ext cx="6935787" cy="1404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7" name="灯片编号占位符 3"/>
          <p:cNvSpPr>
            <a:spLocks noGrp="1"/>
          </p:cNvSpPr>
          <p:nvPr>
            <p:ph type="sldNum" sz="quarter" idx="12"/>
          </p:nvPr>
        </p:nvSpPr>
        <p:spPr>
          <a:noFill/>
        </p:spPr>
        <p:txBody>
          <a:bodyPr/>
          <a:lstStyle/>
          <a:p>
            <a:fld id="{6598EE1C-1353-4AA1-BC06-331E9C47C3A5}" type="slidenum">
              <a:rPr lang="en-US" altLang="zh-CN" smtClean="0"/>
              <a:pPr/>
              <a:t>59</a:t>
            </a:fld>
            <a:endParaRPr lang="en-US" altLang="zh-CN"/>
          </a:p>
        </p:txBody>
      </p:sp>
      <p:sp>
        <p:nvSpPr>
          <p:cNvPr id="30728" name="Text Box 2"/>
          <p:cNvSpPr txBox="1">
            <a:spLocks noChangeArrowheads="1"/>
          </p:cNvSpPr>
          <p:nvPr/>
        </p:nvSpPr>
        <p:spPr bwMode="auto">
          <a:xfrm>
            <a:off x="457200" y="487363"/>
            <a:ext cx="1485900" cy="579437"/>
          </a:xfrm>
          <a:prstGeom prst="rect">
            <a:avLst/>
          </a:prstGeom>
          <a:noFill/>
          <a:ln w="9525">
            <a:noFill/>
            <a:miter lim="800000"/>
            <a:headEnd/>
            <a:tailEnd/>
          </a:ln>
        </p:spPr>
        <p:txBody>
          <a:bodyPr>
            <a:spAutoFit/>
          </a:bodyPr>
          <a:lstStyle/>
          <a:p>
            <a:pPr>
              <a:spcBef>
                <a:spcPct val="50000"/>
              </a:spcBef>
            </a:pPr>
            <a:r>
              <a:rPr lang="en-US" altLang="zh-CN" sz="3200" b="1">
                <a:solidFill>
                  <a:srgbClr val="0000FF"/>
                </a:solidFill>
                <a:latin typeface="宋体" pitchFamily="2" charset="-122"/>
              </a:rPr>
              <a:t>1.</a:t>
            </a:r>
            <a:r>
              <a:rPr lang="zh-CN" altLang="en-US" sz="3200" b="1">
                <a:solidFill>
                  <a:srgbClr val="0000FF"/>
                </a:solidFill>
                <a:latin typeface="宋体" pitchFamily="2" charset="-122"/>
              </a:rPr>
              <a:t>能级</a:t>
            </a:r>
            <a:endParaRPr lang="zh-CN" altLang="en-US" b="1">
              <a:solidFill>
                <a:srgbClr val="0000FF"/>
              </a:solidFill>
              <a:latin typeface="宋体" pitchFamily="2" charset="-122"/>
            </a:endParaRPr>
          </a:p>
        </p:txBody>
      </p:sp>
      <p:graphicFrame>
        <p:nvGraphicFramePr>
          <p:cNvPr id="30722" name="Object 3"/>
          <p:cNvGraphicFramePr>
            <a:graphicFrameLocks noChangeAspect="1"/>
          </p:cNvGraphicFramePr>
          <p:nvPr/>
        </p:nvGraphicFramePr>
        <p:xfrm>
          <a:off x="1371600" y="1066800"/>
          <a:ext cx="7042150" cy="1016000"/>
        </p:xfrm>
        <a:graphic>
          <a:graphicData uri="http://schemas.openxmlformats.org/presentationml/2006/ole">
            <mc:AlternateContent xmlns:mc="http://schemas.openxmlformats.org/markup-compatibility/2006">
              <mc:Choice xmlns:v="urn:schemas-microsoft-com:vml" Requires="v">
                <p:oleObj name="公式" r:id="rId2" imgW="6248160" imgH="749160" progId="Equations">
                  <p:embed/>
                </p:oleObj>
              </mc:Choice>
              <mc:Fallback>
                <p:oleObj name="公式" r:id="rId2" imgW="6248160" imgH="749160" progId="Equations">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066800"/>
                        <a:ext cx="704215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9" name="Text Box 4"/>
          <p:cNvSpPr txBox="1">
            <a:spLocks noChangeArrowheads="1"/>
          </p:cNvSpPr>
          <p:nvPr/>
        </p:nvSpPr>
        <p:spPr bwMode="auto">
          <a:xfrm>
            <a:off x="1219200" y="1981200"/>
            <a:ext cx="7086600" cy="579438"/>
          </a:xfrm>
          <a:prstGeom prst="rect">
            <a:avLst/>
          </a:prstGeom>
          <a:noFill/>
          <a:ln w="9525">
            <a:noFill/>
            <a:miter lim="800000"/>
            <a:headEnd/>
            <a:tailEnd/>
          </a:ln>
        </p:spPr>
        <p:txBody>
          <a:bodyPr>
            <a:spAutoFit/>
          </a:bodyPr>
          <a:lstStyle/>
          <a:p>
            <a:pPr>
              <a:spcBef>
                <a:spcPct val="50000"/>
              </a:spcBef>
              <a:buClr>
                <a:schemeClr val="accent2"/>
              </a:buClr>
              <a:buFontTx/>
              <a:buChar char="•"/>
            </a:pPr>
            <a:r>
              <a:rPr lang="en-US" altLang="zh-CN" sz="3200" b="1">
                <a:latin typeface="宋体" pitchFamily="2" charset="-122"/>
              </a:rPr>
              <a:t> </a:t>
            </a:r>
            <a:r>
              <a:rPr lang="zh-CN" altLang="en-US" sz="3200" b="1">
                <a:latin typeface="宋体" pitchFamily="2" charset="-122"/>
              </a:rPr>
              <a:t>能量量子化（自然边界条件的结果）</a:t>
            </a:r>
            <a:endParaRPr lang="zh-CN" altLang="en-US" b="1">
              <a:latin typeface="宋体" pitchFamily="2" charset="-122"/>
            </a:endParaRPr>
          </a:p>
        </p:txBody>
      </p:sp>
      <p:grpSp>
        <p:nvGrpSpPr>
          <p:cNvPr id="30730" name="Group 5"/>
          <p:cNvGrpSpPr>
            <a:grpSpLocks/>
          </p:cNvGrpSpPr>
          <p:nvPr/>
        </p:nvGrpSpPr>
        <p:grpSpPr bwMode="auto">
          <a:xfrm>
            <a:off x="1219200" y="2590800"/>
            <a:ext cx="3048000" cy="579438"/>
            <a:chOff x="864" y="1843"/>
            <a:chExt cx="1920" cy="365"/>
          </a:xfrm>
        </p:grpSpPr>
        <p:sp>
          <p:nvSpPr>
            <p:cNvPr id="30737" name="Text Box 6"/>
            <p:cNvSpPr txBox="1">
              <a:spLocks noChangeArrowheads="1"/>
            </p:cNvSpPr>
            <p:nvPr/>
          </p:nvSpPr>
          <p:spPr bwMode="auto">
            <a:xfrm>
              <a:off x="864" y="1843"/>
              <a:ext cx="1920" cy="365"/>
            </a:xfrm>
            <a:prstGeom prst="rect">
              <a:avLst/>
            </a:prstGeom>
            <a:noFill/>
            <a:ln w="9525">
              <a:noFill/>
              <a:miter lim="800000"/>
              <a:headEnd/>
              <a:tailEnd/>
            </a:ln>
          </p:spPr>
          <p:txBody>
            <a:bodyPr>
              <a:spAutoFit/>
            </a:bodyPr>
            <a:lstStyle/>
            <a:p>
              <a:pPr>
                <a:spcBef>
                  <a:spcPct val="50000"/>
                </a:spcBef>
                <a:buClr>
                  <a:schemeClr val="accent2"/>
                </a:buClr>
                <a:buFontTx/>
                <a:buChar char="•"/>
              </a:pPr>
              <a:r>
                <a:rPr lang="en-US" altLang="zh-CN" sz="3200" b="1">
                  <a:latin typeface="宋体" pitchFamily="2" charset="-122"/>
                </a:rPr>
                <a:t> </a:t>
              </a:r>
              <a:r>
                <a:rPr lang="zh-CN" altLang="en-US" sz="3200" b="1">
                  <a:latin typeface="宋体" pitchFamily="2" charset="-122"/>
                </a:rPr>
                <a:t>能量间隔  </a:t>
              </a:r>
              <a:endParaRPr lang="zh-CN" altLang="en-US" b="1">
                <a:latin typeface="宋体" pitchFamily="2" charset="-122"/>
              </a:endParaRPr>
            </a:p>
          </p:txBody>
        </p:sp>
        <p:graphicFrame>
          <p:nvGraphicFramePr>
            <p:cNvPr id="30726" name="Object 7"/>
            <p:cNvGraphicFramePr>
              <a:graphicFrameLocks noChangeAspect="1"/>
            </p:cNvGraphicFramePr>
            <p:nvPr/>
          </p:nvGraphicFramePr>
          <p:xfrm>
            <a:off x="2235" y="1928"/>
            <a:ext cx="309" cy="208"/>
          </p:xfrm>
          <a:graphic>
            <a:graphicData uri="http://schemas.openxmlformats.org/presentationml/2006/ole">
              <mc:AlternateContent xmlns:mc="http://schemas.openxmlformats.org/markup-compatibility/2006">
                <mc:Choice xmlns:v="urn:schemas-microsoft-com:vml" Requires="v">
                  <p:oleObj name="公式" r:id="rId4" imgW="431640" imgH="291960" progId="Equations">
                    <p:embed/>
                  </p:oleObj>
                </mc:Choice>
                <mc:Fallback>
                  <p:oleObj name="公式" r:id="rId4" imgW="431640" imgH="291960" progId="Equations">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5" y="1928"/>
                          <a:ext cx="309"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0731" name="Group 8"/>
          <p:cNvGrpSpPr>
            <a:grpSpLocks/>
          </p:cNvGrpSpPr>
          <p:nvPr/>
        </p:nvGrpSpPr>
        <p:grpSpPr bwMode="auto">
          <a:xfrm>
            <a:off x="1219200" y="3124200"/>
            <a:ext cx="5588000" cy="831850"/>
            <a:chOff x="288" y="768"/>
            <a:chExt cx="3520" cy="524"/>
          </a:xfrm>
        </p:grpSpPr>
        <p:sp>
          <p:nvSpPr>
            <p:cNvPr id="30736" name="Text Box 9"/>
            <p:cNvSpPr txBox="1">
              <a:spLocks noChangeArrowheads="1"/>
            </p:cNvSpPr>
            <p:nvPr/>
          </p:nvSpPr>
          <p:spPr bwMode="auto">
            <a:xfrm>
              <a:off x="288" y="835"/>
              <a:ext cx="2448" cy="365"/>
            </a:xfrm>
            <a:prstGeom prst="rect">
              <a:avLst/>
            </a:prstGeom>
            <a:noFill/>
            <a:ln w="9525">
              <a:noFill/>
              <a:miter lim="800000"/>
              <a:headEnd/>
              <a:tailEnd/>
            </a:ln>
          </p:spPr>
          <p:txBody>
            <a:bodyPr>
              <a:spAutoFit/>
            </a:bodyPr>
            <a:lstStyle/>
            <a:p>
              <a:pPr>
                <a:spcBef>
                  <a:spcPct val="50000"/>
                </a:spcBef>
                <a:buClr>
                  <a:schemeClr val="accent2"/>
                </a:buClr>
                <a:buFontTx/>
                <a:buChar char="•"/>
              </a:pPr>
              <a:r>
                <a:rPr lang="en-US" altLang="zh-CN" sz="3200" b="1">
                  <a:latin typeface="宋体" pitchFamily="2" charset="-122"/>
                </a:rPr>
                <a:t> </a:t>
              </a:r>
              <a:r>
                <a:rPr lang="zh-CN" altLang="en-US" sz="3200" b="1">
                  <a:latin typeface="宋体" pitchFamily="2" charset="-122"/>
                </a:rPr>
                <a:t>最低能量</a:t>
              </a:r>
              <a:r>
                <a:rPr lang="en-US" altLang="zh-CN" sz="3200" b="1">
                  <a:latin typeface="宋体" pitchFamily="2" charset="-122"/>
                </a:rPr>
                <a:t>(</a:t>
              </a:r>
              <a:r>
                <a:rPr lang="zh-CN" altLang="en-US" sz="3200" b="1">
                  <a:latin typeface="宋体" pitchFamily="2" charset="-122"/>
                </a:rPr>
                <a:t>零点能</a:t>
              </a:r>
              <a:r>
                <a:rPr lang="en-US" altLang="zh-CN" sz="3200" b="1">
                  <a:latin typeface="宋体" pitchFamily="2" charset="-122"/>
                </a:rPr>
                <a:t>)</a:t>
              </a:r>
            </a:p>
          </p:txBody>
        </p:sp>
        <p:graphicFrame>
          <p:nvGraphicFramePr>
            <p:cNvPr id="30725" name="Object 10"/>
            <p:cNvGraphicFramePr>
              <a:graphicFrameLocks noChangeAspect="1"/>
            </p:cNvGraphicFramePr>
            <p:nvPr/>
          </p:nvGraphicFramePr>
          <p:xfrm>
            <a:off x="2592" y="768"/>
            <a:ext cx="1216" cy="524"/>
          </p:xfrm>
          <a:graphic>
            <a:graphicData uri="http://schemas.openxmlformats.org/presentationml/2006/ole">
              <mc:AlternateContent xmlns:mc="http://schemas.openxmlformats.org/markup-compatibility/2006">
                <mc:Choice xmlns:v="urn:schemas-microsoft-com:vml" Requires="v">
                  <p:oleObj name="公式" r:id="rId6" imgW="1930320" imgH="749160" progId="Equations">
                    <p:embed/>
                  </p:oleObj>
                </mc:Choice>
                <mc:Fallback>
                  <p:oleObj name="公式" r:id="rId6" imgW="1930320" imgH="749160" progId="Equations">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2" y="768"/>
                          <a:ext cx="1216" cy="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30723" name="Object 11"/>
          <p:cNvGraphicFramePr>
            <a:graphicFrameLocks noChangeAspect="1"/>
          </p:cNvGraphicFramePr>
          <p:nvPr/>
        </p:nvGraphicFramePr>
        <p:xfrm>
          <a:off x="4419600" y="4343400"/>
          <a:ext cx="2971800" cy="1981200"/>
        </p:xfrm>
        <a:graphic>
          <a:graphicData uri="http://schemas.openxmlformats.org/presentationml/2006/ole">
            <mc:AlternateContent xmlns:mc="http://schemas.openxmlformats.org/markup-compatibility/2006">
              <mc:Choice xmlns:v="urn:schemas-microsoft-com:vml" Requires="v">
                <p:oleObj name="BMP 图象" r:id="rId8" imgW="1467147" imgH="1066591" progId="PBrush">
                  <p:embed/>
                </p:oleObj>
              </mc:Choice>
              <mc:Fallback>
                <p:oleObj name="BMP 图象" r:id="rId8" imgW="1467147" imgH="1066591" progId="PBrush">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19600" y="4343400"/>
                        <a:ext cx="29718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0732" name="Group 12"/>
          <p:cNvGrpSpPr>
            <a:grpSpLocks/>
          </p:cNvGrpSpPr>
          <p:nvPr/>
        </p:nvGrpSpPr>
        <p:grpSpPr bwMode="auto">
          <a:xfrm>
            <a:off x="1600200" y="4495800"/>
            <a:ext cx="2590800" cy="1905000"/>
            <a:chOff x="768" y="2832"/>
            <a:chExt cx="1632" cy="1200"/>
          </a:xfrm>
        </p:grpSpPr>
        <p:graphicFrame>
          <p:nvGraphicFramePr>
            <p:cNvPr id="30724" name="Object 13"/>
            <p:cNvGraphicFramePr>
              <a:graphicFrameLocks noChangeAspect="1"/>
            </p:cNvGraphicFramePr>
            <p:nvPr/>
          </p:nvGraphicFramePr>
          <p:xfrm>
            <a:off x="768" y="2976"/>
            <a:ext cx="1632" cy="1056"/>
          </p:xfrm>
          <a:graphic>
            <a:graphicData uri="http://schemas.openxmlformats.org/presentationml/2006/ole">
              <mc:AlternateContent xmlns:mc="http://schemas.openxmlformats.org/markup-compatibility/2006">
                <mc:Choice xmlns:v="urn:schemas-microsoft-com:vml" Requires="v">
                  <p:oleObj name="BMP 图象" r:id="rId10" imgW="1161942" imgH="1104730" progId="PBrush">
                    <p:embed/>
                  </p:oleObj>
                </mc:Choice>
                <mc:Fallback>
                  <p:oleObj name="BMP 图象" r:id="rId10" imgW="1161942" imgH="1104730" progId="PBrush">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8" y="2976"/>
                          <a:ext cx="1632" cy="1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34" name="Text Box 14"/>
            <p:cNvSpPr txBox="1">
              <a:spLocks noChangeArrowheads="1"/>
            </p:cNvSpPr>
            <p:nvPr/>
          </p:nvSpPr>
          <p:spPr bwMode="auto">
            <a:xfrm>
              <a:off x="1584" y="2832"/>
              <a:ext cx="624" cy="288"/>
            </a:xfrm>
            <a:prstGeom prst="rect">
              <a:avLst/>
            </a:prstGeom>
            <a:noFill/>
            <a:ln w="9525">
              <a:noFill/>
              <a:miter lim="800000"/>
              <a:headEnd/>
              <a:tailEnd/>
            </a:ln>
          </p:spPr>
          <p:txBody>
            <a:bodyPr>
              <a:spAutoFit/>
            </a:bodyPr>
            <a:lstStyle/>
            <a:p>
              <a:pPr>
                <a:spcBef>
                  <a:spcPct val="50000"/>
                </a:spcBef>
              </a:pPr>
              <a:r>
                <a:rPr lang="en-US" altLang="zh-CN" b="1">
                  <a:sym typeface="Symbol" pitchFamily="18" charset="2"/>
                </a:rPr>
                <a:t></a:t>
              </a:r>
              <a:r>
                <a:rPr lang="en-US" altLang="zh-CN" b="1" baseline="-25000">
                  <a:sym typeface="Symbol" pitchFamily="18" charset="2"/>
                </a:rPr>
                <a:t>2</a:t>
              </a:r>
              <a:r>
                <a:rPr lang="en-US" altLang="zh-CN" b="1">
                  <a:sym typeface="Symbol" pitchFamily="18" charset="2"/>
                </a:rPr>
                <a:t>(x)</a:t>
              </a:r>
              <a:endParaRPr lang="en-US" altLang="zh-CN"/>
            </a:p>
          </p:txBody>
        </p:sp>
        <p:sp>
          <p:nvSpPr>
            <p:cNvPr id="30735" name="Text Box 15"/>
            <p:cNvSpPr txBox="1">
              <a:spLocks noChangeArrowheads="1"/>
            </p:cNvSpPr>
            <p:nvPr/>
          </p:nvSpPr>
          <p:spPr bwMode="auto">
            <a:xfrm>
              <a:off x="2112" y="3504"/>
              <a:ext cx="288" cy="288"/>
            </a:xfrm>
            <a:prstGeom prst="rect">
              <a:avLst/>
            </a:prstGeom>
            <a:noFill/>
            <a:ln w="9525">
              <a:noFill/>
              <a:miter lim="800000"/>
              <a:headEnd/>
              <a:tailEnd/>
            </a:ln>
          </p:spPr>
          <p:txBody>
            <a:bodyPr>
              <a:spAutoFit/>
            </a:bodyPr>
            <a:lstStyle/>
            <a:p>
              <a:pPr>
                <a:spcBef>
                  <a:spcPct val="50000"/>
                </a:spcBef>
              </a:pPr>
              <a:r>
                <a:rPr lang="en-US" altLang="zh-CN" b="1" i="1"/>
                <a:t>x</a:t>
              </a:r>
              <a:endParaRPr lang="en-US" altLang="zh-CN"/>
            </a:p>
          </p:txBody>
        </p:sp>
      </p:grpSp>
      <p:sp>
        <p:nvSpPr>
          <p:cNvPr id="30733" name="Text Box 16"/>
          <p:cNvSpPr txBox="1">
            <a:spLocks noChangeArrowheads="1"/>
          </p:cNvSpPr>
          <p:nvPr/>
        </p:nvSpPr>
        <p:spPr bwMode="auto">
          <a:xfrm>
            <a:off x="685800" y="3886200"/>
            <a:ext cx="4724400" cy="579438"/>
          </a:xfrm>
          <a:prstGeom prst="rect">
            <a:avLst/>
          </a:prstGeom>
          <a:noFill/>
          <a:ln w="9525">
            <a:noFill/>
            <a:miter lim="800000"/>
            <a:headEnd/>
            <a:tailEnd/>
          </a:ln>
        </p:spPr>
        <p:txBody>
          <a:bodyPr>
            <a:spAutoFit/>
          </a:bodyPr>
          <a:lstStyle/>
          <a:p>
            <a:pPr algn="just"/>
            <a:r>
              <a:rPr lang="en-US" altLang="zh-CN" sz="3200" b="1">
                <a:solidFill>
                  <a:srgbClr val="0000FF"/>
                </a:solidFill>
                <a:latin typeface="宋体" pitchFamily="2" charset="-122"/>
              </a:rPr>
              <a:t>2</a:t>
            </a:r>
            <a:r>
              <a:rPr lang="zh-CN" altLang="en-US" sz="3200" b="1">
                <a:solidFill>
                  <a:srgbClr val="0000FF"/>
                </a:solidFill>
                <a:latin typeface="宋体" pitchFamily="2" charset="-122"/>
              </a:rPr>
              <a:t>．本征函数和概率密度</a:t>
            </a:r>
            <a:endParaRPr lang="zh-CN" altLang="en-US" sz="3200" b="1">
              <a:latin typeface="宋体"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a:xfrm>
            <a:off x="685800" y="323850"/>
            <a:ext cx="7772400" cy="1428750"/>
          </a:xfrm>
        </p:spPr>
        <p:txBody>
          <a:bodyPr/>
          <a:lstStyle/>
          <a:p>
            <a:r>
              <a:rPr lang="zh-CN" altLang="en-US" b="1">
                <a:solidFill>
                  <a:srgbClr val="0000FF"/>
                </a:solidFill>
                <a:latin typeface="华文楷体" pitchFamily="2" charset="-122"/>
                <a:ea typeface="华文楷体" pitchFamily="2" charset="-122"/>
              </a:rPr>
              <a:t>术语辞典：单色辐出度</a:t>
            </a:r>
            <a:r>
              <a:rPr lang="en-US" altLang="zh-CN" i="1">
                <a:solidFill>
                  <a:srgbClr val="0000FF"/>
                </a:solidFill>
              </a:rPr>
              <a:t>M</a:t>
            </a:r>
            <a:r>
              <a:rPr lang="en-US" altLang="zh-CN" i="1" baseline="-25000">
                <a:solidFill>
                  <a:srgbClr val="0000FF"/>
                </a:solidFill>
                <a:sym typeface="Symbol" pitchFamily="18" charset="2"/>
              </a:rPr>
              <a:t></a:t>
            </a:r>
            <a:endParaRPr lang="zh-CN" altLang="en-US"/>
          </a:p>
        </p:txBody>
      </p:sp>
      <p:sp>
        <p:nvSpPr>
          <p:cNvPr id="1028" name="内容占位符 2"/>
          <p:cNvSpPr>
            <a:spLocks noGrp="1"/>
          </p:cNvSpPr>
          <p:nvPr>
            <p:ph idx="1"/>
          </p:nvPr>
        </p:nvSpPr>
        <p:spPr>
          <a:xfrm>
            <a:off x="304800" y="1562100"/>
            <a:ext cx="8420100" cy="4533900"/>
          </a:xfrm>
        </p:spPr>
        <p:txBody>
          <a:bodyPr/>
          <a:lstStyle/>
          <a:p>
            <a:r>
              <a:rPr lang="zh-CN" altLang="en-US" sz="3600" b="1">
                <a:latin typeface="华文楷体" pitchFamily="2" charset="-122"/>
                <a:ea typeface="华文楷体" pitchFamily="2" charset="-122"/>
              </a:rPr>
              <a:t>从物体单位表面辐射的波长</a:t>
            </a:r>
            <a:r>
              <a:rPr lang="zh-CN" altLang="en-US" sz="3600" b="1">
                <a:solidFill>
                  <a:srgbClr val="FF3300"/>
                </a:solidFill>
                <a:latin typeface="华文楷体" pitchFamily="2" charset="-122"/>
                <a:ea typeface="华文楷体" pitchFamily="2" charset="-122"/>
              </a:rPr>
              <a:t>在</a:t>
            </a:r>
            <a:r>
              <a:rPr lang="zh-CN" altLang="en-US" sz="3600" b="1" i="1">
                <a:solidFill>
                  <a:srgbClr val="FF3300"/>
                </a:solidFill>
                <a:latin typeface="华文楷体" pitchFamily="2" charset="-122"/>
                <a:ea typeface="华文楷体" pitchFamily="2" charset="-122"/>
                <a:sym typeface="Symbol" pitchFamily="18" charset="2"/>
              </a:rPr>
              <a:t></a:t>
            </a:r>
            <a:r>
              <a:rPr lang="zh-CN" altLang="en-US" sz="3600" b="1">
                <a:solidFill>
                  <a:srgbClr val="FF3300"/>
                </a:solidFill>
                <a:latin typeface="华文楷体" pitchFamily="2" charset="-122"/>
                <a:ea typeface="华文楷体" pitchFamily="2" charset="-122"/>
              </a:rPr>
              <a:t>附近单位波长间隔内</a:t>
            </a:r>
            <a:r>
              <a:rPr lang="zh-CN" altLang="en-US" sz="3600" b="1">
                <a:latin typeface="华文楷体" pitchFamily="2" charset="-122"/>
                <a:ea typeface="华文楷体" pitchFamily="2" charset="-122"/>
              </a:rPr>
              <a:t>的电磁波的功率</a:t>
            </a:r>
            <a:endParaRPr lang="en-US" altLang="zh-CN" sz="3600" b="1">
              <a:latin typeface="华文楷体" pitchFamily="2" charset="-122"/>
              <a:ea typeface="华文楷体" pitchFamily="2" charset="-122"/>
            </a:endParaRPr>
          </a:p>
          <a:p>
            <a:pPr>
              <a:buFontTx/>
              <a:buNone/>
            </a:pPr>
            <a:r>
              <a:rPr lang="en-US" altLang="zh-CN">
                <a:latin typeface="宋体" pitchFamily="2" charset="-122"/>
              </a:rPr>
              <a:t>                  </a:t>
            </a:r>
            <a:endParaRPr lang="zh-CN" altLang="en-US">
              <a:latin typeface="宋体" pitchFamily="2" charset="-122"/>
            </a:endParaRPr>
          </a:p>
          <a:p>
            <a:pPr>
              <a:buFontTx/>
              <a:buNone/>
            </a:pPr>
            <a:endParaRPr lang="en-US" altLang="zh-CN" i="1" baseline="-25000">
              <a:solidFill>
                <a:srgbClr val="0000FF"/>
              </a:solidFill>
              <a:sym typeface="Symbol" pitchFamily="18" charset="2"/>
            </a:endParaRPr>
          </a:p>
          <a:p>
            <a:pPr>
              <a:buFontTx/>
              <a:buNone/>
            </a:pPr>
            <a:r>
              <a:rPr lang="en-US" altLang="zh-CN" i="1" baseline="-25000">
                <a:solidFill>
                  <a:srgbClr val="0000FF"/>
                </a:solidFill>
                <a:sym typeface="Symbol" pitchFamily="18" charset="2"/>
              </a:rPr>
              <a:t>                                                    </a:t>
            </a:r>
          </a:p>
          <a:p>
            <a:pPr>
              <a:buFontTx/>
              <a:buNone/>
            </a:pPr>
            <a:endParaRPr lang="en-US" altLang="zh-CN" i="1" baseline="-25000">
              <a:solidFill>
                <a:srgbClr val="0000FF"/>
              </a:solidFill>
              <a:sym typeface="Symbol" pitchFamily="18" charset="2"/>
            </a:endParaRPr>
          </a:p>
          <a:p>
            <a:endParaRPr lang="en-US" altLang="zh-CN" i="1" baseline="-25000">
              <a:solidFill>
                <a:srgbClr val="0000FF"/>
              </a:solidFill>
              <a:sym typeface="Symbol" pitchFamily="18" charset="2"/>
            </a:endParaRPr>
          </a:p>
          <a:p>
            <a:pPr>
              <a:buFontTx/>
              <a:buNone/>
            </a:pPr>
            <a:endParaRPr lang="en-US" altLang="zh-CN" i="1" baseline="-25000">
              <a:solidFill>
                <a:srgbClr val="0000FF"/>
              </a:solidFill>
              <a:sym typeface="Symbol" pitchFamily="18" charset="2"/>
            </a:endParaRPr>
          </a:p>
          <a:p>
            <a:pPr>
              <a:lnSpc>
                <a:spcPct val="70000"/>
              </a:lnSpc>
            </a:pPr>
            <a:r>
              <a:rPr lang="en-US" altLang="zh-CN" sz="3600" b="1" i="1">
                <a:latin typeface="华文楷体" pitchFamily="2" charset="-122"/>
                <a:ea typeface="华文楷体" pitchFamily="2" charset="-122"/>
              </a:rPr>
              <a:t>M</a:t>
            </a:r>
            <a:r>
              <a:rPr lang="en-US" altLang="zh-CN" sz="3600" b="1" i="1" baseline="-25000">
                <a:latin typeface="华文楷体" pitchFamily="2" charset="-122"/>
                <a:ea typeface="华文楷体" pitchFamily="2" charset="-122"/>
                <a:sym typeface="Symbol" pitchFamily="18" charset="2"/>
              </a:rPr>
              <a:t> </a:t>
            </a:r>
            <a:r>
              <a:rPr lang="zh-CN" altLang="en-US" sz="3600" b="1">
                <a:latin typeface="华文楷体" pitchFamily="2" charset="-122"/>
                <a:ea typeface="华文楷体" pitchFamily="2" charset="-122"/>
              </a:rPr>
              <a:t>取决于</a:t>
            </a:r>
            <a:r>
              <a:rPr lang="en-US" altLang="zh-CN" sz="3600" b="1" i="1">
                <a:latin typeface="华文楷体" pitchFamily="2" charset="-122"/>
                <a:ea typeface="华文楷体" pitchFamily="2" charset="-122"/>
              </a:rPr>
              <a:t>T</a:t>
            </a:r>
            <a:r>
              <a:rPr lang="zh-CN" altLang="en-US" sz="3600" b="1">
                <a:latin typeface="华文楷体" pitchFamily="2" charset="-122"/>
                <a:ea typeface="华文楷体" pitchFamily="2" charset="-122"/>
              </a:rPr>
              <a:t>，</a:t>
            </a:r>
            <a:r>
              <a:rPr lang="zh-CN" altLang="en-US" sz="3600" b="1" i="1">
                <a:latin typeface="华文楷体" pitchFamily="2" charset="-122"/>
                <a:ea typeface="华文楷体" pitchFamily="2" charset="-122"/>
                <a:sym typeface="Symbol" pitchFamily="18" charset="2"/>
              </a:rPr>
              <a:t></a:t>
            </a:r>
            <a:r>
              <a:rPr lang="zh-CN" altLang="en-US" sz="3600" b="1">
                <a:latin typeface="华文楷体" pitchFamily="2" charset="-122"/>
                <a:ea typeface="华文楷体" pitchFamily="2" charset="-122"/>
                <a:sym typeface="Symbol" pitchFamily="18" charset="2"/>
              </a:rPr>
              <a:t>，物质种类和表面情况</a:t>
            </a:r>
          </a:p>
          <a:p>
            <a:endParaRPr lang="en-US" altLang="zh-CN" i="1" baseline="-25000">
              <a:solidFill>
                <a:srgbClr val="0000FF"/>
              </a:solidFill>
              <a:sym typeface="Symbol" pitchFamily="18" charset="2"/>
            </a:endParaRPr>
          </a:p>
          <a:p>
            <a:endParaRPr lang="en-US" altLang="zh-CN" i="1" baseline="-25000">
              <a:solidFill>
                <a:srgbClr val="0000FF"/>
              </a:solidFill>
              <a:sym typeface="Symbol" pitchFamily="18" charset="2"/>
            </a:endParaRPr>
          </a:p>
          <a:p>
            <a:endParaRPr lang="en-US" altLang="zh-CN" i="1" baseline="-25000">
              <a:solidFill>
                <a:srgbClr val="0000FF"/>
              </a:solidFill>
              <a:sym typeface="Symbol" pitchFamily="18" charset="2"/>
            </a:endParaRPr>
          </a:p>
          <a:p>
            <a:endParaRPr lang="en-US" altLang="zh-CN" i="1"/>
          </a:p>
          <a:p>
            <a:endParaRPr lang="zh-CN" altLang="en-US"/>
          </a:p>
        </p:txBody>
      </p:sp>
      <p:sp>
        <p:nvSpPr>
          <p:cNvPr id="1029" name="灯片编号占位符 3"/>
          <p:cNvSpPr>
            <a:spLocks noGrp="1"/>
          </p:cNvSpPr>
          <p:nvPr>
            <p:ph type="sldNum" sz="quarter" idx="12"/>
          </p:nvPr>
        </p:nvSpPr>
        <p:spPr>
          <a:noFill/>
        </p:spPr>
        <p:txBody>
          <a:bodyPr/>
          <a:lstStyle/>
          <a:p>
            <a:fld id="{12A6D725-2A41-4B1F-9297-976764A3DA7D}" type="slidenum">
              <a:rPr lang="en-US" altLang="zh-CN" smtClean="0"/>
              <a:pPr/>
              <a:t>6</a:t>
            </a:fld>
            <a:endParaRPr lang="en-US" altLang="zh-CN"/>
          </a:p>
        </p:txBody>
      </p:sp>
      <p:grpSp>
        <p:nvGrpSpPr>
          <p:cNvPr id="2" name="Group 2057"/>
          <p:cNvGrpSpPr>
            <a:grpSpLocks/>
          </p:cNvGrpSpPr>
          <p:nvPr/>
        </p:nvGrpSpPr>
        <p:grpSpPr bwMode="auto">
          <a:xfrm>
            <a:off x="776288" y="3019425"/>
            <a:ext cx="2211387" cy="1782763"/>
            <a:chOff x="190" y="2707"/>
            <a:chExt cx="1393" cy="1123"/>
          </a:xfrm>
        </p:grpSpPr>
        <p:sp>
          <p:nvSpPr>
            <p:cNvPr id="1031" name="Freeform 2058"/>
            <p:cNvSpPr>
              <a:spLocks/>
            </p:cNvSpPr>
            <p:nvPr/>
          </p:nvSpPr>
          <p:spPr bwMode="auto">
            <a:xfrm>
              <a:off x="1021" y="2707"/>
              <a:ext cx="372" cy="1123"/>
            </a:xfrm>
            <a:custGeom>
              <a:avLst/>
              <a:gdLst>
                <a:gd name="T0" fmla="*/ 0 w 660"/>
                <a:gd name="T1" fmla="*/ 0 h 1755"/>
                <a:gd name="T2" fmla="*/ 1 w 660"/>
                <a:gd name="T3" fmla="*/ 5 h 1755"/>
                <a:gd name="T4" fmla="*/ 1 w 660"/>
                <a:gd name="T5" fmla="*/ 13 h 1755"/>
                <a:gd name="T6" fmla="*/ 0 60000 65536"/>
                <a:gd name="T7" fmla="*/ 0 60000 65536"/>
                <a:gd name="T8" fmla="*/ 0 60000 65536"/>
                <a:gd name="T9" fmla="*/ 0 w 660"/>
                <a:gd name="T10" fmla="*/ 0 h 1755"/>
                <a:gd name="T11" fmla="*/ 660 w 660"/>
                <a:gd name="T12" fmla="*/ 1755 h 1755"/>
              </a:gdLst>
              <a:ahLst/>
              <a:cxnLst>
                <a:cxn ang="T6">
                  <a:pos x="T0" y="T1"/>
                </a:cxn>
                <a:cxn ang="T7">
                  <a:pos x="T2" y="T3"/>
                </a:cxn>
                <a:cxn ang="T8">
                  <a:pos x="T4" y="T5"/>
                </a:cxn>
              </a:cxnLst>
              <a:rect l="T9" t="T10" r="T11" b="T12"/>
              <a:pathLst>
                <a:path w="660" h="1755">
                  <a:moveTo>
                    <a:pt x="0" y="0"/>
                  </a:moveTo>
                  <a:cubicBezTo>
                    <a:pt x="185" y="229"/>
                    <a:pt x="370" y="458"/>
                    <a:pt x="480" y="750"/>
                  </a:cubicBezTo>
                  <a:cubicBezTo>
                    <a:pt x="590" y="1042"/>
                    <a:pt x="630" y="1588"/>
                    <a:pt x="660" y="1755"/>
                  </a:cubicBezTo>
                </a:path>
              </a:pathLst>
            </a:custGeom>
            <a:noFill/>
            <a:ln w="28575">
              <a:solidFill>
                <a:srgbClr val="000000"/>
              </a:solidFill>
              <a:round/>
              <a:headEnd/>
              <a:tailEnd/>
            </a:ln>
          </p:spPr>
          <p:txBody>
            <a:bodyPr/>
            <a:lstStyle/>
            <a:p>
              <a:endParaRPr lang="zh-CN" altLang="en-US"/>
            </a:p>
          </p:txBody>
        </p:sp>
        <p:sp>
          <p:nvSpPr>
            <p:cNvPr id="1032" name="Line 2059"/>
            <p:cNvSpPr>
              <a:spLocks noChangeShapeType="1"/>
            </p:cNvSpPr>
            <p:nvPr/>
          </p:nvSpPr>
          <p:spPr bwMode="auto">
            <a:xfrm flipV="1">
              <a:off x="1013" y="2827"/>
              <a:ext cx="85" cy="1"/>
            </a:xfrm>
            <a:prstGeom prst="line">
              <a:avLst/>
            </a:prstGeom>
            <a:noFill/>
            <a:ln w="9525">
              <a:solidFill>
                <a:srgbClr val="000000"/>
              </a:solidFill>
              <a:round/>
              <a:headEnd/>
              <a:tailEnd/>
            </a:ln>
          </p:spPr>
          <p:txBody>
            <a:bodyPr/>
            <a:lstStyle/>
            <a:p>
              <a:endParaRPr lang="zh-CN" altLang="en-US"/>
            </a:p>
          </p:txBody>
        </p:sp>
        <p:sp>
          <p:nvSpPr>
            <p:cNvPr id="1033" name="Line 2060"/>
            <p:cNvSpPr>
              <a:spLocks noChangeShapeType="1"/>
            </p:cNvSpPr>
            <p:nvPr/>
          </p:nvSpPr>
          <p:spPr bwMode="auto">
            <a:xfrm flipV="1">
              <a:off x="1037" y="2884"/>
              <a:ext cx="85" cy="1"/>
            </a:xfrm>
            <a:prstGeom prst="line">
              <a:avLst/>
            </a:prstGeom>
            <a:noFill/>
            <a:ln w="9525">
              <a:solidFill>
                <a:srgbClr val="000000"/>
              </a:solidFill>
              <a:round/>
              <a:headEnd/>
              <a:tailEnd/>
            </a:ln>
          </p:spPr>
          <p:txBody>
            <a:bodyPr/>
            <a:lstStyle/>
            <a:p>
              <a:endParaRPr lang="zh-CN" altLang="en-US"/>
            </a:p>
          </p:txBody>
        </p:sp>
        <p:sp>
          <p:nvSpPr>
            <p:cNvPr id="1034" name="Line 2061"/>
            <p:cNvSpPr>
              <a:spLocks noChangeShapeType="1"/>
            </p:cNvSpPr>
            <p:nvPr/>
          </p:nvSpPr>
          <p:spPr bwMode="auto">
            <a:xfrm flipV="1">
              <a:off x="1069" y="2942"/>
              <a:ext cx="84" cy="1"/>
            </a:xfrm>
            <a:prstGeom prst="line">
              <a:avLst/>
            </a:prstGeom>
            <a:noFill/>
            <a:ln w="9525">
              <a:solidFill>
                <a:srgbClr val="000000"/>
              </a:solidFill>
              <a:round/>
              <a:headEnd/>
              <a:tailEnd/>
            </a:ln>
          </p:spPr>
          <p:txBody>
            <a:bodyPr/>
            <a:lstStyle/>
            <a:p>
              <a:endParaRPr lang="zh-CN" altLang="en-US"/>
            </a:p>
          </p:txBody>
        </p:sp>
        <p:sp>
          <p:nvSpPr>
            <p:cNvPr id="1035" name="Line 2062"/>
            <p:cNvSpPr>
              <a:spLocks noChangeShapeType="1"/>
            </p:cNvSpPr>
            <p:nvPr/>
          </p:nvSpPr>
          <p:spPr bwMode="auto">
            <a:xfrm flipV="1">
              <a:off x="1100" y="2990"/>
              <a:ext cx="85" cy="1"/>
            </a:xfrm>
            <a:prstGeom prst="line">
              <a:avLst/>
            </a:prstGeom>
            <a:noFill/>
            <a:ln w="9525">
              <a:solidFill>
                <a:srgbClr val="000000"/>
              </a:solidFill>
              <a:round/>
              <a:headEnd/>
              <a:tailEnd/>
            </a:ln>
          </p:spPr>
          <p:txBody>
            <a:bodyPr/>
            <a:lstStyle/>
            <a:p>
              <a:endParaRPr lang="zh-CN" altLang="en-US"/>
            </a:p>
          </p:txBody>
        </p:sp>
        <p:sp>
          <p:nvSpPr>
            <p:cNvPr id="1036" name="Line 2063"/>
            <p:cNvSpPr>
              <a:spLocks noChangeShapeType="1"/>
            </p:cNvSpPr>
            <p:nvPr/>
          </p:nvSpPr>
          <p:spPr bwMode="auto">
            <a:xfrm flipV="1">
              <a:off x="1124" y="3038"/>
              <a:ext cx="85" cy="1"/>
            </a:xfrm>
            <a:prstGeom prst="line">
              <a:avLst/>
            </a:prstGeom>
            <a:noFill/>
            <a:ln w="9525">
              <a:solidFill>
                <a:srgbClr val="000000"/>
              </a:solidFill>
              <a:round/>
              <a:headEnd/>
              <a:tailEnd/>
            </a:ln>
          </p:spPr>
          <p:txBody>
            <a:bodyPr/>
            <a:lstStyle/>
            <a:p>
              <a:endParaRPr lang="zh-CN" altLang="en-US"/>
            </a:p>
          </p:txBody>
        </p:sp>
        <p:sp>
          <p:nvSpPr>
            <p:cNvPr id="1037" name="Line 2064"/>
            <p:cNvSpPr>
              <a:spLocks noChangeShapeType="1"/>
            </p:cNvSpPr>
            <p:nvPr/>
          </p:nvSpPr>
          <p:spPr bwMode="auto">
            <a:xfrm flipV="1">
              <a:off x="1156" y="3096"/>
              <a:ext cx="85" cy="0"/>
            </a:xfrm>
            <a:prstGeom prst="line">
              <a:avLst/>
            </a:prstGeom>
            <a:noFill/>
            <a:ln w="9525">
              <a:solidFill>
                <a:srgbClr val="000000"/>
              </a:solidFill>
              <a:round/>
              <a:headEnd/>
              <a:tailEnd/>
            </a:ln>
          </p:spPr>
          <p:txBody>
            <a:bodyPr/>
            <a:lstStyle/>
            <a:p>
              <a:endParaRPr lang="zh-CN" altLang="en-US"/>
            </a:p>
          </p:txBody>
        </p:sp>
        <p:sp>
          <p:nvSpPr>
            <p:cNvPr id="1038" name="Line 2065"/>
            <p:cNvSpPr>
              <a:spLocks noChangeShapeType="1"/>
            </p:cNvSpPr>
            <p:nvPr/>
          </p:nvSpPr>
          <p:spPr bwMode="auto">
            <a:xfrm flipV="1">
              <a:off x="1180" y="3153"/>
              <a:ext cx="85" cy="1"/>
            </a:xfrm>
            <a:prstGeom prst="line">
              <a:avLst/>
            </a:prstGeom>
            <a:noFill/>
            <a:ln w="9525">
              <a:solidFill>
                <a:srgbClr val="000000"/>
              </a:solidFill>
              <a:round/>
              <a:headEnd/>
              <a:tailEnd/>
            </a:ln>
          </p:spPr>
          <p:txBody>
            <a:bodyPr/>
            <a:lstStyle/>
            <a:p>
              <a:endParaRPr lang="zh-CN" altLang="en-US"/>
            </a:p>
          </p:txBody>
        </p:sp>
        <p:sp>
          <p:nvSpPr>
            <p:cNvPr id="1039" name="Line 2066"/>
            <p:cNvSpPr>
              <a:spLocks noChangeShapeType="1"/>
            </p:cNvSpPr>
            <p:nvPr/>
          </p:nvSpPr>
          <p:spPr bwMode="auto">
            <a:xfrm flipV="1">
              <a:off x="1196" y="3211"/>
              <a:ext cx="85" cy="1"/>
            </a:xfrm>
            <a:prstGeom prst="line">
              <a:avLst/>
            </a:prstGeom>
            <a:noFill/>
            <a:ln w="9525">
              <a:solidFill>
                <a:srgbClr val="000000"/>
              </a:solidFill>
              <a:round/>
              <a:headEnd/>
              <a:tailEnd/>
            </a:ln>
          </p:spPr>
          <p:txBody>
            <a:bodyPr/>
            <a:lstStyle/>
            <a:p>
              <a:endParaRPr lang="zh-CN" altLang="en-US"/>
            </a:p>
          </p:txBody>
        </p:sp>
        <p:sp>
          <p:nvSpPr>
            <p:cNvPr id="1040" name="Line 2067"/>
            <p:cNvSpPr>
              <a:spLocks noChangeShapeType="1"/>
            </p:cNvSpPr>
            <p:nvPr/>
          </p:nvSpPr>
          <p:spPr bwMode="auto">
            <a:xfrm flipV="1">
              <a:off x="1220" y="3259"/>
              <a:ext cx="85" cy="1"/>
            </a:xfrm>
            <a:prstGeom prst="line">
              <a:avLst/>
            </a:prstGeom>
            <a:noFill/>
            <a:ln w="9525">
              <a:solidFill>
                <a:srgbClr val="000000"/>
              </a:solidFill>
              <a:round/>
              <a:headEnd/>
              <a:tailEnd/>
            </a:ln>
          </p:spPr>
          <p:txBody>
            <a:bodyPr/>
            <a:lstStyle/>
            <a:p>
              <a:endParaRPr lang="zh-CN" altLang="en-US"/>
            </a:p>
          </p:txBody>
        </p:sp>
        <p:sp>
          <p:nvSpPr>
            <p:cNvPr id="1041" name="Line 2068"/>
            <p:cNvSpPr>
              <a:spLocks noChangeShapeType="1"/>
            </p:cNvSpPr>
            <p:nvPr/>
          </p:nvSpPr>
          <p:spPr bwMode="auto">
            <a:xfrm flipV="1">
              <a:off x="1228" y="3307"/>
              <a:ext cx="85" cy="1"/>
            </a:xfrm>
            <a:prstGeom prst="line">
              <a:avLst/>
            </a:prstGeom>
            <a:noFill/>
            <a:ln w="9525">
              <a:solidFill>
                <a:srgbClr val="000000"/>
              </a:solidFill>
              <a:round/>
              <a:headEnd/>
              <a:tailEnd/>
            </a:ln>
          </p:spPr>
          <p:txBody>
            <a:bodyPr/>
            <a:lstStyle/>
            <a:p>
              <a:endParaRPr lang="zh-CN" altLang="en-US"/>
            </a:p>
          </p:txBody>
        </p:sp>
        <p:sp>
          <p:nvSpPr>
            <p:cNvPr id="1042" name="Line 2069"/>
            <p:cNvSpPr>
              <a:spLocks noChangeShapeType="1"/>
            </p:cNvSpPr>
            <p:nvPr/>
          </p:nvSpPr>
          <p:spPr bwMode="auto">
            <a:xfrm flipV="1">
              <a:off x="1244" y="3364"/>
              <a:ext cx="84" cy="1"/>
            </a:xfrm>
            <a:prstGeom prst="line">
              <a:avLst/>
            </a:prstGeom>
            <a:noFill/>
            <a:ln w="9525">
              <a:solidFill>
                <a:srgbClr val="000000"/>
              </a:solidFill>
              <a:round/>
              <a:headEnd/>
              <a:tailEnd/>
            </a:ln>
          </p:spPr>
          <p:txBody>
            <a:bodyPr/>
            <a:lstStyle/>
            <a:p>
              <a:endParaRPr lang="zh-CN" altLang="en-US"/>
            </a:p>
          </p:txBody>
        </p:sp>
        <p:sp>
          <p:nvSpPr>
            <p:cNvPr id="1043" name="Line 2070"/>
            <p:cNvSpPr>
              <a:spLocks noChangeShapeType="1"/>
            </p:cNvSpPr>
            <p:nvPr/>
          </p:nvSpPr>
          <p:spPr bwMode="auto">
            <a:xfrm flipV="1">
              <a:off x="1244" y="3422"/>
              <a:ext cx="84" cy="1"/>
            </a:xfrm>
            <a:prstGeom prst="line">
              <a:avLst/>
            </a:prstGeom>
            <a:noFill/>
            <a:ln w="9525">
              <a:solidFill>
                <a:srgbClr val="000000"/>
              </a:solidFill>
              <a:round/>
              <a:headEnd/>
              <a:tailEnd/>
            </a:ln>
          </p:spPr>
          <p:txBody>
            <a:bodyPr/>
            <a:lstStyle/>
            <a:p>
              <a:endParaRPr lang="zh-CN" altLang="en-US"/>
            </a:p>
          </p:txBody>
        </p:sp>
        <p:sp>
          <p:nvSpPr>
            <p:cNvPr id="1044" name="Line 2071"/>
            <p:cNvSpPr>
              <a:spLocks noChangeShapeType="1"/>
            </p:cNvSpPr>
            <p:nvPr/>
          </p:nvSpPr>
          <p:spPr bwMode="auto">
            <a:xfrm flipV="1">
              <a:off x="1252" y="3470"/>
              <a:ext cx="84" cy="1"/>
            </a:xfrm>
            <a:prstGeom prst="line">
              <a:avLst/>
            </a:prstGeom>
            <a:noFill/>
            <a:ln w="9525">
              <a:solidFill>
                <a:srgbClr val="000000"/>
              </a:solidFill>
              <a:round/>
              <a:headEnd/>
              <a:tailEnd/>
            </a:ln>
          </p:spPr>
          <p:txBody>
            <a:bodyPr/>
            <a:lstStyle/>
            <a:p>
              <a:endParaRPr lang="zh-CN" altLang="en-US"/>
            </a:p>
          </p:txBody>
        </p:sp>
        <p:sp>
          <p:nvSpPr>
            <p:cNvPr id="1045" name="Line 2072"/>
            <p:cNvSpPr>
              <a:spLocks noChangeShapeType="1"/>
            </p:cNvSpPr>
            <p:nvPr/>
          </p:nvSpPr>
          <p:spPr bwMode="auto">
            <a:xfrm flipV="1">
              <a:off x="1267" y="3518"/>
              <a:ext cx="85" cy="1"/>
            </a:xfrm>
            <a:prstGeom prst="line">
              <a:avLst/>
            </a:prstGeom>
            <a:noFill/>
            <a:ln w="9525">
              <a:solidFill>
                <a:srgbClr val="000000"/>
              </a:solidFill>
              <a:round/>
              <a:headEnd/>
              <a:tailEnd/>
            </a:ln>
          </p:spPr>
          <p:txBody>
            <a:bodyPr/>
            <a:lstStyle/>
            <a:p>
              <a:endParaRPr lang="zh-CN" altLang="en-US"/>
            </a:p>
          </p:txBody>
        </p:sp>
        <p:sp>
          <p:nvSpPr>
            <p:cNvPr id="1046" name="Line 2073"/>
            <p:cNvSpPr>
              <a:spLocks noChangeShapeType="1"/>
            </p:cNvSpPr>
            <p:nvPr/>
          </p:nvSpPr>
          <p:spPr bwMode="auto">
            <a:xfrm flipV="1">
              <a:off x="1275" y="3585"/>
              <a:ext cx="85" cy="1"/>
            </a:xfrm>
            <a:prstGeom prst="line">
              <a:avLst/>
            </a:prstGeom>
            <a:noFill/>
            <a:ln w="9525">
              <a:solidFill>
                <a:srgbClr val="000000"/>
              </a:solidFill>
              <a:round/>
              <a:headEnd/>
              <a:tailEnd/>
            </a:ln>
          </p:spPr>
          <p:txBody>
            <a:bodyPr/>
            <a:lstStyle/>
            <a:p>
              <a:endParaRPr lang="zh-CN" altLang="en-US"/>
            </a:p>
          </p:txBody>
        </p:sp>
        <p:sp>
          <p:nvSpPr>
            <p:cNvPr id="1047" name="Line 2074"/>
            <p:cNvSpPr>
              <a:spLocks noChangeShapeType="1"/>
            </p:cNvSpPr>
            <p:nvPr/>
          </p:nvSpPr>
          <p:spPr bwMode="auto">
            <a:xfrm flipV="1">
              <a:off x="1275" y="3643"/>
              <a:ext cx="85" cy="1"/>
            </a:xfrm>
            <a:prstGeom prst="line">
              <a:avLst/>
            </a:prstGeom>
            <a:noFill/>
            <a:ln w="9525">
              <a:solidFill>
                <a:srgbClr val="000000"/>
              </a:solidFill>
              <a:round/>
              <a:headEnd/>
              <a:tailEnd/>
            </a:ln>
          </p:spPr>
          <p:txBody>
            <a:bodyPr/>
            <a:lstStyle/>
            <a:p>
              <a:endParaRPr lang="zh-CN" altLang="en-US"/>
            </a:p>
          </p:txBody>
        </p:sp>
        <p:sp>
          <p:nvSpPr>
            <p:cNvPr id="1048" name="Line 2075"/>
            <p:cNvSpPr>
              <a:spLocks noChangeShapeType="1"/>
            </p:cNvSpPr>
            <p:nvPr/>
          </p:nvSpPr>
          <p:spPr bwMode="auto">
            <a:xfrm flipV="1">
              <a:off x="1275" y="3691"/>
              <a:ext cx="85" cy="1"/>
            </a:xfrm>
            <a:prstGeom prst="line">
              <a:avLst/>
            </a:prstGeom>
            <a:noFill/>
            <a:ln w="9525">
              <a:solidFill>
                <a:srgbClr val="000000"/>
              </a:solidFill>
              <a:round/>
              <a:headEnd/>
              <a:tailEnd/>
            </a:ln>
          </p:spPr>
          <p:txBody>
            <a:bodyPr/>
            <a:lstStyle/>
            <a:p>
              <a:endParaRPr lang="zh-CN" altLang="en-US"/>
            </a:p>
          </p:txBody>
        </p:sp>
        <p:sp>
          <p:nvSpPr>
            <p:cNvPr id="1049" name="Line 2076"/>
            <p:cNvSpPr>
              <a:spLocks noChangeShapeType="1"/>
            </p:cNvSpPr>
            <p:nvPr/>
          </p:nvSpPr>
          <p:spPr bwMode="auto">
            <a:xfrm flipV="1">
              <a:off x="1283" y="3739"/>
              <a:ext cx="85" cy="1"/>
            </a:xfrm>
            <a:prstGeom prst="line">
              <a:avLst/>
            </a:prstGeom>
            <a:noFill/>
            <a:ln w="9525">
              <a:solidFill>
                <a:srgbClr val="000000"/>
              </a:solidFill>
              <a:round/>
              <a:headEnd/>
              <a:tailEnd/>
            </a:ln>
          </p:spPr>
          <p:txBody>
            <a:bodyPr/>
            <a:lstStyle/>
            <a:p>
              <a:endParaRPr lang="zh-CN" altLang="en-US"/>
            </a:p>
          </p:txBody>
        </p:sp>
        <p:sp>
          <p:nvSpPr>
            <p:cNvPr id="1050" name="Line 2077"/>
            <p:cNvSpPr>
              <a:spLocks noChangeShapeType="1"/>
            </p:cNvSpPr>
            <p:nvPr/>
          </p:nvSpPr>
          <p:spPr bwMode="auto">
            <a:xfrm flipV="1">
              <a:off x="1291" y="3787"/>
              <a:ext cx="85" cy="1"/>
            </a:xfrm>
            <a:prstGeom prst="line">
              <a:avLst/>
            </a:prstGeom>
            <a:noFill/>
            <a:ln w="9525">
              <a:solidFill>
                <a:srgbClr val="000000"/>
              </a:solidFill>
              <a:round/>
              <a:headEnd/>
              <a:tailEnd/>
            </a:ln>
          </p:spPr>
          <p:txBody>
            <a:bodyPr/>
            <a:lstStyle/>
            <a:p>
              <a:endParaRPr lang="zh-CN" altLang="en-US"/>
            </a:p>
          </p:txBody>
        </p:sp>
        <p:sp>
          <p:nvSpPr>
            <p:cNvPr id="1051" name="Line 2078"/>
            <p:cNvSpPr>
              <a:spLocks noChangeShapeType="1"/>
            </p:cNvSpPr>
            <p:nvPr/>
          </p:nvSpPr>
          <p:spPr bwMode="auto">
            <a:xfrm flipV="1">
              <a:off x="989" y="2779"/>
              <a:ext cx="85" cy="1"/>
            </a:xfrm>
            <a:prstGeom prst="line">
              <a:avLst/>
            </a:prstGeom>
            <a:noFill/>
            <a:ln w="9525">
              <a:solidFill>
                <a:srgbClr val="000000"/>
              </a:solidFill>
              <a:round/>
              <a:headEnd/>
              <a:tailEnd/>
            </a:ln>
          </p:spPr>
          <p:txBody>
            <a:bodyPr/>
            <a:lstStyle/>
            <a:p>
              <a:endParaRPr lang="zh-CN" altLang="en-US"/>
            </a:p>
          </p:txBody>
        </p:sp>
        <p:sp>
          <p:nvSpPr>
            <p:cNvPr id="1052" name="Line 2079"/>
            <p:cNvSpPr>
              <a:spLocks noChangeShapeType="1"/>
            </p:cNvSpPr>
            <p:nvPr/>
          </p:nvSpPr>
          <p:spPr bwMode="auto">
            <a:xfrm flipV="1">
              <a:off x="1148" y="2942"/>
              <a:ext cx="51" cy="48"/>
            </a:xfrm>
            <a:prstGeom prst="line">
              <a:avLst/>
            </a:prstGeom>
            <a:noFill/>
            <a:ln w="28575">
              <a:solidFill>
                <a:srgbClr val="FF0000"/>
              </a:solidFill>
              <a:round/>
              <a:headEnd/>
              <a:tailEnd/>
            </a:ln>
          </p:spPr>
          <p:txBody>
            <a:bodyPr/>
            <a:lstStyle/>
            <a:p>
              <a:endParaRPr lang="zh-CN" altLang="en-US"/>
            </a:p>
          </p:txBody>
        </p:sp>
        <p:sp>
          <p:nvSpPr>
            <p:cNvPr id="1053" name="Line 2080"/>
            <p:cNvSpPr>
              <a:spLocks noChangeShapeType="1"/>
            </p:cNvSpPr>
            <p:nvPr/>
          </p:nvSpPr>
          <p:spPr bwMode="auto">
            <a:xfrm flipV="1">
              <a:off x="1244" y="3144"/>
              <a:ext cx="50" cy="48"/>
            </a:xfrm>
            <a:prstGeom prst="line">
              <a:avLst/>
            </a:prstGeom>
            <a:noFill/>
            <a:ln w="28575">
              <a:solidFill>
                <a:srgbClr val="FF0000"/>
              </a:solidFill>
              <a:round/>
              <a:headEnd/>
              <a:tailEnd/>
            </a:ln>
          </p:spPr>
          <p:txBody>
            <a:bodyPr/>
            <a:lstStyle/>
            <a:p>
              <a:endParaRPr lang="zh-CN" altLang="en-US"/>
            </a:p>
          </p:txBody>
        </p:sp>
        <p:sp>
          <p:nvSpPr>
            <p:cNvPr id="1054" name="Line 2081"/>
            <p:cNvSpPr>
              <a:spLocks noChangeShapeType="1"/>
            </p:cNvSpPr>
            <p:nvPr/>
          </p:nvSpPr>
          <p:spPr bwMode="auto">
            <a:xfrm flipV="1">
              <a:off x="1228" y="2836"/>
              <a:ext cx="355" cy="231"/>
            </a:xfrm>
            <a:prstGeom prst="line">
              <a:avLst/>
            </a:prstGeom>
            <a:noFill/>
            <a:ln w="19050">
              <a:solidFill>
                <a:srgbClr val="FF0000"/>
              </a:solidFill>
              <a:round/>
              <a:headEnd/>
              <a:tailEnd type="triangle" w="med" len="med"/>
            </a:ln>
          </p:spPr>
          <p:txBody>
            <a:bodyPr/>
            <a:lstStyle/>
            <a:p>
              <a:endParaRPr lang="zh-CN" altLang="en-US"/>
            </a:p>
          </p:txBody>
        </p:sp>
        <p:sp>
          <p:nvSpPr>
            <p:cNvPr id="1055" name="Line 2082"/>
            <p:cNvSpPr>
              <a:spLocks noChangeShapeType="1"/>
            </p:cNvSpPr>
            <p:nvPr/>
          </p:nvSpPr>
          <p:spPr bwMode="auto">
            <a:xfrm>
              <a:off x="1228" y="3076"/>
              <a:ext cx="347" cy="1"/>
            </a:xfrm>
            <a:prstGeom prst="line">
              <a:avLst/>
            </a:prstGeom>
            <a:noFill/>
            <a:ln w="19050">
              <a:solidFill>
                <a:srgbClr val="FF0000"/>
              </a:solidFill>
              <a:round/>
              <a:headEnd/>
              <a:tailEnd type="triangle" w="med" len="med"/>
            </a:ln>
          </p:spPr>
          <p:txBody>
            <a:bodyPr/>
            <a:lstStyle/>
            <a:p>
              <a:endParaRPr lang="zh-CN" altLang="en-US"/>
            </a:p>
          </p:txBody>
        </p:sp>
        <p:sp>
          <p:nvSpPr>
            <p:cNvPr id="1056" name="Line 2083"/>
            <p:cNvSpPr>
              <a:spLocks noChangeShapeType="1"/>
            </p:cNvSpPr>
            <p:nvPr/>
          </p:nvSpPr>
          <p:spPr bwMode="auto">
            <a:xfrm flipV="1">
              <a:off x="1228" y="2755"/>
              <a:ext cx="126" cy="298"/>
            </a:xfrm>
            <a:prstGeom prst="line">
              <a:avLst/>
            </a:prstGeom>
            <a:noFill/>
            <a:ln w="19050">
              <a:solidFill>
                <a:srgbClr val="FF0000"/>
              </a:solidFill>
              <a:round/>
              <a:headEnd/>
              <a:tailEnd type="triangle" w="med" len="med"/>
            </a:ln>
          </p:spPr>
          <p:txBody>
            <a:bodyPr/>
            <a:lstStyle/>
            <a:p>
              <a:endParaRPr lang="zh-CN" altLang="en-US"/>
            </a:p>
          </p:txBody>
        </p:sp>
        <p:sp>
          <p:nvSpPr>
            <p:cNvPr id="1057" name="Text Box 2084"/>
            <p:cNvSpPr txBox="1">
              <a:spLocks noChangeArrowheads="1"/>
            </p:cNvSpPr>
            <p:nvPr/>
          </p:nvSpPr>
          <p:spPr bwMode="auto">
            <a:xfrm>
              <a:off x="520" y="2721"/>
              <a:ext cx="529" cy="371"/>
            </a:xfrm>
            <a:prstGeom prst="rect">
              <a:avLst/>
            </a:prstGeom>
            <a:noFill/>
            <a:ln w="9525">
              <a:noFill/>
              <a:miter lim="800000"/>
              <a:headEnd/>
              <a:tailEnd/>
            </a:ln>
          </p:spPr>
          <p:txBody>
            <a:bodyPr/>
            <a:lstStyle/>
            <a:p>
              <a:r>
                <a:rPr lang="en-US" altLang="zh-CN" i="1"/>
                <a:t>   </a:t>
              </a:r>
              <a:r>
                <a:rPr lang="en-US" altLang="zh-CN" b="1" i="1"/>
                <a:t>T</a:t>
              </a:r>
            </a:p>
            <a:p>
              <a:pPr algn="just"/>
              <a:endParaRPr lang="en-US" altLang="zh-CN"/>
            </a:p>
          </p:txBody>
        </p:sp>
        <p:sp>
          <p:nvSpPr>
            <p:cNvPr id="1058" name="Text Box 2085"/>
            <p:cNvSpPr txBox="1">
              <a:spLocks noChangeArrowheads="1"/>
            </p:cNvSpPr>
            <p:nvPr/>
          </p:nvSpPr>
          <p:spPr bwMode="auto">
            <a:xfrm>
              <a:off x="190" y="3232"/>
              <a:ext cx="1322" cy="327"/>
            </a:xfrm>
            <a:prstGeom prst="rect">
              <a:avLst/>
            </a:prstGeom>
            <a:noFill/>
            <a:ln w="9525">
              <a:noFill/>
              <a:miter lim="800000"/>
              <a:headEnd/>
              <a:tailEnd/>
            </a:ln>
          </p:spPr>
          <p:txBody>
            <a:bodyPr>
              <a:spAutoFit/>
            </a:bodyPr>
            <a:lstStyle/>
            <a:p>
              <a:r>
                <a:rPr lang="zh-CN" altLang="en-US" sz="2800" b="1">
                  <a:solidFill>
                    <a:srgbClr val="FF3300"/>
                  </a:solidFill>
                </a:rPr>
                <a:t>单位面积</a:t>
              </a:r>
              <a:endParaRPr lang="zh-CN" altLang="en-US" b="1">
                <a:solidFill>
                  <a:srgbClr val="FF3300"/>
                </a:solidFill>
              </a:endParaRPr>
            </a:p>
          </p:txBody>
        </p:sp>
        <p:sp>
          <p:nvSpPr>
            <p:cNvPr id="1059" name="Line 2086"/>
            <p:cNvSpPr>
              <a:spLocks noChangeShapeType="1"/>
            </p:cNvSpPr>
            <p:nvPr/>
          </p:nvSpPr>
          <p:spPr bwMode="auto">
            <a:xfrm flipV="1">
              <a:off x="800" y="3044"/>
              <a:ext cx="422" cy="222"/>
            </a:xfrm>
            <a:prstGeom prst="line">
              <a:avLst/>
            </a:prstGeom>
            <a:noFill/>
            <a:ln w="9525">
              <a:solidFill>
                <a:srgbClr val="FF3300"/>
              </a:solidFill>
              <a:round/>
              <a:headEnd/>
              <a:tailEnd/>
            </a:ln>
          </p:spPr>
          <p:txBody>
            <a:bodyPr wrap="none" anchor="ctr"/>
            <a:lstStyle/>
            <a:p>
              <a:endParaRPr lang="zh-CN" altLang="en-US"/>
            </a:p>
          </p:txBody>
        </p:sp>
        <p:sp>
          <p:nvSpPr>
            <p:cNvPr id="1060" name="Freeform 2087"/>
            <p:cNvSpPr>
              <a:spLocks/>
            </p:cNvSpPr>
            <p:nvPr/>
          </p:nvSpPr>
          <p:spPr bwMode="auto">
            <a:xfrm>
              <a:off x="1200" y="2966"/>
              <a:ext cx="78" cy="200"/>
            </a:xfrm>
            <a:custGeom>
              <a:avLst/>
              <a:gdLst>
                <a:gd name="T0" fmla="*/ 0 w 78"/>
                <a:gd name="T1" fmla="*/ 0 h 200"/>
                <a:gd name="T2" fmla="*/ 44 w 78"/>
                <a:gd name="T3" fmla="*/ 100 h 200"/>
                <a:gd name="T4" fmla="*/ 78 w 78"/>
                <a:gd name="T5" fmla="*/ 200 h 200"/>
                <a:gd name="T6" fmla="*/ 0 60000 65536"/>
                <a:gd name="T7" fmla="*/ 0 60000 65536"/>
                <a:gd name="T8" fmla="*/ 0 60000 65536"/>
                <a:gd name="T9" fmla="*/ 0 w 78"/>
                <a:gd name="T10" fmla="*/ 0 h 200"/>
                <a:gd name="T11" fmla="*/ 78 w 78"/>
                <a:gd name="T12" fmla="*/ 200 h 200"/>
              </a:gdLst>
              <a:ahLst/>
              <a:cxnLst>
                <a:cxn ang="T6">
                  <a:pos x="T0" y="T1"/>
                </a:cxn>
                <a:cxn ang="T7">
                  <a:pos x="T2" y="T3"/>
                </a:cxn>
                <a:cxn ang="T8">
                  <a:pos x="T4" y="T5"/>
                </a:cxn>
              </a:cxnLst>
              <a:rect l="T9" t="T10" r="T11" b="T12"/>
              <a:pathLst>
                <a:path w="78" h="200">
                  <a:moveTo>
                    <a:pt x="0" y="0"/>
                  </a:moveTo>
                  <a:cubicBezTo>
                    <a:pt x="15" y="33"/>
                    <a:pt x="31" y="67"/>
                    <a:pt x="44" y="100"/>
                  </a:cubicBezTo>
                  <a:cubicBezTo>
                    <a:pt x="57" y="133"/>
                    <a:pt x="67" y="166"/>
                    <a:pt x="78" y="200"/>
                  </a:cubicBezTo>
                </a:path>
              </a:pathLst>
            </a:custGeom>
            <a:noFill/>
            <a:ln w="38100">
              <a:solidFill>
                <a:srgbClr val="FF3300"/>
              </a:solidFill>
              <a:round/>
              <a:headEnd/>
              <a:tailEnd/>
            </a:ln>
          </p:spPr>
          <p:txBody>
            <a:bodyPr wrap="none" anchor="ctr"/>
            <a:lstStyle/>
            <a:p>
              <a:endParaRPr lang="zh-CN" altLang="en-US"/>
            </a:p>
          </p:txBody>
        </p:sp>
      </p:grpSp>
      <p:graphicFrame>
        <p:nvGraphicFramePr>
          <p:cNvPr id="1026" name="Object 4"/>
          <p:cNvGraphicFramePr>
            <a:graphicFrameLocks noChangeAspect="1"/>
          </p:cNvGraphicFramePr>
          <p:nvPr/>
        </p:nvGraphicFramePr>
        <p:xfrm>
          <a:off x="3352800" y="2717800"/>
          <a:ext cx="4992688" cy="2305050"/>
        </p:xfrm>
        <a:graphic>
          <a:graphicData uri="http://schemas.openxmlformats.org/presentationml/2006/ole">
            <mc:AlternateContent xmlns:mc="http://schemas.openxmlformats.org/markup-compatibility/2006">
              <mc:Choice xmlns:v="urn:schemas-microsoft-com:vml" Requires="v">
                <p:oleObj name="公式" r:id="rId2" imgW="1815840" imgH="838080" progId="Equations">
                  <p:embed/>
                </p:oleObj>
              </mc:Choice>
              <mc:Fallback>
                <p:oleObj name="公式" r:id="rId2" imgW="1815840" imgH="838080" progId="Equations">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717800"/>
                        <a:ext cx="4992688" cy="2305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灯片编号占位符 3"/>
          <p:cNvSpPr>
            <a:spLocks noGrp="1"/>
          </p:cNvSpPr>
          <p:nvPr>
            <p:ph type="sldNum" sz="quarter" idx="12"/>
          </p:nvPr>
        </p:nvSpPr>
        <p:spPr>
          <a:noFill/>
        </p:spPr>
        <p:txBody>
          <a:bodyPr/>
          <a:lstStyle/>
          <a:p>
            <a:fld id="{7DAD4336-61C0-4CCA-A3F9-5288BEADFFDD}" type="slidenum">
              <a:rPr lang="en-US" altLang="zh-CN" smtClean="0"/>
              <a:pPr/>
              <a:t>60</a:t>
            </a:fld>
            <a:endParaRPr lang="en-US" altLang="zh-CN"/>
          </a:p>
        </p:txBody>
      </p:sp>
      <p:sp>
        <p:nvSpPr>
          <p:cNvPr id="31749" name="Text Box 2"/>
          <p:cNvSpPr txBox="1">
            <a:spLocks noChangeArrowheads="1"/>
          </p:cNvSpPr>
          <p:nvPr/>
        </p:nvSpPr>
        <p:spPr bwMode="auto">
          <a:xfrm>
            <a:off x="533400" y="754063"/>
            <a:ext cx="6381750" cy="579437"/>
          </a:xfrm>
          <a:prstGeom prst="rect">
            <a:avLst/>
          </a:prstGeom>
          <a:noFill/>
          <a:ln w="9525">
            <a:noFill/>
            <a:miter lim="800000"/>
            <a:headEnd/>
            <a:tailEnd/>
          </a:ln>
        </p:spPr>
        <p:txBody>
          <a:bodyPr>
            <a:spAutoFit/>
          </a:bodyPr>
          <a:lstStyle/>
          <a:p>
            <a:pPr>
              <a:spcBef>
                <a:spcPct val="50000"/>
              </a:spcBef>
            </a:pPr>
            <a:r>
              <a:rPr lang="zh-CN" altLang="en-US" sz="3200" b="1">
                <a:solidFill>
                  <a:srgbClr val="0000FF"/>
                </a:solidFill>
                <a:latin typeface="宋体" pitchFamily="2" charset="-122"/>
              </a:rPr>
              <a:t>四</a:t>
            </a:r>
            <a:r>
              <a:rPr lang="en-US" altLang="zh-CN" sz="3200" b="1">
                <a:solidFill>
                  <a:srgbClr val="0000FF"/>
                </a:solidFill>
                <a:latin typeface="宋体" pitchFamily="2" charset="-122"/>
              </a:rPr>
              <a:t>.</a:t>
            </a:r>
            <a:r>
              <a:rPr lang="zh-CN" altLang="en-US" sz="3200" b="1">
                <a:solidFill>
                  <a:srgbClr val="0000FF"/>
                </a:solidFill>
                <a:latin typeface="宋体" pitchFamily="2" charset="-122"/>
              </a:rPr>
              <a:t>与经典谐振子的比较</a:t>
            </a:r>
            <a:r>
              <a:rPr lang="en-US" altLang="zh-CN" sz="3200" b="1">
                <a:solidFill>
                  <a:srgbClr val="0000FF"/>
                </a:solidFill>
                <a:latin typeface="宋体" pitchFamily="2" charset="-122"/>
                <a:hlinkClick r:id="rId2" action="ppaction://hlinksldjump"/>
              </a:rPr>
              <a:t>return</a:t>
            </a:r>
            <a:endParaRPr lang="en-US" altLang="zh-CN" sz="3200" b="1">
              <a:solidFill>
                <a:srgbClr val="0000FF"/>
              </a:solidFill>
              <a:latin typeface="宋体" pitchFamily="2" charset="-122"/>
            </a:endParaRPr>
          </a:p>
        </p:txBody>
      </p:sp>
      <p:sp>
        <p:nvSpPr>
          <p:cNvPr id="31750" name="Text Box 3"/>
          <p:cNvSpPr txBox="1">
            <a:spLocks noChangeArrowheads="1"/>
          </p:cNvSpPr>
          <p:nvPr/>
        </p:nvSpPr>
        <p:spPr bwMode="auto">
          <a:xfrm>
            <a:off x="819150" y="1535113"/>
            <a:ext cx="5105400" cy="579437"/>
          </a:xfrm>
          <a:prstGeom prst="rect">
            <a:avLst/>
          </a:prstGeom>
          <a:noFill/>
          <a:ln w="9525">
            <a:noFill/>
            <a:miter lim="800000"/>
            <a:headEnd/>
            <a:tailEnd/>
          </a:ln>
        </p:spPr>
        <p:txBody>
          <a:bodyPr>
            <a:spAutoFit/>
          </a:bodyPr>
          <a:lstStyle/>
          <a:p>
            <a:pPr>
              <a:spcBef>
                <a:spcPct val="50000"/>
              </a:spcBef>
            </a:pPr>
            <a:r>
              <a:rPr lang="en-US" altLang="zh-CN" sz="3200" b="1">
                <a:solidFill>
                  <a:srgbClr val="0000FF"/>
                </a:solidFill>
                <a:latin typeface="宋体" pitchFamily="2" charset="-122"/>
              </a:rPr>
              <a:t>1.</a:t>
            </a:r>
            <a:r>
              <a:rPr lang="zh-CN" altLang="en-US" sz="3200" b="1">
                <a:solidFill>
                  <a:srgbClr val="0000FF"/>
                </a:solidFill>
                <a:latin typeface="宋体" pitchFamily="2" charset="-122"/>
              </a:rPr>
              <a:t>基态位置概率分布</a:t>
            </a:r>
          </a:p>
        </p:txBody>
      </p:sp>
      <p:sp>
        <p:nvSpPr>
          <p:cNvPr id="31751" name="Text Box 4"/>
          <p:cNvSpPr txBox="1">
            <a:spLocks noChangeArrowheads="1"/>
          </p:cNvSpPr>
          <p:nvPr/>
        </p:nvSpPr>
        <p:spPr bwMode="auto">
          <a:xfrm>
            <a:off x="1409700" y="2259013"/>
            <a:ext cx="5486400" cy="579437"/>
          </a:xfrm>
          <a:prstGeom prst="rect">
            <a:avLst/>
          </a:prstGeom>
          <a:noFill/>
          <a:ln w="9525">
            <a:noFill/>
            <a:miter lim="800000"/>
            <a:headEnd/>
            <a:tailEnd/>
          </a:ln>
        </p:spPr>
        <p:txBody>
          <a:bodyPr>
            <a:spAutoFit/>
          </a:bodyPr>
          <a:lstStyle/>
          <a:p>
            <a:pPr>
              <a:spcBef>
                <a:spcPct val="50000"/>
              </a:spcBef>
              <a:buClr>
                <a:schemeClr val="accent2"/>
              </a:buClr>
              <a:buFontTx/>
              <a:buChar char="•"/>
            </a:pPr>
            <a:r>
              <a:rPr lang="en-US" altLang="zh-CN" sz="3200" b="1">
                <a:solidFill>
                  <a:srgbClr val="000000"/>
                </a:solidFill>
                <a:latin typeface="宋体" pitchFamily="2" charset="-122"/>
              </a:rPr>
              <a:t> </a:t>
            </a:r>
            <a:r>
              <a:rPr lang="zh-CN" altLang="en-US" sz="3200" b="1">
                <a:solidFill>
                  <a:srgbClr val="000000"/>
                </a:solidFill>
                <a:latin typeface="宋体" pitchFamily="2" charset="-122"/>
              </a:rPr>
              <a:t>量子：</a:t>
            </a:r>
            <a:r>
              <a:rPr lang="zh-CN" altLang="en-US" sz="3200" b="1">
                <a:latin typeface="宋体" pitchFamily="2" charset="-122"/>
              </a:rPr>
              <a:t>在</a:t>
            </a:r>
            <a:r>
              <a:rPr lang="en-US" altLang="zh-CN" sz="3200" b="1" i="1"/>
              <a:t>x</a:t>
            </a:r>
            <a:r>
              <a:rPr lang="en-US" altLang="zh-CN" sz="3200" b="1">
                <a:latin typeface="宋体" pitchFamily="2" charset="-122"/>
              </a:rPr>
              <a:t>=0</a:t>
            </a:r>
            <a:r>
              <a:rPr lang="zh-CN" altLang="en-US" sz="3200" b="1">
                <a:latin typeface="宋体" pitchFamily="2" charset="-122"/>
              </a:rPr>
              <a:t>处概率最大</a:t>
            </a:r>
            <a:endParaRPr lang="zh-CN" altLang="en-US" b="1">
              <a:latin typeface="宋体" pitchFamily="2" charset="-122"/>
            </a:endParaRPr>
          </a:p>
        </p:txBody>
      </p:sp>
      <p:graphicFrame>
        <p:nvGraphicFramePr>
          <p:cNvPr id="31746" name="Object 5"/>
          <p:cNvGraphicFramePr>
            <a:graphicFrameLocks noChangeAspect="1"/>
          </p:cNvGraphicFramePr>
          <p:nvPr/>
        </p:nvGraphicFramePr>
        <p:xfrm>
          <a:off x="2813050" y="2876550"/>
          <a:ext cx="4597400" cy="901700"/>
        </p:xfrm>
        <a:graphic>
          <a:graphicData uri="http://schemas.openxmlformats.org/presentationml/2006/ole">
            <mc:AlternateContent xmlns:mc="http://schemas.openxmlformats.org/markup-compatibility/2006">
              <mc:Choice xmlns:v="urn:schemas-microsoft-com:vml" Requires="v">
                <p:oleObj name="公式" r:id="rId3" imgW="4597200" imgH="901440" progId="Equations">
                  <p:embed/>
                </p:oleObj>
              </mc:Choice>
              <mc:Fallback>
                <p:oleObj name="公式" r:id="rId3" imgW="4597200" imgH="901440" progId="Equations">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3050" y="2876550"/>
                        <a:ext cx="4597400"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2" name="Text Box 6"/>
          <p:cNvSpPr txBox="1">
            <a:spLocks noChangeArrowheads="1"/>
          </p:cNvSpPr>
          <p:nvPr/>
        </p:nvSpPr>
        <p:spPr bwMode="auto">
          <a:xfrm>
            <a:off x="1390650" y="3714750"/>
            <a:ext cx="5029200" cy="579438"/>
          </a:xfrm>
          <a:prstGeom prst="rect">
            <a:avLst/>
          </a:prstGeom>
          <a:noFill/>
          <a:ln w="9525">
            <a:noFill/>
            <a:miter lim="800000"/>
            <a:headEnd/>
            <a:tailEnd/>
          </a:ln>
        </p:spPr>
        <p:txBody>
          <a:bodyPr>
            <a:spAutoFit/>
          </a:bodyPr>
          <a:lstStyle/>
          <a:p>
            <a:pPr>
              <a:spcBef>
                <a:spcPct val="50000"/>
              </a:spcBef>
              <a:buClr>
                <a:schemeClr val="accent2"/>
              </a:buClr>
              <a:buFontTx/>
              <a:buChar char="•"/>
            </a:pPr>
            <a:r>
              <a:rPr lang="en-US" altLang="zh-CN" sz="3200" b="1">
                <a:solidFill>
                  <a:srgbClr val="000000"/>
                </a:solidFill>
                <a:latin typeface="宋体" pitchFamily="2" charset="-122"/>
              </a:rPr>
              <a:t> </a:t>
            </a:r>
            <a:r>
              <a:rPr lang="zh-CN" altLang="en-US" sz="3200" b="1">
                <a:solidFill>
                  <a:srgbClr val="000000"/>
                </a:solidFill>
                <a:latin typeface="宋体" pitchFamily="2" charset="-122"/>
              </a:rPr>
              <a:t>经典：</a:t>
            </a:r>
            <a:r>
              <a:rPr lang="zh-CN" altLang="en-US" sz="3200" b="1">
                <a:latin typeface="宋体" pitchFamily="2" charset="-122"/>
              </a:rPr>
              <a:t>在</a:t>
            </a:r>
            <a:r>
              <a:rPr lang="en-US" altLang="zh-CN" sz="3200" b="1" i="1"/>
              <a:t>x</a:t>
            </a:r>
            <a:r>
              <a:rPr lang="en-US" altLang="zh-CN" sz="3200" b="1">
                <a:latin typeface="宋体" pitchFamily="2" charset="-122"/>
              </a:rPr>
              <a:t>=0</a:t>
            </a:r>
            <a:r>
              <a:rPr lang="zh-CN" altLang="en-US" sz="3200" b="1">
                <a:latin typeface="宋体" pitchFamily="2" charset="-122"/>
              </a:rPr>
              <a:t>处概率最小</a:t>
            </a:r>
          </a:p>
        </p:txBody>
      </p:sp>
      <p:sp>
        <p:nvSpPr>
          <p:cNvPr id="31753" name="Text Box 7"/>
          <p:cNvSpPr txBox="1">
            <a:spLocks noChangeArrowheads="1"/>
          </p:cNvSpPr>
          <p:nvPr/>
        </p:nvSpPr>
        <p:spPr bwMode="auto">
          <a:xfrm>
            <a:off x="762000" y="4602163"/>
            <a:ext cx="4419600" cy="579437"/>
          </a:xfrm>
          <a:prstGeom prst="rect">
            <a:avLst/>
          </a:prstGeom>
          <a:noFill/>
          <a:ln w="9525">
            <a:noFill/>
            <a:miter lim="800000"/>
            <a:headEnd/>
            <a:tailEnd/>
          </a:ln>
        </p:spPr>
        <p:txBody>
          <a:bodyPr>
            <a:spAutoFit/>
          </a:bodyPr>
          <a:lstStyle/>
          <a:p>
            <a:pPr algn="just"/>
            <a:r>
              <a:rPr lang="en-US" altLang="zh-CN" sz="3200" b="1">
                <a:solidFill>
                  <a:srgbClr val="0000FF"/>
                </a:solidFill>
                <a:latin typeface="宋体" pitchFamily="2" charset="-122"/>
              </a:rPr>
              <a:t>2.</a:t>
            </a:r>
            <a:r>
              <a:rPr lang="zh-CN" altLang="en-US" sz="3200" b="1">
                <a:solidFill>
                  <a:srgbClr val="0000FF"/>
                </a:solidFill>
                <a:latin typeface="宋体" pitchFamily="2" charset="-122"/>
              </a:rPr>
              <a:t>符合玻尔对应原理</a:t>
            </a:r>
            <a:endParaRPr lang="zh-CN" altLang="en-US" b="1">
              <a:latin typeface="宋体" pitchFamily="2" charset="-122"/>
            </a:endParaRPr>
          </a:p>
        </p:txBody>
      </p:sp>
      <p:graphicFrame>
        <p:nvGraphicFramePr>
          <p:cNvPr id="31747" name="Object 8"/>
          <p:cNvGraphicFramePr>
            <a:graphicFrameLocks noChangeAspect="1"/>
          </p:cNvGraphicFramePr>
          <p:nvPr/>
        </p:nvGraphicFramePr>
        <p:xfrm>
          <a:off x="758825" y="5283200"/>
          <a:ext cx="1355725" cy="490538"/>
        </p:xfrm>
        <a:graphic>
          <a:graphicData uri="http://schemas.openxmlformats.org/presentationml/2006/ole">
            <mc:AlternateContent xmlns:mc="http://schemas.openxmlformats.org/markup-compatibility/2006">
              <mc:Choice xmlns:v="urn:schemas-microsoft-com:vml" Requires="v">
                <p:oleObj name="Equation" r:id="rId5" imgW="444240" imgH="139680" progId="Equations">
                  <p:embed/>
                </p:oleObj>
              </mc:Choice>
              <mc:Fallback>
                <p:oleObj name="Equation" r:id="rId5" imgW="444240" imgH="139680" progId="Equations">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8825" y="5283200"/>
                        <a:ext cx="1355725"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4" name="Text Box 9"/>
          <p:cNvSpPr txBox="1">
            <a:spLocks noChangeArrowheads="1"/>
          </p:cNvSpPr>
          <p:nvPr/>
        </p:nvSpPr>
        <p:spPr bwMode="auto">
          <a:xfrm>
            <a:off x="2057400" y="5211763"/>
            <a:ext cx="6172200" cy="579437"/>
          </a:xfrm>
          <a:prstGeom prst="rect">
            <a:avLst/>
          </a:prstGeom>
          <a:noFill/>
          <a:ln w="9525">
            <a:noFill/>
            <a:miter lim="800000"/>
            <a:headEnd/>
            <a:tailEnd/>
          </a:ln>
        </p:spPr>
        <p:txBody>
          <a:bodyPr>
            <a:spAutoFit/>
          </a:bodyPr>
          <a:lstStyle/>
          <a:p>
            <a:pPr>
              <a:spcBef>
                <a:spcPct val="50000"/>
              </a:spcBef>
              <a:buFontTx/>
              <a:buChar char="•"/>
            </a:pPr>
            <a:r>
              <a:rPr lang="en-US" altLang="zh-CN" sz="3200" b="1">
                <a:solidFill>
                  <a:srgbClr val="0000FF"/>
                </a:solidFill>
                <a:latin typeface="宋体" pitchFamily="2" charset="-122"/>
              </a:rPr>
              <a:t> </a:t>
            </a:r>
            <a:r>
              <a:rPr lang="zh-CN" altLang="en-US" sz="3200" b="1">
                <a:solidFill>
                  <a:srgbClr val="0000FF"/>
                </a:solidFill>
                <a:latin typeface="宋体" pitchFamily="2" charset="-122"/>
              </a:rPr>
              <a:t>量子概率分布</a:t>
            </a:r>
            <a:r>
              <a:rPr lang="zh-CN" altLang="en-US" sz="3200" b="1">
                <a:solidFill>
                  <a:srgbClr val="0000FF"/>
                </a:solidFill>
                <a:latin typeface="宋体" pitchFamily="2" charset="-122"/>
                <a:sym typeface="Monotype Sorts" pitchFamily="2" charset="2"/>
              </a:rPr>
              <a:t>→</a:t>
            </a:r>
            <a:r>
              <a:rPr lang="zh-CN" altLang="en-US" sz="3200" b="1">
                <a:solidFill>
                  <a:srgbClr val="000000"/>
                </a:solidFill>
                <a:latin typeface="宋体" pitchFamily="2" charset="-122"/>
              </a:rPr>
              <a:t>经典概率分布</a:t>
            </a:r>
            <a:endParaRPr lang="zh-CN" altLang="en-US" b="1">
              <a:solidFill>
                <a:srgbClr val="000000"/>
              </a:solidFill>
              <a:latin typeface="宋体" pitchFamily="2" charset="-122"/>
            </a:endParaRPr>
          </a:p>
        </p:txBody>
      </p:sp>
      <p:sp>
        <p:nvSpPr>
          <p:cNvPr id="31755" name="Text Box 10"/>
          <p:cNvSpPr txBox="1">
            <a:spLocks noChangeArrowheads="1"/>
          </p:cNvSpPr>
          <p:nvPr/>
        </p:nvSpPr>
        <p:spPr bwMode="auto">
          <a:xfrm>
            <a:off x="2057400" y="5745163"/>
            <a:ext cx="6248400" cy="579437"/>
          </a:xfrm>
          <a:prstGeom prst="rect">
            <a:avLst/>
          </a:prstGeom>
          <a:noFill/>
          <a:ln w="9525">
            <a:noFill/>
            <a:miter lim="800000"/>
            <a:headEnd/>
            <a:tailEnd/>
          </a:ln>
        </p:spPr>
        <p:txBody>
          <a:bodyPr>
            <a:spAutoFit/>
          </a:bodyPr>
          <a:lstStyle/>
          <a:p>
            <a:pPr>
              <a:spcBef>
                <a:spcPct val="50000"/>
              </a:spcBef>
              <a:buFontTx/>
              <a:buChar char="•"/>
            </a:pPr>
            <a:r>
              <a:rPr lang="en-US" altLang="zh-CN" sz="3200" b="1">
                <a:solidFill>
                  <a:srgbClr val="0000FF"/>
                </a:solidFill>
                <a:latin typeface="宋体" pitchFamily="2" charset="-122"/>
              </a:rPr>
              <a:t> </a:t>
            </a:r>
            <a:r>
              <a:rPr lang="zh-CN" altLang="en-US" sz="3200" b="1">
                <a:solidFill>
                  <a:srgbClr val="0000FF"/>
                </a:solidFill>
                <a:latin typeface="宋体" pitchFamily="2" charset="-122"/>
              </a:rPr>
              <a:t>能量量子化</a:t>
            </a:r>
            <a:r>
              <a:rPr lang="zh-CN" altLang="en-US" sz="3200" b="1">
                <a:solidFill>
                  <a:srgbClr val="0000FF"/>
                </a:solidFill>
                <a:latin typeface="宋体" pitchFamily="2" charset="-122"/>
                <a:sym typeface="Monotype Sorts" pitchFamily="2" charset="2"/>
              </a:rPr>
              <a:t>→</a:t>
            </a:r>
            <a:r>
              <a:rPr lang="zh-CN" altLang="en-US" sz="3200" b="1">
                <a:solidFill>
                  <a:srgbClr val="000000"/>
                </a:solidFill>
                <a:latin typeface="宋体" pitchFamily="2" charset="-122"/>
              </a:rPr>
              <a:t>能量取连续值</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p:cNvSpPr>
            <a:spLocks noGrp="1"/>
          </p:cNvSpPr>
          <p:nvPr>
            <p:ph type="sldNum" sz="quarter" idx="12"/>
          </p:nvPr>
        </p:nvSpPr>
        <p:spPr>
          <a:noFill/>
        </p:spPr>
        <p:txBody>
          <a:bodyPr/>
          <a:lstStyle/>
          <a:p>
            <a:fld id="{99E32D90-3BEA-4522-A5E3-4C4D702539A4}" type="slidenum">
              <a:rPr lang="en-US" altLang="zh-CN" smtClean="0"/>
              <a:pPr/>
              <a:t>61</a:t>
            </a:fld>
            <a:endParaRPr lang="en-US" altLang="zh-CN"/>
          </a:p>
        </p:txBody>
      </p:sp>
      <p:sp>
        <p:nvSpPr>
          <p:cNvPr id="71683" name="Rectangle 2"/>
          <p:cNvSpPr>
            <a:spLocks noGrp="1" noChangeArrowheads="1"/>
          </p:cNvSpPr>
          <p:nvPr>
            <p:ph type="title"/>
          </p:nvPr>
        </p:nvSpPr>
        <p:spPr/>
        <p:txBody>
          <a:bodyPr/>
          <a:lstStyle/>
          <a:p>
            <a:pPr eaLnBrk="1" hangingPunct="1"/>
            <a:r>
              <a:rPr lang="zh-CN" altLang="en-US" b="1"/>
              <a:t>第三章 原子物理初步</a:t>
            </a:r>
          </a:p>
        </p:txBody>
      </p:sp>
      <p:sp>
        <p:nvSpPr>
          <p:cNvPr id="71684" name="Rectangle 3"/>
          <p:cNvSpPr>
            <a:spLocks noGrp="1" noChangeArrowheads="1"/>
          </p:cNvSpPr>
          <p:nvPr>
            <p:ph type="body" idx="1"/>
          </p:nvPr>
        </p:nvSpPr>
        <p:spPr/>
        <p:txBody>
          <a:bodyPr/>
          <a:lstStyle/>
          <a:p>
            <a:pPr eaLnBrk="1" hangingPunct="1"/>
            <a:r>
              <a:rPr lang="zh-CN" altLang="en-US" sz="3600" b="1"/>
              <a:t>类氢原子</a:t>
            </a:r>
            <a:r>
              <a:rPr lang="en-US" altLang="zh-CN" sz="3600" b="1">
                <a:hlinkClick r:id="rId2" action="ppaction://hlinksldjump"/>
              </a:rPr>
              <a:t>go</a:t>
            </a:r>
            <a:endParaRPr lang="en-US" altLang="zh-CN" sz="3600" b="1"/>
          </a:p>
          <a:p>
            <a:pPr eaLnBrk="1" hangingPunct="1"/>
            <a:r>
              <a:rPr lang="zh-CN" altLang="en-US" sz="3600" b="1"/>
              <a:t>电子的自旋、四个量子数</a:t>
            </a:r>
            <a:r>
              <a:rPr lang="en-US" altLang="zh-CN" sz="3600" b="1">
                <a:hlinkClick r:id="rId3" action="ppaction://hlinksldjump"/>
              </a:rPr>
              <a:t>go</a:t>
            </a:r>
            <a:endParaRPr lang="en-US" altLang="zh-CN" sz="3600" b="1"/>
          </a:p>
          <a:p>
            <a:pPr eaLnBrk="1" hangingPunct="1"/>
            <a:r>
              <a:rPr lang="zh-CN" altLang="en-US" sz="3600" b="1"/>
              <a:t>玻色子和费米子、泡利不相容原理</a:t>
            </a:r>
            <a:r>
              <a:rPr lang="en-US" altLang="zh-CN" sz="3600" b="1">
                <a:hlinkClick r:id="rId4" action="ppaction://hlinksldjump"/>
              </a:rPr>
              <a:t>g</a:t>
            </a:r>
            <a:endParaRPr lang="en-US" altLang="zh-CN" sz="3600" b="1"/>
          </a:p>
          <a:p>
            <a:pPr eaLnBrk="1" hangingPunct="1"/>
            <a:r>
              <a:rPr lang="zh-CN" altLang="en-US" sz="3600" b="1"/>
              <a:t>原子的壳层结构（自学）</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灯片编号占位符 3"/>
          <p:cNvSpPr>
            <a:spLocks noGrp="1"/>
          </p:cNvSpPr>
          <p:nvPr>
            <p:ph type="sldNum" sz="quarter" idx="12"/>
          </p:nvPr>
        </p:nvSpPr>
        <p:spPr>
          <a:noFill/>
        </p:spPr>
        <p:txBody>
          <a:bodyPr/>
          <a:lstStyle/>
          <a:p>
            <a:fld id="{008A8C16-D264-415C-9AC1-E2CE2276587A}" type="slidenum">
              <a:rPr lang="en-US" altLang="zh-CN" smtClean="0"/>
              <a:pPr/>
              <a:t>62</a:t>
            </a:fld>
            <a:endParaRPr lang="en-US" altLang="zh-CN"/>
          </a:p>
        </p:txBody>
      </p:sp>
      <p:sp>
        <p:nvSpPr>
          <p:cNvPr id="202754" name="Text Box 2"/>
          <p:cNvSpPr txBox="1">
            <a:spLocks noChangeArrowheads="1"/>
          </p:cNvSpPr>
          <p:nvPr/>
        </p:nvSpPr>
        <p:spPr bwMode="auto">
          <a:xfrm>
            <a:off x="3333750" y="501650"/>
            <a:ext cx="2400300" cy="701675"/>
          </a:xfrm>
          <a:prstGeom prst="rect">
            <a:avLst/>
          </a:prstGeom>
          <a:noFill/>
          <a:ln w="9525">
            <a:noFill/>
            <a:miter lim="800000"/>
            <a:headEnd/>
            <a:tailEnd/>
          </a:ln>
          <a:effectLst/>
        </p:spPr>
        <p:txBody>
          <a:bodyPr>
            <a:spAutoFit/>
          </a:bodyPr>
          <a:lstStyle/>
          <a:p>
            <a:pPr>
              <a:spcBef>
                <a:spcPct val="50000"/>
              </a:spcBef>
              <a:defRPr/>
            </a:pPr>
            <a:r>
              <a:rPr lang="zh-CN" altLang="en-US" sz="4000" b="1">
                <a:solidFill>
                  <a:srgbClr val="0000FF"/>
                </a:solidFill>
                <a:effectLst>
                  <a:outerShdw blurRad="38100" dist="38100" dir="2700000" algn="tl">
                    <a:srgbClr val="C0C0C0"/>
                  </a:outerShdw>
                </a:effectLst>
                <a:latin typeface="宋体" pitchFamily="2" charset="-122"/>
              </a:rPr>
              <a:t>类氢原子</a:t>
            </a:r>
          </a:p>
        </p:txBody>
      </p:sp>
      <p:sp>
        <p:nvSpPr>
          <p:cNvPr id="32774" name="Text Box 3"/>
          <p:cNvSpPr txBox="1">
            <a:spLocks noChangeArrowheads="1"/>
          </p:cNvSpPr>
          <p:nvPr/>
        </p:nvSpPr>
        <p:spPr bwMode="auto">
          <a:xfrm>
            <a:off x="298450" y="1427163"/>
            <a:ext cx="2324100" cy="579437"/>
          </a:xfrm>
          <a:prstGeom prst="rect">
            <a:avLst/>
          </a:prstGeom>
          <a:noFill/>
          <a:ln w="9525">
            <a:noFill/>
            <a:miter lim="800000"/>
            <a:headEnd/>
            <a:tailEnd/>
          </a:ln>
        </p:spPr>
        <p:txBody>
          <a:bodyPr>
            <a:spAutoFit/>
          </a:bodyPr>
          <a:lstStyle/>
          <a:p>
            <a:pPr>
              <a:spcBef>
                <a:spcPct val="50000"/>
              </a:spcBef>
            </a:pPr>
            <a:r>
              <a:rPr lang="zh-CN" altLang="en-US" sz="3200" b="1">
                <a:solidFill>
                  <a:srgbClr val="0000FF"/>
                </a:solidFill>
                <a:latin typeface="宋体" pitchFamily="2" charset="-122"/>
              </a:rPr>
              <a:t>一 </a:t>
            </a:r>
            <a:r>
              <a:rPr lang="en-US" altLang="zh-CN" sz="3200" b="1">
                <a:solidFill>
                  <a:srgbClr val="0000FF"/>
                </a:solidFill>
                <a:latin typeface="宋体" pitchFamily="2" charset="-122"/>
              </a:rPr>
              <a:t>.</a:t>
            </a:r>
            <a:r>
              <a:rPr lang="zh-CN" altLang="en-US" sz="3200" b="1">
                <a:solidFill>
                  <a:srgbClr val="0000FF"/>
                </a:solidFill>
                <a:latin typeface="宋体" pitchFamily="2" charset="-122"/>
              </a:rPr>
              <a:t>势函数</a:t>
            </a:r>
            <a:endParaRPr lang="zh-CN" altLang="en-US" b="1">
              <a:solidFill>
                <a:srgbClr val="0000FF"/>
              </a:solidFill>
              <a:latin typeface="宋体" pitchFamily="2" charset="-122"/>
            </a:endParaRPr>
          </a:p>
        </p:txBody>
      </p:sp>
      <p:sp>
        <p:nvSpPr>
          <p:cNvPr id="32775" name="Text Box 4"/>
          <p:cNvSpPr txBox="1">
            <a:spLocks noChangeArrowheads="1"/>
          </p:cNvSpPr>
          <p:nvPr/>
        </p:nvSpPr>
        <p:spPr bwMode="auto">
          <a:xfrm>
            <a:off x="488950" y="3656013"/>
            <a:ext cx="6858000" cy="579437"/>
          </a:xfrm>
          <a:prstGeom prst="rect">
            <a:avLst/>
          </a:prstGeom>
          <a:noFill/>
          <a:ln w="9525">
            <a:noFill/>
            <a:miter lim="800000"/>
            <a:headEnd/>
            <a:tailEnd/>
          </a:ln>
        </p:spPr>
        <p:txBody>
          <a:bodyPr>
            <a:spAutoFit/>
          </a:bodyPr>
          <a:lstStyle/>
          <a:p>
            <a:pPr>
              <a:spcBef>
                <a:spcPct val="50000"/>
              </a:spcBef>
            </a:pPr>
            <a:r>
              <a:rPr lang="zh-CN" altLang="en-US" sz="3200" b="1">
                <a:solidFill>
                  <a:srgbClr val="0000FF"/>
                </a:solidFill>
                <a:latin typeface="宋体" pitchFamily="2" charset="-122"/>
              </a:rPr>
              <a:t>二 </a:t>
            </a:r>
            <a:r>
              <a:rPr lang="en-US" altLang="zh-CN" sz="3200" b="1">
                <a:solidFill>
                  <a:srgbClr val="0000FF"/>
                </a:solidFill>
                <a:latin typeface="宋体" pitchFamily="2" charset="-122"/>
              </a:rPr>
              <a:t>.</a:t>
            </a:r>
            <a:r>
              <a:rPr lang="zh-CN" altLang="en-US" sz="3200" b="1">
                <a:solidFill>
                  <a:srgbClr val="0000FF"/>
                </a:solidFill>
              </a:rPr>
              <a:t>球坐标系中的</a:t>
            </a:r>
            <a:r>
              <a:rPr lang="zh-CN" altLang="en-US" sz="3200" b="1">
                <a:solidFill>
                  <a:srgbClr val="0000FF"/>
                </a:solidFill>
                <a:latin typeface="宋体" pitchFamily="2" charset="-122"/>
              </a:rPr>
              <a:t>定态波函数和能级</a:t>
            </a:r>
          </a:p>
        </p:txBody>
      </p:sp>
      <p:graphicFrame>
        <p:nvGraphicFramePr>
          <p:cNvPr id="32770" name="Object 5"/>
          <p:cNvGraphicFramePr>
            <a:graphicFrameLocks noChangeAspect="1"/>
          </p:cNvGraphicFramePr>
          <p:nvPr/>
        </p:nvGraphicFramePr>
        <p:xfrm>
          <a:off x="2738438" y="1533525"/>
          <a:ext cx="3355975" cy="1282700"/>
        </p:xfrm>
        <a:graphic>
          <a:graphicData uri="http://schemas.openxmlformats.org/presentationml/2006/ole">
            <mc:AlternateContent xmlns:mc="http://schemas.openxmlformats.org/markup-compatibility/2006">
              <mc:Choice xmlns:v="urn:schemas-microsoft-com:vml" Requires="v">
                <p:oleObj name="Equation" r:id="rId2" imgW="1066680" imgH="457200" progId="Equations">
                  <p:embed/>
                </p:oleObj>
              </mc:Choice>
              <mc:Fallback>
                <p:oleObj name="Equation" r:id="rId2" imgW="1066680" imgH="457200" progId="Equations">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8438" y="1533525"/>
                        <a:ext cx="3355975" cy="1282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6" name="Text Box 6"/>
          <p:cNvSpPr txBox="1">
            <a:spLocks noChangeArrowheads="1"/>
          </p:cNvSpPr>
          <p:nvPr/>
        </p:nvSpPr>
        <p:spPr bwMode="auto">
          <a:xfrm>
            <a:off x="730250" y="2924175"/>
            <a:ext cx="8001000" cy="579438"/>
          </a:xfrm>
          <a:prstGeom prst="rect">
            <a:avLst/>
          </a:prstGeom>
          <a:noFill/>
          <a:ln w="9525">
            <a:noFill/>
            <a:miter lim="800000"/>
            <a:headEnd/>
            <a:tailEnd/>
          </a:ln>
        </p:spPr>
        <p:txBody>
          <a:bodyPr>
            <a:spAutoFit/>
          </a:bodyPr>
          <a:lstStyle/>
          <a:p>
            <a:pPr>
              <a:spcBef>
                <a:spcPct val="50000"/>
              </a:spcBef>
            </a:pPr>
            <a:r>
              <a:rPr lang="en-US" altLang="zh-CN" sz="3200" b="1" i="1">
                <a:solidFill>
                  <a:srgbClr val="0000FF"/>
                </a:solidFill>
              </a:rPr>
              <a:t>Z</a:t>
            </a:r>
            <a:r>
              <a:rPr lang="zh-CN" altLang="en-US" sz="3200" b="1">
                <a:solidFill>
                  <a:srgbClr val="0000FF"/>
                </a:solidFill>
              </a:rPr>
              <a:t>是原子核的电荷数（</a:t>
            </a:r>
            <a:r>
              <a:rPr lang="en-US" altLang="zh-CN" sz="3200" b="1">
                <a:solidFill>
                  <a:srgbClr val="0000FF"/>
                </a:solidFill>
              </a:rPr>
              <a:t>+</a:t>
            </a:r>
            <a:r>
              <a:rPr lang="en-US" altLang="zh-CN" sz="3200" b="1" i="1">
                <a:solidFill>
                  <a:srgbClr val="0000FF"/>
                </a:solidFill>
              </a:rPr>
              <a:t>Ze</a:t>
            </a:r>
            <a:r>
              <a:rPr lang="en-US" altLang="zh-CN" sz="3200" b="1">
                <a:solidFill>
                  <a:srgbClr val="0000FF"/>
                </a:solidFill>
              </a:rPr>
              <a:t> &amp; -</a:t>
            </a:r>
            <a:r>
              <a:rPr lang="en-US" altLang="zh-CN" sz="3200" b="1" i="1">
                <a:solidFill>
                  <a:srgbClr val="0000FF"/>
                </a:solidFill>
              </a:rPr>
              <a:t>e</a:t>
            </a:r>
            <a:r>
              <a:rPr lang="zh-CN" altLang="en-US" sz="3200" b="1">
                <a:solidFill>
                  <a:srgbClr val="0000FF"/>
                </a:solidFill>
              </a:rPr>
              <a:t>组成的原子</a:t>
            </a:r>
            <a:r>
              <a:rPr lang="en-US" altLang="en-US" sz="3200" b="1">
                <a:solidFill>
                  <a:srgbClr val="0000FF"/>
                </a:solidFill>
              </a:rPr>
              <a:t>)</a:t>
            </a:r>
            <a:endParaRPr lang="en-US" altLang="zh-CN" sz="3200" b="1">
              <a:solidFill>
                <a:srgbClr val="0000FF"/>
              </a:solidFill>
            </a:endParaRPr>
          </a:p>
        </p:txBody>
      </p:sp>
      <p:graphicFrame>
        <p:nvGraphicFramePr>
          <p:cNvPr id="32771" name="Object 7"/>
          <p:cNvGraphicFramePr>
            <a:graphicFrameLocks noChangeAspect="1"/>
          </p:cNvGraphicFramePr>
          <p:nvPr/>
        </p:nvGraphicFramePr>
        <p:xfrm>
          <a:off x="1044575" y="4746625"/>
          <a:ext cx="6029325" cy="820738"/>
        </p:xfrm>
        <a:graphic>
          <a:graphicData uri="http://schemas.openxmlformats.org/presentationml/2006/ole">
            <mc:AlternateContent xmlns:mc="http://schemas.openxmlformats.org/markup-compatibility/2006">
              <mc:Choice xmlns:v="urn:schemas-microsoft-com:vml" Requires="v">
                <p:oleObj name="Equation" r:id="rId4" imgW="1434960" imgH="228600" progId="Equations">
                  <p:embed/>
                </p:oleObj>
              </mc:Choice>
              <mc:Fallback>
                <p:oleObj name="Equation" r:id="rId4" imgW="1434960" imgH="228600" progId="Equations">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4575" y="4746625"/>
                        <a:ext cx="6029325" cy="820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7" name="Text Box 8"/>
          <p:cNvSpPr txBox="1">
            <a:spLocks noChangeArrowheads="1"/>
          </p:cNvSpPr>
          <p:nvPr/>
        </p:nvSpPr>
        <p:spPr bwMode="auto">
          <a:xfrm>
            <a:off x="850900" y="4265613"/>
            <a:ext cx="5219700" cy="579437"/>
          </a:xfrm>
          <a:prstGeom prst="rect">
            <a:avLst/>
          </a:prstGeom>
          <a:noFill/>
          <a:ln w="9525">
            <a:noFill/>
            <a:miter lim="800000"/>
            <a:headEnd/>
            <a:tailEnd/>
          </a:ln>
        </p:spPr>
        <p:txBody>
          <a:bodyPr>
            <a:spAutoFit/>
          </a:bodyPr>
          <a:lstStyle/>
          <a:p>
            <a:pPr>
              <a:spcBef>
                <a:spcPct val="50000"/>
              </a:spcBef>
            </a:pPr>
            <a:r>
              <a:rPr lang="en-US" altLang="zh-CN" sz="3200" b="1">
                <a:solidFill>
                  <a:srgbClr val="0000FF"/>
                </a:solidFill>
                <a:latin typeface="宋体" pitchFamily="2" charset="-122"/>
              </a:rPr>
              <a:t>1.</a:t>
            </a:r>
            <a:r>
              <a:rPr lang="zh-CN" altLang="en-US" sz="3200" b="1">
                <a:solidFill>
                  <a:srgbClr val="0000FF"/>
                </a:solidFill>
              </a:rPr>
              <a:t>球坐标系中的</a:t>
            </a:r>
            <a:r>
              <a:rPr lang="zh-CN" altLang="en-US" sz="3200" b="1">
                <a:solidFill>
                  <a:srgbClr val="0000FF"/>
                </a:solidFill>
                <a:latin typeface="宋体" pitchFamily="2" charset="-122"/>
              </a:rPr>
              <a:t>定态波函数</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灯片编号占位符 3"/>
          <p:cNvSpPr>
            <a:spLocks noGrp="1"/>
          </p:cNvSpPr>
          <p:nvPr>
            <p:ph type="sldNum" sz="quarter" idx="12"/>
          </p:nvPr>
        </p:nvSpPr>
        <p:spPr>
          <a:noFill/>
        </p:spPr>
        <p:txBody>
          <a:bodyPr/>
          <a:lstStyle/>
          <a:p>
            <a:fld id="{487279FA-6A27-4CD1-930B-C91DC9F84DA2}" type="slidenum">
              <a:rPr lang="en-US" altLang="zh-CN" smtClean="0"/>
              <a:pPr/>
              <a:t>63</a:t>
            </a:fld>
            <a:endParaRPr lang="en-US" altLang="zh-CN"/>
          </a:p>
        </p:txBody>
      </p:sp>
      <p:sp>
        <p:nvSpPr>
          <p:cNvPr id="33796" name="Text Box 2"/>
          <p:cNvSpPr txBox="1">
            <a:spLocks noChangeArrowheads="1"/>
          </p:cNvSpPr>
          <p:nvPr/>
        </p:nvSpPr>
        <p:spPr bwMode="auto">
          <a:xfrm>
            <a:off x="603250" y="493713"/>
            <a:ext cx="3714750" cy="579437"/>
          </a:xfrm>
          <a:prstGeom prst="rect">
            <a:avLst/>
          </a:prstGeom>
          <a:noFill/>
          <a:ln w="9525">
            <a:noFill/>
            <a:miter lim="800000"/>
            <a:headEnd/>
            <a:tailEnd/>
          </a:ln>
        </p:spPr>
        <p:txBody>
          <a:bodyPr>
            <a:spAutoFit/>
          </a:bodyPr>
          <a:lstStyle/>
          <a:p>
            <a:pPr>
              <a:spcBef>
                <a:spcPct val="50000"/>
              </a:spcBef>
            </a:pPr>
            <a:r>
              <a:rPr lang="zh-CN" altLang="en-US" sz="3200" b="1">
                <a:solidFill>
                  <a:srgbClr val="0000FF"/>
                </a:solidFill>
                <a:latin typeface="宋体" pitchFamily="2" charset="-122"/>
              </a:rPr>
              <a:t>关于量子数</a:t>
            </a:r>
            <a:r>
              <a:rPr lang="en-US" altLang="zh-CN" sz="3200" b="1">
                <a:solidFill>
                  <a:srgbClr val="0000FF"/>
                </a:solidFill>
                <a:latin typeface="Italic" pitchFamily="2" charset="0"/>
              </a:rPr>
              <a:t>n,l,m</a:t>
            </a:r>
            <a:r>
              <a:rPr lang="zh-CN" altLang="en-US" sz="3200" b="1">
                <a:solidFill>
                  <a:srgbClr val="0000FF"/>
                </a:solidFill>
                <a:latin typeface="宋体" pitchFamily="2" charset="-122"/>
              </a:rPr>
              <a:t>：</a:t>
            </a:r>
          </a:p>
        </p:txBody>
      </p:sp>
      <p:sp>
        <p:nvSpPr>
          <p:cNvPr id="33797" name="Text Box 3"/>
          <p:cNvSpPr txBox="1">
            <a:spLocks noChangeArrowheads="1"/>
          </p:cNvSpPr>
          <p:nvPr/>
        </p:nvSpPr>
        <p:spPr bwMode="auto">
          <a:xfrm>
            <a:off x="755650" y="1198563"/>
            <a:ext cx="7981950" cy="3016250"/>
          </a:xfrm>
          <a:prstGeom prst="rect">
            <a:avLst/>
          </a:prstGeom>
          <a:noFill/>
          <a:ln w="9525">
            <a:noFill/>
            <a:miter lim="800000"/>
            <a:headEnd/>
            <a:tailEnd/>
          </a:ln>
        </p:spPr>
        <p:txBody>
          <a:bodyPr>
            <a:spAutoFit/>
          </a:bodyPr>
          <a:lstStyle/>
          <a:p>
            <a:pPr>
              <a:spcBef>
                <a:spcPct val="50000"/>
              </a:spcBef>
            </a:pPr>
            <a:r>
              <a:rPr lang="zh-CN" altLang="en-US" sz="3200" b="1">
                <a:solidFill>
                  <a:srgbClr val="FF0066"/>
                </a:solidFill>
                <a:latin typeface="宋体" pitchFamily="2" charset="-122"/>
              </a:rPr>
              <a:t>对类氢原子，能级完全由</a:t>
            </a:r>
            <a:r>
              <a:rPr lang="en-US" altLang="zh-CN" sz="3200" b="1">
                <a:solidFill>
                  <a:srgbClr val="FF0066"/>
                </a:solidFill>
                <a:latin typeface="Italic" pitchFamily="2" charset="0"/>
              </a:rPr>
              <a:t>n</a:t>
            </a:r>
            <a:r>
              <a:rPr lang="zh-CN" altLang="en-US" sz="3200" b="1">
                <a:solidFill>
                  <a:srgbClr val="FF0066"/>
                </a:solidFill>
                <a:latin typeface="宋体" pitchFamily="2" charset="-122"/>
              </a:rPr>
              <a:t>确定，</a:t>
            </a:r>
            <a:r>
              <a:rPr lang="en-US" altLang="zh-CN" sz="3200" b="1">
                <a:solidFill>
                  <a:srgbClr val="FF0066"/>
                </a:solidFill>
                <a:latin typeface="Italic" pitchFamily="2" charset="0"/>
              </a:rPr>
              <a:t>n</a:t>
            </a:r>
            <a:r>
              <a:rPr lang="zh-CN" altLang="en-US" sz="3200" b="1">
                <a:solidFill>
                  <a:srgbClr val="FF0066"/>
                </a:solidFill>
                <a:latin typeface="宋体" pitchFamily="2" charset="-122"/>
              </a:rPr>
              <a:t>称主量子数。角动量的大小完全由</a:t>
            </a:r>
            <a:r>
              <a:rPr lang="en-US" altLang="zh-CN" sz="3200" b="1">
                <a:solidFill>
                  <a:srgbClr val="FF0066"/>
                </a:solidFill>
                <a:latin typeface="Italic" pitchFamily="2" charset="0"/>
              </a:rPr>
              <a:t>l</a:t>
            </a:r>
            <a:r>
              <a:rPr lang="zh-CN" altLang="en-US" sz="3200" b="1">
                <a:solidFill>
                  <a:srgbClr val="FF0066"/>
                </a:solidFill>
                <a:latin typeface="宋体" pitchFamily="2" charset="-122"/>
              </a:rPr>
              <a:t>确定，</a:t>
            </a:r>
            <a:r>
              <a:rPr lang="en-US" altLang="zh-CN" sz="3200" b="1">
                <a:solidFill>
                  <a:srgbClr val="FF0066"/>
                </a:solidFill>
                <a:latin typeface="Italic" pitchFamily="2" charset="0"/>
              </a:rPr>
              <a:t>l</a:t>
            </a:r>
            <a:r>
              <a:rPr lang="zh-CN" altLang="en-US" sz="3200" b="1">
                <a:solidFill>
                  <a:srgbClr val="FF0066"/>
                </a:solidFill>
                <a:latin typeface="宋体" pitchFamily="2" charset="-122"/>
              </a:rPr>
              <a:t>称角量子数。角动量在任意指定方向，例如外磁场方向的分量完全由</a:t>
            </a:r>
            <a:r>
              <a:rPr lang="en-US" altLang="zh-CN" sz="3200" b="1">
                <a:solidFill>
                  <a:srgbClr val="FF0066"/>
                </a:solidFill>
                <a:latin typeface="Italic" pitchFamily="2" charset="0"/>
              </a:rPr>
              <a:t>m</a:t>
            </a:r>
            <a:r>
              <a:rPr lang="zh-CN" altLang="en-US" sz="3200" b="1">
                <a:solidFill>
                  <a:srgbClr val="FF0066"/>
                </a:solidFill>
                <a:latin typeface="宋体" pitchFamily="2" charset="-122"/>
              </a:rPr>
              <a:t>确定，</a:t>
            </a:r>
            <a:r>
              <a:rPr lang="en-US" altLang="zh-CN" sz="3200" b="1">
                <a:solidFill>
                  <a:srgbClr val="FF0066"/>
                </a:solidFill>
                <a:latin typeface="Italic" pitchFamily="2" charset="0"/>
              </a:rPr>
              <a:t>m</a:t>
            </a:r>
            <a:r>
              <a:rPr lang="zh-CN" altLang="en-US" sz="3200" b="1">
                <a:solidFill>
                  <a:srgbClr val="FF0066"/>
                </a:solidFill>
                <a:latin typeface="宋体" pitchFamily="2" charset="-122"/>
              </a:rPr>
              <a:t>称磁量子数。量子力学的计算表明， </a:t>
            </a:r>
            <a:r>
              <a:rPr lang="en-US" altLang="zh-CN" sz="3200" b="1">
                <a:solidFill>
                  <a:srgbClr val="FF0066"/>
                </a:solidFill>
                <a:latin typeface="Italic" pitchFamily="2" charset="0"/>
              </a:rPr>
              <a:t>n,l,m</a:t>
            </a:r>
            <a:r>
              <a:rPr lang="zh-CN" altLang="en-US" sz="3200" b="1">
                <a:solidFill>
                  <a:srgbClr val="FF0066"/>
                </a:solidFill>
                <a:latin typeface="Italic" pitchFamily="2" charset="0"/>
              </a:rPr>
              <a:t>之间有如下约束：</a:t>
            </a:r>
          </a:p>
        </p:txBody>
      </p:sp>
      <p:graphicFrame>
        <p:nvGraphicFramePr>
          <p:cNvPr id="33794" name="Object 4"/>
          <p:cNvGraphicFramePr>
            <a:graphicFrameLocks noChangeAspect="1"/>
          </p:cNvGraphicFramePr>
          <p:nvPr/>
        </p:nvGraphicFramePr>
        <p:xfrm>
          <a:off x="2203450" y="4071938"/>
          <a:ext cx="5241925" cy="2238375"/>
        </p:xfrm>
        <a:graphic>
          <a:graphicData uri="http://schemas.openxmlformats.org/presentationml/2006/ole">
            <mc:AlternateContent xmlns:mc="http://schemas.openxmlformats.org/markup-compatibility/2006">
              <mc:Choice xmlns:v="urn:schemas-microsoft-com:vml" Requires="v">
                <p:oleObj name="公式" r:id="rId2" imgW="1307880" imgH="558720" progId="Equations">
                  <p:embed/>
                </p:oleObj>
              </mc:Choice>
              <mc:Fallback>
                <p:oleObj name="公式" r:id="rId2" imgW="1307880" imgH="558720" progId="Equations">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3450" y="4071938"/>
                        <a:ext cx="5241925" cy="223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灯片编号占位符 3"/>
          <p:cNvSpPr>
            <a:spLocks noGrp="1"/>
          </p:cNvSpPr>
          <p:nvPr>
            <p:ph type="sldNum" sz="quarter" idx="12"/>
          </p:nvPr>
        </p:nvSpPr>
        <p:spPr>
          <a:noFill/>
        </p:spPr>
        <p:txBody>
          <a:bodyPr/>
          <a:lstStyle/>
          <a:p>
            <a:fld id="{8A10109D-E580-4589-95E4-0EAB6948F25B}" type="slidenum">
              <a:rPr lang="en-US" altLang="zh-CN" smtClean="0"/>
              <a:pPr/>
              <a:t>64</a:t>
            </a:fld>
            <a:endParaRPr lang="en-US" altLang="zh-CN"/>
          </a:p>
        </p:txBody>
      </p:sp>
      <p:sp>
        <p:nvSpPr>
          <p:cNvPr id="34822" name="Text Box 2"/>
          <p:cNvSpPr txBox="1">
            <a:spLocks noChangeArrowheads="1"/>
          </p:cNvSpPr>
          <p:nvPr/>
        </p:nvSpPr>
        <p:spPr bwMode="auto">
          <a:xfrm>
            <a:off x="609600" y="609600"/>
            <a:ext cx="3200400" cy="579438"/>
          </a:xfrm>
          <a:prstGeom prst="rect">
            <a:avLst/>
          </a:prstGeom>
          <a:noFill/>
          <a:ln w="9525">
            <a:noFill/>
            <a:miter lim="800000"/>
            <a:headEnd/>
            <a:tailEnd/>
          </a:ln>
        </p:spPr>
        <p:txBody>
          <a:bodyPr>
            <a:spAutoFit/>
          </a:bodyPr>
          <a:lstStyle/>
          <a:p>
            <a:pPr>
              <a:spcBef>
                <a:spcPct val="50000"/>
              </a:spcBef>
            </a:pPr>
            <a:r>
              <a:rPr lang="en-US" altLang="zh-CN" sz="3200" b="1">
                <a:solidFill>
                  <a:srgbClr val="0000FF"/>
                </a:solidFill>
                <a:latin typeface="宋体" pitchFamily="2" charset="-122"/>
              </a:rPr>
              <a:t>2. </a:t>
            </a:r>
            <a:r>
              <a:rPr lang="zh-CN" altLang="en-US" sz="3200" b="1">
                <a:solidFill>
                  <a:srgbClr val="0000FF"/>
                </a:solidFill>
                <a:latin typeface="宋体" pitchFamily="2" charset="-122"/>
              </a:rPr>
              <a:t>能级（</a:t>
            </a:r>
            <a:r>
              <a:rPr lang="en-US" altLang="zh-CN" sz="3200" b="1">
                <a:solidFill>
                  <a:srgbClr val="0000FF"/>
                </a:solidFill>
                <a:latin typeface="宋体" pitchFamily="2" charset="-122"/>
              </a:rPr>
              <a:t>P262)</a:t>
            </a:r>
          </a:p>
        </p:txBody>
      </p:sp>
      <p:graphicFrame>
        <p:nvGraphicFramePr>
          <p:cNvPr id="34818" name="Object 3"/>
          <p:cNvGraphicFramePr>
            <a:graphicFrameLocks noChangeAspect="1"/>
          </p:cNvGraphicFramePr>
          <p:nvPr/>
        </p:nvGraphicFramePr>
        <p:xfrm>
          <a:off x="573088" y="1112838"/>
          <a:ext cx="8251825" cy="1285875"/>
        </p:xfrm>
        <a:graphic>
          <a:graphicData uri="http://schemas.openxmlformats.org/presentationml/2006/ole">
            <mc:AlternateContent xmlns:mc="http://schemas.openxmlformats.org/markup-compatibility/2006">
              <mc:Choice xmlns:v="urn:schemas-microsoft-com:vml" Requires="v">
                <p:oleObj name="公式" r:id="rId2" imgW="3987720" imgH="571320" progId="Equations">
                  <p:embed/>
                </p:oleObj>
              </mc:Choice>
              <mc:Fallback>
                <p:oleObj name="公式" r:id="rId2" imgW="3987720" imgH="571320" progId="Equations">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088" y="1112838"/>
                        <a:ext cx="8251825"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3" name="Text Box 4"/>
          <p:cNvSpPr txBox="1">
            <a:spLocks noChangeArrowheads="1"/>
          </p:cNvSpPr>
          <p:nvPr/>
        </p:nvSpPr>
        <p:spPr bwMode="auto">
          <a:xfrm>
            <a:off x="1219200" y="2362200"/>
            <a:ext cx="3581400" cy="579438"/>
          </a:xfrm>
          <a:prstGeom prst="rect">
            <a:avLst/>
          </a:prstGeom>
          <a:noFill/>
          <a:ln w="9525">
            <a:noFill/>
            <a:miter lim="800000"/>
            <a:headEnd/>
            <a:tailEnd/>
          </a:ln>
        </p:spPr>
        <p:txBody>
          <a:bodyPr>
            <a:spAutoFit/>
          </a:bodyPr>
          <a:lstStyle/>
          <a:p>
            <a:pPr>
              <a:spcBef>
                <a:spcPct val="50000"/>
              </a:spcBef>
              <a:buClr>
                <a:schemeClr val="accent2"/>
              </a:buClr>
              <a:buFontTx/>
              <a:buChar char="•"/>
            </a:pPr>
            <a:r>
              <a:rPr lang="en-US" altLang="zh-CN" sz="3200" b="1">
                <a:latin typeface="宋体" pitchFamily="2" charset="-122"/>
              </a:rPr>
              <a:t> </a:t>
            </a:r>
            <a:r>
              <a:rPr lang="zh-CN" altLang="en-US" sz="3200" b="1">
                <a:latin typeface="宋体" pitchFamily="2" charset="-122"/>
              </a:rPr>
              <a:t>能量是量子化的</a:t>
            </a:r>
            <a:endParaRPr lang="zh-CN" altLang="en-US" b="1">
              <a:latin typeface="宋体" pitchFamily="2" charset="-122"/>
            </a:endParaRPr>
          </a:p>
        </p:txBody>
      </p:sp>
      <p:sp>
        <p:nvSpPr>
          <p:cNvPr id="34824" name="Text Box 5"/>
          <p:cNvSpPr txBox="1">
            <a:spLocks noChangeArrowheads="1"/>
          </p:cNvSpPr>
          <p:nvPr/>
        </p:nvSpPr>
        <p:spPr bwMode="auto">
          <a:xfrm>
            <a:off x="762000" y="3505200"/>
            <a:ext cx="5695950" cy="579438"/>
          </a:xfrm>
          <a:prstGeom prst="rect">
            <a:avLst/>
          </a:prstGeom>
          <a:noFill/>
          <a:ln w="9525">
            <a:noFill/>
            <a:miter lim="800000"/>
            <a:headEnd/>
            <a:tailEnd/>
          </a:ln>
        </p:spPr>
        <p:txBody>
          <a:bodyPr>
            <a:spAutoFit/>
          </a:bodyPr>
          <a:lstStyle/>
          <a:p>
            <a:pPr>
              <a:spcBef>
                <a:spcPct val="50000"/>
              </a:spcBef>
            </a:pPr>
            <a:r>
              <a:rPr lang="zh-CN" altLang="en-US" sz="3200" b="1">
                <a:solidFill>
                  <a:srgbClr val="0000FF"/>
                </a:solidFill>
                <a:latin typeface="宋体" pitchFamily="2" charset="-122"/>
              </a:rPr>
              <a:t>氢原子光谱</a:t>
            </a:r>
            <a:r>
              <a:rPr lang="en-US" altLang="zh-CN" sz="3200" b="1">
                <a:solidFill>
                  <a:srgbClr val="0000FF"/>
                </a:solidFill>
                <a:latin typeface="宋体" pitchFamily="2" charset="-122"/>
              </a:rPr>
              <a:t>(P265-268,</a:t>
            </a:r>
            <a:r>
              <a:rPr lang="zh-CN" altLang="en-US" sz="3200" b="1">
                <a:solidFill>
                  <a:srgbClr val="0000FF"/>
                </a:solidFill>
                <a:latin typeface="宋体" pitchFamily="2" charset="-122"/>
              </a:rPr>
              <a:t>略讲）</a:t>
            </a:r>
          </a:p>
        </p:txBody>
      </p:sp>
      <p:sp>
        <p:nvSpPr>
          <p:cNvPr id="34825" name="Text Box 6"/>
          <p:cNvSpPr txBox="1">
            <a:spLocks noChangeArrowheads="1"/>
          </p:cNvSpPr>
          <p:nvPr/>
        </p:nvSpPr>
        <p:spPr bwMode="auto">
          <a:xfrm>
            <a:off x="1066800" y="4144963"/>
            <a:ext cx="4210050" cy="579437"/>
          </a:xfrm>
          <a:prstGeom prst="rect">
            <a:avLst/>
          </a:prstGeom>
          <a:noFill/>
          <a:ln w="9525">
            <a:noFill/>
            <a:miter lim="800000"/>
            <a:headEnd/>
            <a:tailEnd/>
          </a:ln>
        </p:spPr>
        <p:txBody>
          <a:bodyPr>
            <a:spAutoFit/>
          </a:bodyPr>
          <a:lstStyle/>
          <a:p>
            <a:pPr>
              <a:spcBef>
                <a:spcPct val="50000"/>
              </a:spcBef>
              <a:buFontTx/>
              <a:buChar char="•"/>
            </a:pPr>
            <a:r>
              <a:rPr lang="en-US" altLang="zh-CN" sz="3200" b="1">
                <a:solidFill>
                  <a:srgbClr val="0000FF"/>
                </a:solidFill>
                <a:latin typeface="宋体" pitchFamily="2" charset="-122"/>
              </a:rPr>
              <a:t> </a:t>
            </a:r>
            <a:r>
              <a:rPr lang="zh-CN" altLang="en-US" sz="3200" b="1">
                <a:solidFill>
                  <a:srgbClr val="0000FF"/>
                </a:solidFill>
                <a:latin typeface="宋体" pitchFamily="2" charset="-122"/>
              </a:rPr>
              <a:t>频率条件</a:t>
            </a:r>
            <a:r>
              <a:rPr lang="en-US" altLang="zh-CN" sz="3200" b="1">
                <a:solidFill>
                  <a:srgbClr val="0000FF"/>
                </a:solidFill>
                <a:latin typeface="宋体" pitchFamily="2" charset="-122"/>
              </a:rPr>
              <a:t>(</a:t>
            </a:r>
            <a:r>
              <a:rPr lang="zh-CN" altLang="en-US" sz="3200" b="1">
                <a:solidFill>
                  <a:srgbClr val="0000FF"/>
                </a:solidFill>
                <a:latin typeface="宋体" pitchFamily="2" charset="-122"/>
              </a:rPr>
              <a:t>能量守恒）</a:t>
            </a:r>
          </a:p>
        </p:txBody>
      </p:sp>
      <p:sp>
        <p:nvSpPr>
          <p:cNvPr id="34826" name="Text Box 7"/>
          <p:cNvSpPr txBox="1">
            <a:spLocks noChangeArrowheads="1"/>
          </p:cNvSpPr>
          <p:nvPr/>
        </p:nvSpPr>
        <p:spPr bwMode="auto">
          <a:xfrm>
            <a:off x="1066800" y="4754563"/>
            <a:ext cx="7696200" cy="579437"/>
          </a:xfrm>
          <a:prstGeom prst="rect">
            <a:avLst/>
          </a:prstGeom>
          <a:noFill/>
          <a:ln w="9525">
            <a:noFill/>
            <a:miter lim="800000"/>
            <a:headEnd/>
            <a:tailEnd/>
          </a:ln>
        </p:spPr>
        <p:txBody>
          <a:bodyPr>
            <a:spAutoFit/>
          </a:bodyPr>
          <a:lstStyle/>
          <a:p>
            <a:pPr>
              <a:spcBef>
                <a:spcPct val="50000"/>
              </a:spcBef>
            </a:pPr>
            <a:r>
              <a:rPr lang="zh-CN" altLang="en-US" sz="3200" b="1">
                <a:latin typeface="宋体" pitchFamily="2" charset="-122"/>
              </a:rPr>
              <a:t>电子从</a:t>
            </a:r>
            <a:r>
              <a:rPr lang="en-US" altLang="zh-CN" sz="3200" b="1" i="1"/>
              <a:t>E</a:t>
            </a:r>
            <a:r>
              <a:rPr lang="en-US" altLang="zh-CN" sz="3200" b="1" i="1" baseline="-25000"/>
              <a:t>i </a:t>
            </a:r>
            <a:r>
              <a:rPr lang="zh-CN" altLang="en-US" sz="3200" b="1">
                <a:latin typeface="宋体" pitchFamily="2" charset="-122"/>
              </a:rPr>
              <a:t>跃迁到</a:t>
            </a:r>
            <a:r>
              <a:rPr lang="en-US" altLang="zh-CN" sz="3200" b="1" i="1"/>
              <a:t>E</a:t>
            </a:r>
            <a:r>
              <a:rPr lang="en-US" altLang="zh-CN" sz="3200" b="1" i="1" baseline="-25000"/>
              <a:t>f</a:t>
            </a:r>
            <a:r>
              <a:rPr lang="zh-CN" altLang="en-US" sz="3200" b="1"/>
              <a:t>（</a:t>
            </a:r>
            <a:r>
              <a:rPr lang="en-US" altLang="zh-CN" sz="3200" b="1" i="1"/>
              <a:t>E</a:t>
            </a:r>
            <a:r>
              <a:rPr lang="en-US" altLang="zh-CN" sz="3200" b="1" i="1" baseline="-25000"/>
              <a:t>i</a:t>
            </a:r>
            <a:r>
              <a:rPr lang="en-US" altLang="zh-CN" sz="3200" b="1" i="1">
                <a:sym typeface="Symbol" pitchFamily="18" charset="2"/>
              </a:rPr>
              <a:t></a:t>
            </a:r>
            <a:r>
              <a:rPr lang="en-US" altLang="zh-CN" sz="3200" b="1" i="1"/>
              <a:t>E</a:t>
            </a:r>
            <a:r>
              <a:rPr lang="en-US" altLang="zh-CN" sz="3200" b="1" i="1" baseline="-25000"/>
              <a:t>f</a:t>
            </a:r>
            <a:r>
              <a:rPr lang="zh-CN" altLang="en-US" sz="3200" b="1"/>
              <a:t>）</a:t>
            </a:r>
            <a:r>
              <a:rPr lang="zh-CN" altLang="en-US" sz="3200" b="1">
                <a:latin typeface="宋体" pitchFamily="2" charset="-122"/>
              </a:rPr>
              <a:t>时，</a:t>
            </a:r>
            <a:r>
              <a:rPr lang="zh-CN" altLang="en-US" sz="3200" b="1">
                <a:solidFill>
                  <a:srgbClr val="0000FF"/>
                </a:solidFill>
                <a:latin typeface="宋体" pitchFamily="2" charset="-122"/>
              </a:rPr>
              <a:t>发射</a:t>
            </a:r>
            <a:r>
              <a:rPr lang="zh-CN" altLang="en-US" sz="3200" b="1">
                <a:latin typeface="宋体" pitchFamily="2" charset="-122"/>
              </a:rPr>
              <a:t>光子</a:t>
            </a:r>
          </a:p>
        </p:txBody>
      </p:sp>
      <p:sp>
        <p:nvSpPr>
          <p:cNvPr id="34827" name="Text Box 8"/>
          <p:cNvSpPr txBox="1">
            <a:spLocks noChangeArrowheads="1"/>
          </p:cNvSpPr>
          <p:nvPr/>
        </p:nvSpPr>
        <p:spPr bwMode="auto">
          <a:xfrm>
            <a:off x="1447800" y="5562600"/>
            <a:ext cx="1219200" cy="579438"/>
          </a:xfrm>
          <a:prstGeom prst="rect">
            <a:avLst/>
          </a:prstGeom>
          <a:noFill/>
          <a:ln w="9525">
            <a:noFill/>
            <a:miter lim="800000"/>
            <a:headEnd/>
            <a:tailEnd/>
          </a:ln>
        </p:spPr>
        <p:txBody>
          <a:bodyPr>
            <a:spAutoFit/>
          </a:bodyPr>
          <a:lstStyle/>
          <a:p>
            <a:pPr>
              <a:spcBef>
                <a:spcPct val="50000"/>
              </a:spcBef>
            </a:pPr>
            <a:r>
              <a:rPr lang="zh-CN" altLang="en-US" sz="3200" b="1">
                <a:solidFill>
                  <a:srgbClr val="0000FF"/>
                </a:solidFill>
                <a:latin typeface="宋体" pitchFamily="2" charset="-122"/>
              </a:rPr>
              <a:t>频率</a:t>
            </a:r>
            <a:endParaRPr lang="zh-CN" altLang="en-US" sz="3200" b="1">
              <a:latin typeface="宋体" pitchFamily="2" charset="-122"/>
            </a:endParaRPr>
          </a:p>
        </p:txBody>
      </p:sp>
      <p:graphicFrame>
        <p:nvGraphicFramePr>
          <p:cNvPr id="34819" name="Object 9"/>
          <p:cNvGraphicFramePr>
            <a:graphicFrameLocks noChangeAspect="1"/>
          </p:cNvGraphicFramePr>
          <p:nvPr/>
        </p:nvGraphicFramePr>
        <p:xfrm>
          <a:off x="2913063" y="5191125"/>
          <a:ext cx="2295525" cy="1343025"/>
        </p:xfrm>
        <a:graphic>
          <a:graphicData uri="http://schemas.openxmlformats.org/presentationml/2006/ole">
            <mc:AlternateContent xmlns:mc="http://schemas.openxmlformats.org/markup-compatibility/2006">
              <mc:Choice xmlns:v="urn:schemas-microsoft-com:vml" Requires="v">
                <p:oleObj name="公式" r:id="rId4" imgW="1180800" imgH="596880" progId="Equations">
                  <p:embed/>
                </p:oleObj>
              </mc:Choice>
              <mc:Fallback>
                <p:oleObj name="公式" r:id="rId4" imgW="1180800" imgH="596880" progId="Equations">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3063" y="5191125"/>
                        <a:ext cx="2295525" cy="134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4828" name="Group 10"/>
          <p:cNvGrpSpPr>
            <a:grpSpLocks/>
          </p:cNvGrpSpPr>
          <p:nvPr/>
        </p:nvGrpSpPr>
        <p:grpSpPr bwMode="auto">
          <a:xfrm>
            <a:off x="1219200" y="2925763"/>
            <a:ext cx="6057900" cy="579437"/>
            <a:chOff x="768" y="1843"/>
            <a:chExt cx="3936" cy="365"/>
          </a:xfrm>
        </p:grpSpPr>
        <p:sp>
          <p:nvSpPr>
            <p:cNvPr id="34829" name="Text Box 11"/>
            <p:cNvSpPr txBox="1">
              <a:spLocks noChangeArrowheads="1"/>
            </p:cNvSpPr>
            <p:nvPr/>
          </p:nvSpPr>
          <p:spPr bwMode="auto">
            <a:xfrm>
              <a:off x="768" y="1843"/>
              <a:ext cx="3936" cy="365"/>
            </a:xfrm>
            <a:prstGeom prst="rect">
              <a:avLst/>
            </a:prstGeom>
            <a:noFill/>
            <a:ln w="9525">
              <a:noFill/>
              <a:miter lim="800000"/>
              <a:headEnd/>
              <a:tailEnd/>
            </a:ln>
          </p:spPr>
          <p:txBody>
            <a:bodyPr>
              <a:spAutoFit/>
            </a:bodyPr>
            <a:lstStyle/>
            <a:p>
              <a:pPr>
                <a:spcBef>
                  <a:spcPct val="50000"/>
                </a:spcBef>
                <a:buClr>
                  <a:schemeClr val="accent2"/>
                </a:buClr>
                <a:buFontTx/>
                <a:buChar char="•"/>
              </a:pPr>
              <a:r>
                <a:rPr lang="en-US" altLang="zh-CN" sz="3200" b="1">
                  <a:latin typeface="宋体" pitchFamily="2" charset="-122"/>
                </a:rPr>
                <a:t> </a:t>
              </a:r>
              <a:r>
                <a:rPr lang="zh-CN" altLang="en-US" sz="3200" b="1">
                  <a:latin typeface="宋体" pitchFamily="2" charset="-122"/>
                </a:rPr>
                <a:t>当       </a:t>
              </a:r>
              <a:r>
                <a:rPr lang="zh-CN" altLang="zh-CN" sz="3200" b="1">
                  <a:latin typeface="宋体" pitchFamily="2" charset="-122"/>
                  <a:sym typeface="MS LineDraw" pitchFamily="49" charset="2"/>
                </a:rPr>
                <a:t>时，</a:t>
              </a:r>
              <a:r>
                <a:rPr lang="en-US" altLang="zh-CN" sz="3200" b="1" i="1">
                  <a:sym typeface="MS LineDraw" pitchFamily="49" charset="2"/>
                </a:rPr>
                <a:t>E</a:t>
              </a:r>
              <a:r>
                <a:rPr lang="en-US" altLang="zh-CN" sz="3200" b="1" i="1" baseline="-25000">
                  <a:sym typeface="MS LineDraw" pitchFamily="49" charset="2"/>
                </a:rPr>
                <a:t>n</a:t>
              </a:r>
              <a:r>
                <a:rPr lang="en-US" altLang="zh-CN" sz="3200" b="1">
                  <a:latin typeface="宋体" pitchFamily="2" charset="-122"/>
                  <a:sym typeface="Symbol" pitchFamily="18" charset="2"/>
                </a:rPr>
                <a:t></a:t>
              </a:r>
              <a:r>
                <a:rPr lang="zh-CN" altLang="zh-CN" sz="3200" b="1">
                  <a:latin typeface="宋体" pitchFamily="2" charset="-122"/>
                  <a:sym typeface="Symbol" pitchFamily="18" charset="2"/>
                </a:rPr>
                <a:t>连续值</a:t>
              </a:r>
              <a:endParaRPr lang="zh-CN" altLang="en-US" sz="3200">
                <a:latin typeface="宋体" pitchFamily="2" charset="-122"/>
                <a:sym typeface="Symbol" pitchFamily="18" charset="2"/>
              </a:endParaRPr>
            </a:p>
          </p:txBody>
        </p:sp>
        <p:graphicFrame>
          <p:nvGraphicFramePr>
            <p:cNvPr id="34820" name="Object 12"/>
            <p:cNvGraphicFramePr>
              <a:graphicFrameLocks noChangeAspect="1"/>
            </p:cNvGraphicFramePr>
            <p:nvPr/>
          </p:nvGraphicFramePr>
          <p:xfrm>
            <a:off x="1344" y="1920"/>
            <a:ext cx="912" cy="206"/>
          </p:xfrm>
          <a:graphic>
            <a:graphicData uri="http://schemas.openxmlformats.org/presentationml/2006/ole">
              <mc:AlternateContent xmlns:mc="http://schemas.openxmlformats.org/markup-compatibility/2006">
                <mc:Choice xmlns:v="urn:schemas-microsoft-com:vml" Requires="v">
                  <p:oleObj name="公式" r:id="rId6" imgW="876240" imgH="228600" progId="Equations">
                    <p:embed/>
                  </p:oleObj>
                </mc:Choice>
                <mc:Fallback>
                  <p:oleObj name="公式" r:id="rId6" imgW="876240" imgH="228600" progId="Equations">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44" y="1920"/>
                          <a:ext cx="912" cy="2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灯片编号占位符 3"/>
          <p:cNvSpPr>
            <a:spLocks noGrp="1"/>
          </p:cNvSpPr>
          <p:nvPr>
            <p:ph type="sldNum" sz="quarter" idx="12"/>
          </p:nvPr>
        </p:nvSpPr>
        <p:spPr>
          <a:noFill/>
        </p:spPr>
        <p:txBody>
          <a:bodyPr/>
          <a:lstStyle/>
          <a:p>
            <a:fld id="{50D9AE7A-2F26-4D49-AB35-CF3A19ABD232}" type="slidenum">
              <a:rPr lang="en-US" altLang="zh-CN" smtClean="0"/>
              <a:pPr/>
              <a:t>65</a:t>
            </a:fld>
            <a:endParaRPr lang="en-US" altLang="zh-CN"/>
          </a:p>
        </p:txBody>
      </p:sp>
      <p:graphicFrame>
        <p:nvGraphicFramePr>
          <p:cNvPr id="35842" name="Object 2"/>
          <p:cNvGraphicFramePr>
            <a:graphicFrameLocks noChangeAspect="1"/>
          </p:cNvGraphicFramePr>
          <p:nvPr/>
        </p:nvGraphicFramePr>
        <p:xfrm>
          <a:off x="762000" y="914400"/>
          <a:ext cx="3649663" cy="3194050"/>
        </p:xfrm>
        <a:graphic>
          <a:graphicData uri="http://schemas.openxmlformats.org/presentationml/2006/ole">
            <mc:AlternateContent xmlns:mc="http://schemas.openxmlformats.org/markup-compatibility/2006">
              <mc:Choice xmlns:v="urn:schemas-microsoft-com:vml" Requires="v">
                <p:oleObj name="文档" r:id="rId2" imgW="3602880" imgH="3219480" progId="Word.Document.8">
                  <p:embed/>
                </p:oleObj>
              </mc:Choice>
              <mc:Fallback>
                <p:oleObj name="文档" r:id="rId2" imgW="3602880" imgH="3219480" progId="Word.Document.8">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914400"/>
                        <a:ext cx="3649663" cy="319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4" name="Text Box 3"/>
          <p:cNvSpPr txBox="1">
            <a:spLocks noChangeArrowheads="1"/>
          </p:cNvSpPr>
          <p:nvPr/>
        </p:nvSpPr>
        <p:spPr bwMode="auto">
          <a:xfrm>
            <a:off x="304800" y="381000"/>
            <a:ext cx="5314950" cy="579438"/>
          </a:xfrm>
          <a:prstGeom prst="rect">
            <a:avLst/>
          </a:prstGeom>
          <a:noFill/>
          <a:ln w="9525">
            <a:noFill/>
            <a:miter lim="800000"/>
            <a:headEnd/>
            <a:tailEnd/>
          </a:ln>
        </p:spPr>
        <p:txBody>
          <a:bodyPr>
            <a:spAutoFit/>
          </a:bodyPr>
          <a:lstStyle/>
          <a:p>
            <a:pPr>
              <a:spcBef>
                <a:spcPct val="50000"/>
              </a:spcBef>
            </a:pPr>
            <a:r>
              <a:rPr lang="en-US" altLang="zh-CN" sz="3200" b="1">
                <a:solidFill>
                  <a:srgbClr val="0000FF"/>
                </a:solidFill>
                <a:latin typeface="宋体" pitchFamily="2" charset="-122"/>
              </a:rPr>
              <a:t>3. </a:t>
            </a:r>
            <a:r>
              <a:rPr lang="zh-CN" altLang="en-US" sz="3200" b="1">
                <a:solidFill>
                  <a:srgbClr val="0000FF"/>
                </a:solidFill>
                <a:latin typeface="宋体" pitchFamily="2" charset="-122"/>
              </a:rPr>
              <a:t>电子径向概率密度分布</a:t>
            </a:r>
            <a:endParaRPr lang="zh-CN" altLang="en-US" b="1">
              <a:solidFill>
                <a:srgbClr val="0000FF"/>
              </a:solidFill>
              <a:latin typeface="宋体" pitchFamily="2" charset="-122"/>
            </a:endParaRPr>
          </a:p>
        </p:txBody>
      </p:sp>
      <p:sp>
        <p:nvSpPr>
          <p:cNvPr id="35845" name="Text Box 4"/>
          <p:cNvSpPr txBox="1">
            <a:spLocks noChangeArrowheads="1"/>
          </p:cNvSpPr>
          <p:nvPr/>
        </p:nvSpPr>
        <p:spPr bwMode="auto">
          <a:xfrm>
            <a:off x="400050" y="4267200"/>
            <a:ext cx="3981450" cy="1066800"/>
          </a:xfrm>
          <a:prstGeom prst="rect">
            <a:avLst/>
          </a:prstGeom>
          <a:noFill/>
          <a:ln w="9525">
            <a:noFill/>
            <a:miter lim="800000"/>
            <a:headEnd/>
            <a:tailEnd/>
          </a:ln>
        </p:spPr>
        <p:txBody>
          <a:bodyPr>
            <a:spAutoFit/>
          </a:bodyPr>
          <a:lstStyle/>
          <a:p>
            <a:pPr>
              <a:spcBef>
                <a:spcPct val="50000"/>
              </a:spcBef>
            </a:pPr>
            <a:r>
              <a:rPr lang="en-US" altLang="zh-CN" sz="3200" b="1">
                <a:solidFill>
                  <a:srgbClr val="0000FF"/>
                </a:solidFill>
                <a:latin typeface="宋体" pitchFamily="2" charset="-122"/>
              </a:rPr>
              <a:t>4. </a:t>
            </a:r>
            <a:r>
              <a:rPr lang="zh-CN" altLang="en-US" sz="3200" b="1">
                <a:solidFill>
                  <a:srgbClr val="0000FF"/>
                </a:solidFill>
                <a:latin typeface="宋体" pitchFamily="2" charset="-122"/>
              </a:rPr>
              <a:t>电子角向概率密度分布</a:t>
            </a:r>
          </a:p>
        </p:txBody>
      </p:sp>
      <p:grpSp>
        <p:nvGrpSpPr>
          <p:cNvPr id="35846" name="Group 5"/>
          <p:cNvGrpSpPr>
            <a:grpSpLocks/>
          </p:cNvGrpSpPr>
          <p:nvPr/>
        </p:nvGrpSpPr>
        <p:grpSpPr bwMode="auto">
          <a:xfrm>
            <a:off x="4972050" y="3543300"/>
            <a:ext cx="3810000" cy="2590800"/>
            <a:chOff x="2400" y="1728"/>
            <a:chExt cx="2400" cy="1632"/>
          </a:xfrm>
        </p:grpSpPr>
        <p:grpSp>
          <p:nvGrpSpPr>
            <p:cNvPr id="35847" name="Group 6"/>
            <p:cNvGrpSpPr>
              <a:grpSpLocks/>
            </p:cNvGrpSpPr>
            <p:nvPr/>
          </p:nvGrpSpPr>
          <p:grpSpPr bwMode="auto">
            <a:xfrm>
              <a:off x="3312" y="1728"/>
              <a:ext cx="528" cy="1632"/>
              <a:chOff x="2832" y="1728"/>
              <a:chExt cx="528" cy="1632"/>
            </a:xfrm>
          </p:grpSpPr>
          <p:sp>
            <p:nvSpPr>
              <p:cNvPr id="35865" name="Oval 7"/>
              <p:cNvSpPr>
                <a:spLocks noChangeArrowheads="1"/>
              </p:cNvSpPr>
              <p:nvPr/>
            </p:nvSpPr>
            <p:spPr bwMode="auto">
              <a:xfrm>
                <a:off x="2880" y="2016"/>
                <a:ext cx="288" cy="528"/>
              </a:xfrm>
              <a:prstGeom prst="ellipse">
                <a:avLst/>
              </a:prstGeom>
              <a:noFill/>
              <a:ln w="38100">
                <a:solidFill>
                  <a:schemeClr val="tx1"/>
                </a:solidFill>
                <a:round/>
                <a:headEnd/>
                <a:tailEnd/>
              </a:ln>
            </p:spPr>
            <p:txBody>
              <a:bodyPr wrap="none" anchor="ctr"/>
              <a:lstStyle/>
              <a:p>
                <a:endParaRPr lang="zh-CN" altLang="en-US"/>
              </a:p>
            </p:txBody>
          </p:sp>
          <p:sp>
            <p:nvSpPr>
              <p:cNvPr id="35866" name="Oval 8"/>
              <p:cNvSpPr>
                <a:spLocks noChangeArrowheads="1"/>
              </p:cNvSpPr>
              <p:nvPr/>
            </p:nvSpPr>
            <p:spPr bwMode="auto">
              <a:xfrm>
                <a:off x="2880" y="2544"/>
                <a:ext cx="288" cy="528"/>
              </a:xfrm>
              <a:prstGeom prst="ellipse">
                <a:avLst/>
              </a:prstGeom>
              <a:noFill/>
              <a:ln w="38100">
                <a:solidFill>
                  <a:schemeClr val="tx1"/>
                </a:solidFill>
                <a:round/>
                <a:headEnd/>
                <a:tailEnd/>
              </a:ln>
            </p:spPr>
            <p:txBody>
              <a:bodyPr wrap="none" anchor="ctr"/>
              <a:lstStyle/>
              <a:p>
                <a:endParaRPr lang="zh-CN" altLang="en-US"/>
              </a:p>
            </p:txBody>
          </p:sp>
          <p:sp>
            <p:nvSpPr>
              <p:cNvPr id="35867" name="Line 9"/>
              <p:cNvSpPr>
                <a:spLocks noChangeShapeType="1"/>
              </p:cNvSpPr>
              <p:nvPr/>
            </p:nvSpPr>
            <p:spPr bwMode="auto">
              <a:xfrm>
                <a:off x="2832" y="2544"/>
                <a:ext cx="384" cy="0"/>
              </a:xfrm>
              <a:prstGeom prst="line">
                <a:avLst/>
              </a:prstGeom>
              <a:noFill/>
              <a:ln w="28575">
                <a:solidFill>
                  <a:schemeClr val="tx1"/>
                </a:solidFill>
                <a:round/>
                <a:headEnd/>
                <a:tailEnd/>
              </a:ln>
            </p:spPr>
            <p:txBody>
              <a:bodyPr wrap="none" anchor="ctr"/>
              <a:lstStyle/>
              <a:p>
                <a:endParaRPr lang="zh-CN" altLang="en-US"/>
              </a:p>
            </p:txBody>
          </p:sp>
          <p:sp>
            <p:nvSpPr>
              <p:cNvPr id="35868" name="Line 10"/>
              <p:cNvSpPr>
                <a:spLocks noChangeShapeType="1"/>
              </p:cNvSpPr>
              <p:nvPr/>
            </p:nvSpPr>
            <p:spPr bwMode="auto">
              <a:xfrm>
                <a:off x="3024" y="1920"/>
                <a:ext cx="0" cy="1200"/>
              </a:xfrm>
              <a:prstGeom prst="line">
                <a:avLst/>
              </a:prstGeom>
              <a:noFill/>
              <a:ln w="28575">
                <a:solidFill>
                  <a:schemeClr val="tx1"/>
                </a:solidFill>
                <a:round/>
                <a:headEnd/>
                <a:tailEnd/>
              </a:ln>
            </p:spPr>
            <p:txBody>
              <a:bodyPr wrap="none" anchor="ctr"/>
              <a:lstStyle/>
              <a:p>
                <a:endParaRPr lang="zh-CN" altLang="en-US"/>
              </a:p>
            </p:txBody>
          </p:sp>
          <p:sp>
            <p:nvSpPr>
              <p:cNvPr id="35869" name="Line 11"/>
              <p:cNvSpPr>
                <a:spLocks noChangeShapeType="1"/>
              </p:cNvSpPr>
              <p:nvPr/>
            </p:nvSpPr>
            <p:spPr bwMode="auto">
              <a:xfrm flipV="1">
                <a:off x="3024" y="2352"/>
                <a:ext cx="144" cy="192"/>
              </a:xfrm>
              <a:prstGeom prst="line">
                <a:avLst/>
              </a:prstGeom>
              <a:noFill/>
              <a:ln w="28575">
                <a:solidFill>
                  <a:schemeClr val="tx1"/>
                </a:solidFill>
                <a:round/>
                <a:headEnd/>
                <a:tailEnd/>
              </a:ln>
            </p:spPr>
            <p:txBody>
              <a:bodyPr wrap="none" anchor="ctr"/>
              <a:lstStyle/>
              <a:p>
                <a:endParaRPr lang="zh-CN" altLang="en-US"/>
              </a:p>
            </p:txBody>
          </p:sp>
          <p:sp>
            <p:nvSpPr>
              <p:cNvPr id="35870" name="Line 12"/>
              <p:cNvSpPr>
                <a:spLocks noChangeShapeType="1"/>
              </p:cNvSpPr>
              <p:nvPr/>
            </p:nvSpPr>
            <p:spPr bwMode="auto">
              <a:xfrm>
                <a:off x="3024" y="2400"/>
                <a:ext cx="48" cy="48"/>
              </a:xfrm>
              <a:prstGeom prst="line">
                <a:avLst/>
              </a:prstGeom>
              <a:noFill/>
              <a:ln w="28575">
                <a:solidFill>
                  <a:schemeClr val="tx1"/>
                </a:solidFill>
                <a:round/>
                <a:headEnd/>
                <a:tailEnd/>
              </a:ln>
            </p:spPr>
            <p:txBody>
              <a:bodyPr wrap="none" anchor="ctr"/>
              <a:lstStyle/>
              <a:p>
                <a:endParaRPr lang="zh-CN" altLang="en-US"/>
              </a:p>
            </p:txBody>
          </p:sp>
          <p:sp>
            <p:nvSpPr>
              <p:cNvPr id="35871" name="Text Box 13"/>
              <p:cNvSpPr txBox="1">
                <a:spLocks noChangeArrowheads="1"/>
              </p:cNvSpPr>
              <p:nvPr/>
            </p:nvSpPr>
            <p:spPr bwMode="auto">
              <a:xfrm>
                <a:off x="3024" y="1728"/>
                <a:ext cx="192" cy="288"/>
              </a:xfrm>
              <a:prstGeom prst="rect">
                <a:avLst/>
              </a:prstGeom>
              <a:noFill/>
              <a:ln w="9525">
                <a:noFill/>
                <a:miter lim="800000"/>
                <a:headEnd/>
                <a:tailEnd/>
              </a:ln>
            </p:spPr>
            <p:txBody>
              <a:bodyPr>
                <a:spAutoFit/>
              </a:bodyPr>
              <a:lstStyle/>
              <a:p>
                <a:pPr>
                  <a:spcBef>
                    <a:spcPct val="50000"/>
                  </a:spcBef>
                </a:pPr>
                <a:r>
                  <a:rPr lang="en-US" altLang="zh-CN" b="1" i="1"/>
                  <a:t>z</a:t>
                </a:r>
                <a:endParaRPr lang="en-US" altLang="zh-CN"/>
              </a:p>
            </p:txBody>
          </p:sp>
          <p:sp>
            <p:nvSpPr>
              <p:cNvPr id="35872" name="Text Box 14"/>
              <p:cNvSpPr txBox="1">
                <a:spLocks noChangeArrowheads="1"/>
              </p:cNvSpPr>
              <p:nvPr/>
            </p:nvSpPr>
            <p:spPr bwMode="auto">
              <a:xfrm>
                <a:off x="2976" y="2208"/>
                <a:ext cx="240" cy="250"/>
              </a:xfrm>
              <a:prstGeom prst="rect">
                <a:avLst/>
              </a:prstGeom>
              <a:noFill/>
              <a:ln w="9525">
                <a:noFill/>
                <a:miter lim="800000"/>
                <a:headEnd/>
                <a:tailEnd/>
              </a:ln>
            </p:spPr>
            <p:txBody>
              <a:bodyPr>
                <a:spAutoFit/>
              </a:bodyPr>
              <a:lstStyle/>
              <a:p>
                <a:pPr>
                  <a:spcBef>
                    <a:spcPct val="50000"/>
                  </a:spcBef>
                </a:pPr>
                <a:r>
                  <a:rPr lang="en-US" altLang="zh-CN" sz="2000" i="1">
                    <a:sym typeface="Symbol" pitchFamily="18" charset="2"/>
                  </a:rPr>
                  <a:t></a:t>
                </a:r>
                <a:endParaRPr lang="en-US" altLang="zh-CN" sz="2000"/>
              </a:p>
            </p:txBody>
          </p:sp>
          <p:sp>
            <p:nvSpPr>
              <p:cNvPr id="35873" name="Text Box 15"/>
              <p:cNvSpPr txBox="1">
                <a:spLocks noChangeArrowheads="1"/>
              </p:cNvSpPr>
              <p:nvPr/>
            </p:nvSpPr>
            <p:spPr bwMode="auto">
              <a:xfrm>
                <a:off x="2880" y="3072"/>
                <a:ext cx="480" cy="288"/>
              </a:xfrm>
              <a:prstGeom prst="rect">
                <a:avLst/>
              </a:prstGeom>
              <a:noFill/>
              <a:ln w="9525">
                <a:noFill/>
                <a:miter lim="800000"/>
                <a:headEnd/>
                <a:tailEnd/>
              </a:ln>
            </p:spPr>
            <p:txBody>
              <a:bodyPr>
                <a:spAutoFit/>
              </a:bodyPr>
              <a:lstStyle/>
              <a:p>
                <a:pPr>
                  <a:spcBef>
                    <a:spcPct val="50000"/>
                  </a:spcBef>
                </a:pPr>
                <a:r>
                  <a:rPr lang="en-US" altLang="zh-CN" b="1"/>
                  <a:t>w</a:t>
                </a:r>
                <a:r>
                  <a:rPr lang="en-US" altLang="zh-CN" b="1" baseline="-25000"/>
                  <a:t>10</a:t>
                </a:r>
                <a:endParaRPr lang="en-US" altLang="zh-CN"/>
              </a:p>
            </p:txBody>
          </p:sp>
        </p:grpSp>
        <p:grpSp>
          <p:nvGrpSpPr>
            <p:cNvPr id="35848" name="Group 16"/>
            <p:cNvGrpSpPr>
              <a:grpSpLocks/>
            </p:cNvGrpSpPr>
            <p:nvPr/>
          </p:nvGrpSpPr>
          <p:grpSpPr bwMode="auto">
            <a:xfrm>
              <a:off x="2400" y="1872"/>
              <a:ext cx="672" cy="1344"/>
              <a:chOff x="2400" y="1872"/>
              <a:chExt cx="672" cy="1344"/>
            </a:xfrm>
          </p:grpSpPr>
          <p:sp>
            <p:nvSpPr>
              <p:cNvPr id="35859" name="Line 17"/>
              <p:cNvSpPr>
                <a:spLocks noChangeShapeType="1"/>
              </p:cNvSpPr>
              <p:nvPr/>
            </p:nvSpPr>
            <p:spPr bwMode="auto">
              <a:xfrm>
                <a:off x="2400" y="2544"/>
                <a:ext cx="672" cy="0"/>
              </a:xfrm>
              <a:prstGeom prst="line">
                <a:avLst/>
              </a:prstGeom>
              <a:noFill/>
              <a:ln w="28575">
                <a:solidFill>
                  <a:schemeClr val="tx1"/>
                </a:solidFill>
                <a:round/>
                <a:headEnd/>
                <a:tailEnd/>
              </a:ln>
            </p:spPr>
            <p:txBody>
              <a:bodyPr wrap="none" anchor="ctr"/>
              <a:lstStyle/>
              <a:p>
                <a:endParaRPr lang="zh-CN" altLang="en-US"/>
              </a:p>
            </p:txBody>
          </p:sp>
          <p:sp>
            <p:nvSpPr>
              <p:cNvPr id="35860" name="Line 18"/>
              <p:cNvSpPr>
                <a:spLocks noChangeShapeType="1"/>
              </p:cNvSpPr>
              <p:nvPr/>
            </p:nvSpPr>
            <p:spPr bwMode="auto">
              <a:xfrm>
                <a:off x="2736" y="2112"/>
                <a:ext cx="0" cy="864"/>
              </a:xfrm>
              <a:prstGeom prst="line">
                <a:avLst/>
              </a:prstGeom>
              <a:noFill/>
              <a:ln w="28575">
                <a:solidFill>
                  <a:schemeClr val="tx1"/>
                </a:solidFill>
                <a:round/>
                <a:headEnd/>
                <a:tailEnd/>
              </a:ln>
            </p:spPr>
            <p:txBody>
              <a:bodyPr wrap="none" anchor="ctr"/>
              <a:lstStyle/>
              <a:p>
                <a:endParaRPr lang="zh-CN" altLang="en-US"/>
              </a:p>
            </p:txBody>
          </p:sp>
          <p:sp>
            <p:nvSpPr>
              <p:cNvPr id="35861" name="Oval 19"/>
              <p:cNvSpPr>
                <a:spLocks noChangeArrowheads="1"/>
              </p:cNvSpPr>
              <p:nvPr/>
            </p:nvSpPr>
            <p:spPr bwMode="auto">
              <a:xfrm>
                <a:off x="2448" y="2208"/>
                <a:ext cx="576" cy="624"/>
              </a:xfrm>
              <a:prstGeom prst="ellipse">
                <a:avLst/>
              </a:prstGeom>
              <a:noFill/>
              <a:ln w="38100">
                <a:solidFill>
                  <a:schemeClr val="tx1"/>
                </a:solidFill>
                <a:round/>
                <a:headEnd/>
                <a:tailEnd/>
              </a:ln>
            </p:spPr>
            <p:txBody>
              <a:bodyPr wrap="none" anchor="ctr"/>
              <a:lstStyle/>
              <a:p>
                <a:endParaRPr lang="zh-CN" altLang="en-US"/>
              </a:p>
            </p:txBody>
          </p:sp>
          <p:sp>
            <p:nvSpPr>
              <p:cNvPr id="35862" name="Text Box 20"/>
              <p:cNvSpPr txBox="1">
                <a:spLocks noChangeArrowheads="1"/>
              </p:cNvSpPr>
              <p:nvPr/>
            </p:nvSpPr>
            <p:spPr bwMode="auto">
              <a:xfrm>
                <a:off x="2736" y="1872"/>
                <a:ext cx="336" cy="288"/>
              </a:xfrm>
              <a:prstGeom prst="rect">
                <a:avLst/>
              </a:prstGeom>
              <a:noFill/>
              <a:ln w="9525">
                <a:noFill/>
                <a:miter lim="800000"/>
                <a:headEnd/>
                <a:tailEnd/>
              </a:ln>
            </p:spPr>
            <p:txBody>
              <a:bodyPr>
                <a:spAutoFit/>
              </a:bodyPr>
              <a:lstStyle/>
              <a:p>
                <a:pPr>
                  <a:spcBef>
                    <a:spcPct val="50000"/>
                  </a:spcBef>
                </a:pPr>
                <a:r>
                  <a:rPr lang="en-US" altLang="zh-CN" b="1" i="1"/>
                  <a:t>z</a:t>
                </a:r>
              </a:p>
            </p:txBody>
          </p:sp>
          <p:sp>
            <p:nvSpPr>
              <p:cNvPr id="35863" name="Text Box 21"/>
              <p:cNvSpPr txBox="1">
                <a:spLocks noChangeArrowheads="1"/>
              </p:cNvSpPr>
              <p:nvPr/>
            </p:nvSpPr>
            <p:spPr bwMode="auto">
              <a:xfrm>
                <a:off x="2544" y="2496"/>
                <a:ext cx="240" cy="231"/>
              </a:xfrm>
              <a:prstGeom prst="rect">
                <a:avLst/>
              </a:prstGeom>
              <a:noFill/>
              <a:ln w="9525">
                <a:noFill/>
                <a:miter lim="800000"/>
                <a:headEnd/>
                <a:tailEnd/>
              </a:ln>
            </p:spPr>
            <p:txBody>
              <a:bodyPr>
                <a:spAutoFit/>
              </a:bodyPr>
              <a:lstStyle/>
              <a:p>
                <a:pPr>
                  <a:spcBef>
                    <a:spcPct val="50000"/>
                  </a:spcBef>
                </a:pPr>
                <a:r>
                  <a:rPr lang="en-US" altLang="zh-CN" sz="1800" b="1"/>
                  <a:t>O</a:t>
                </a:r>
                <a:endParaRPr lang="en-US" altLang="zh-CN"/>
              </a:p>
            </p:txBody>
          </p:sp>
          <p:sp>
            <p:nvSpPr>
              <p:cNvPr id="35864" name="Text Box 22"/>
              <p:cNvSpPr txBox="1">
                <a:spLocks noChangeArrowheads="1"/>
              </p:cNvSpPr>
              <p:nvPr/>
            </p:nvSpPr>
            <p:spPr bwMode="auto">
              <a:xfrm>
                <a:off x="2592" y="2928"/>
                <a:ext cx="480" cy="288"/>
              </a:xfrm>
              <a:prstGeom prst="rect">
                <a:avLst/>
              </a:prstGeom>
              <a:noFill/>
              <a:ln w="9525">
                <a:noFill/>
                <a:miter lim="800000"/>
                <a:headEnd/>
                <a:tailEnd/>
              </a:ln>
            </p:spPr>
            <p:txBody>
              <a:bodyPr>
                <a:spAutoFit/>
              </a:bodyPr>
              <a:lstStyle/>
              <a:p>
                <a:pPr>
                  <a:spcBef>
                    <a:spcPct val="50000"/>
                  </a:spcBef>
                </a:pPr>
                <a:r>
                  <a:rPr lang="en-US" altLang="zh-CN" b="1"/>
                  <a:t>w</a:t>
                </a:r>
                <a:r>
                  <a:rPr lang="en-US" altLang="zh-CN" b="1" baseline="-25000"/>
                  <a:t>00</a:t>
                </a:r>
                <a:endParaRPr lang="en-US" altLang="zh-CN" b="1"/>
              </a:p>
            </p:txBody>
          </p:sp>
        </p:grpSp>
        <p:grpSp>
          <p:nvGrpSpPr>
            <p:cNvPr id="35849" name="Group 23"/>
            <p:cNvGrpSpPr>
              <a:grpSpLocks/>
            </p:cNvGrpSpPr>
            <p:nvPr/>
          </p:nvGrpSpPr>
          <p:grpSpPr bwMode="auto">
            <a:xfrm>
              <a:off x="3840" y="2016"/>
              <a:ext cx="960" cy="1152"/>
              <a:chOff x="3840" y="2016"/>
              <a:chExt cx="960" cy="1152"/>
            </a:xfrm>
          </p:grpSpPr>
          <p:sp>
            <p:nvSpPr>
              <p:cNvPr id="35850" name="Line 24"/>
              <p:cNvSpPr>
                <a:spLocks noChangeShapeType="1"/>
              </p:cNvSpPr>
              <p:nvPr/>
            </p:nvSpPr>
            <p:spPr bwMode="auto">
              <a:xfrm>
                <a:off x="3840" y="2544"/>
                <a:ext cx="960" cy="0"/>
              </a:xfrm>
              <a:prstGeom prst="line">
                <a:avLst/>
              </a:prstGeom>
              <a:noFill/>
              <a:ln w="28575">
                <a:solidFill>
                  <a:schemeClr val="tx1"/>
                </a:solidFill>
                <a:round/>
                <a:headEnd/>
                <a:tailEnd/>
              </a:ln>
            </p:spPr>
            <p:txBody>
              <a:bodyPr wrap="none" anchor="ctr"/>
              <a:lstStyle/>
              <a:p>
                <a:endParaRPr lang="zh-CN" altLang="en-US"/>
              </a:p>
            </p:txBody>
          </p:sp>
          <p:sp>
            <p:nvSpPr>
              <p:cNvPr id="35851" name="Line 25"/>
              <p:cNvSpPr>
                <a:spLocks noChangeShapeType="1"/>
              </p:cNvSpPr>
              <p:nvPr/>
            </p:nvSpPr>
            <p:spPr bwMode="auto">
              <a:xfrm>
                <a:off x="4320" y="2208"/>
                <a:ext cx="0" cy="672"/>
              </a:xfrm>
              <a:prstGeom prst="line">
                <a:avLst/>
              </a:prstGeom>
              <a:noFill/>
              <a:ln w="28575">
                <a:solidFill>
                  <a:schemeClr val="tx1"/>
                </a:solidFill>
                <a:round/>
                <a:headEnd/>
                <a:tailEnd/>
              </a:ln>
            </p:spPr>
            <p:txBody>
              <a:bodyPr wrap="none" anchor="ctr"/>
              <a:lstStyle/>
              <a:p>
                <a:endParaRPr lang="zh-CN" altLang="en-US"/>
              </a:p>
            </p:txBody>
          </p:sp>
          <p:sp>
            <p:nvSpPr>
              <p:cNvPr id="35852" name="Oval 26"/>
              <p:cNvSpPr>
                <a:spLocks noChangeArrowheads="1"/>
              </p:cNvSpPr>
              <p:nvPr/>
            </p:nvSpPr>
            <p:spPr bwMode="auto">
              <a:xfrm>
                <a:off x="3888" y="2400"/>
                <a:ext cx="432" cy="288"/>
              </a:xfrm>
              <a:prstGeom prst="ellipse">
                <a:avLst/>
              </a:prstGeom>
              <a:noFill/>
              <a:ln w="38100">
                <a:solidFill>
                  <a:schemeClr val="tx1"/>
                </a:solidFill>
                <a:round/>
                <a:headEnd/>
                <a:tailEnd/>
              </a:ln>
            </p:spPr>
            <p:txBody>
              <a:bodyPr wrap="none" anchor="ctr"/>
              <a:lstStyle/>
              <a:p>
                <a:endParaRPr lang="zh-CN" altLang="en-US"/>
              </a:p>
            </p:txBody>
          </p:sp>
          <p:sp>
            <p:nvSpPr>
              <p:cNvPr id="35853" name="Oval 27"/>
              <p:cNvSpPr>
                <a:spLocks noChangeArrowheads="1"/>
              </p:cNvSpPr>
              <p:nvPr/>
            </p:nvSpPr>
            <p:spPr bwMode="auto">
              <a:xfrm>
                <a:off x="4320" y="2400"/>
                <a:ext cx="432" cy="288"/>
              </a:xfrm>
              <a:prstGeom prst="ellipse">
                <a:avLst/>
              </a:prstGeom>
              <a:noFill/>
              <a:ln w="38100">
                <a:solidFill>
                  <a:schemeClr val="tx1"/>
                </a:solidFill>
                <a:round/>
                <a:headEnd/>
                <a:tailEnd/>
              </a:ln>
            </p:spPr>
            <p:txBody>
              <a:bodyPr wrap="none" anchor="ctr"/>
              <a:lstStyle/>
              <a:p>
                <a:endParaRPr lang="zh-CN" altLang="en-US"/>
              </a:p>
            </p:txBody>
          </p:sp>
          <p:sp>
            <p:nvSpPr>
              <p:cNvPr id="35854" name="Line 28"/>
              <p:cNvSpPr>
                <a:spLocks noChangeShapeType="1"/>
              </p:cNvSpPr>
              <p:nvPr/>
            </p:nvSpPr>
            <p:spPr bwMode="auto">
              <a:xfrm flipV="1">
                <a:off x="4320" y="2400"/>
                <a:ext cx="240" cy="144"/>
              </a:xfrm>
              <a:prstGeom prst="line">
                <a:avLst/>
              </a:prstGeom>
              <a:noFill/>
              <a:ln w="9525">
                <a:solidFill>
                  <a:schemeClr val="tx1"/>
                </a:solidFill>
                <a:round/>
                <a:headEnd/>
                <a:tailEnd/>
              </a:ln>
            </p:spPr>
            <p:txBody>
              <a:bodyPr wrap="none" anchor="ctr"/>
              <a:lstStyle/>
              <a:p>
                <a:endParaRPr lang="zh-CN" altLang="en-US"/>
              </a:p>
            </p:txBody>
          </p:sp>
          <p:sp>
            <p:nvSpPr>
              <p:cNvPr id="35855" name="Line 29"/>
              <p:cNvSpPr>
                <a:spLocks noChangeShapeType="1"/>
              </p:cNvSpPr>
              <p:nvPr/>
            </p:nvSpPr>
            <p:spPr bwMode="auto">
              <a:xfrm>
                <a:off x="4320" y="2448"/>
                <a:ext cx="48" cy="48"/>
              </a:xfrm>
              <a:prstGeom prst="line">
                <a:avLst/>
              </a:prstGeom>
              <a:noFill/>
              <a:ln w="9525">
                <a:solidFill>
                  <a:schemeClr val="tx1"/>
                </a:solidFill>
                <a:round/>
                <a:headEnd/>
                <a:tailEnd/>
              </a:ln>
            </p:spPr>
            <p:txBody>
              <a:bodyPr wrap="none" anchor="ctr"/>
              <a:lstStyle/>
              <a:p>
                <a:endParaRPr lang="zh-CN" altLang="en-US"/>
              </a:p>
            </p:txBody>
          </p:sp>
          <p:sp>
            <p:nvSpPr>
              <p:cNvPr id="35856" name="Text Box 30"/>
              <p:cNvSpPr txBox="1">
                <a:spLocks noChangeArrowheads="1"/>
              </p:cNvSpPr>
              <p:nvPr/>
            </p:nvSpPr>
            <p:spPr bwMode="auto">
              <a:xfrm>
                <a:off x="4272" y="2256"/>
                <a:ext cx="192" cy="250"/>
              </a:xfrm>
              <a:prstGeom prst="rect">
                <a:avLst/>
              </a:prstGeom>
              <a:noFill/>
              <a:ln w="9525">
                <a:noFill/>
                <a:miter lim="800000"/>
                <a:headEnd/>
                <a:tailEnd/>
              </a:ln>
            </p:spPr>
            <p:txBody>
              <a:bodyPr>
                <a:spAutoFit/>
              </a:bodyPr>
              <a:lstStyle/>
              <a:p>
                <a:pPr>
                  <a:spcBef>
                    <a:spcPct val="50000"/>
                  </a:spcBef>
                </a:pPr>
                <a:r>
                  <a:rPr lang="en-US" altLang="zh-CN" sz="2000" i="1">
                    <a:sym typeface="Symbol" pitchFamily="18" charset="2"/>
                  </a:rPr>
                  <a:t></a:t>
                </a:r>
                <a:endParaRPr lang="en-US" altLang="zh-CN"/>
              </a:p>
            </p:txBody>
          </p:sp>
          <p:sp>
            <p:nvSpPr>
              <p:cNvPr id="35857" name="Text Box 31"/>
              <p:cNvSpPr txBox="1">
                <a:spLocks noChangeArrowheads="1"/>
              </p:cNvSpPr>
              <p:nvPr/>
            </p:nvSpPr>
            <p:spPr bwMode="auto">
              <a:xfrm>
                <a:off x="4320" y="2016"/>
                <a:ext cx="336" cy="288"/>
              </a:xfrm>
              <a:prstGeom prst="rect">
                <a:avLst/>
              </a:prstGeom>
              <a:noFill/>
              <a:ln w="9525">
                <a:noFill/>
                <a:miter lim="800000"/>
                <a:headEnd/>
                <a:tailEnd/>
              </a:ln>
            </p:spPr>
            <p:txBody>
              <a:bodyPr>
                <a:spAutoFit/>
              </a:bodyPr>
              <a:lstStyle/>
              <a:p>
                <a:pPr>
                  <a:spcBef>
                    <a:spcPct val="50000"/>
                  </a:spcBef>
                </a:pPr>
                <a:r>
                  <a:rPr lang="en-US" altLang="zh-CN" b="1" i="1"/>
                  <a:t>z</a:t>
                </a:r>
                <a:endParaRPr lang="en-US" altLang="zh-CN"/>
              </a:p>
            </p:txBody>
          </p:sp>
          <p:sp>
            <p:nvSpPr>
              <p:cNvPr id="35858" name="Text Box 32"/>
              <p:cNvSpPr txBox="1">
                <a:spLocks noChangeArrowheads="1"/>
              </p:cNvSpPr>
              <p:nvPr/>
            </p:nvSpPr>
            <p:spPr bwMode="auto">
              <a:xfrm>
                <a:off x="4128" y="2880"/>
                <a:ext cx="528" cy="288"/>
              </a:xfrm>
              <a:prstGeom prst="rect">
                <a:avLst/>
              </a:prstGeom>
              <a:noFill/>
              <a:ln w="9525">
                <a:noFill/>
                <a:miter lim="800000"/>
                <a:headEnd/>
                <a:tailEnd/>
              </a:ln>
            </p:spPr>
            <p:txBody>
              <a:bodyPr>
                <a:spAutoFit/>
              </a:bodyPr>
              <a:lstStyle/>
              <a:p>
                <a:pPr>
                  <a:spcBef>
                    <a:spcPct val="50000"/>
                  </a:spcBef>
                </a:pPr>
                <a:r>
                  <a:rPr lang="en-US" altLang="zh-CN" b="1"/>
                  <a:t>w</a:t>
                </a:r>
                <a:r>
                  <a:rPr lang="en-US" altLang="zh-CN" b="1" baseline="-25000"/>
                  <a:t>1±1</a:t>
                </a:r>
                <a:endParaRPr lang="en-US" altLang="zh-CN"/>
              </a:p>
            </p:txBody>
          </p:sp>
        </p:gr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灯片编号占位符 3"/>
          <p:cNvSpPr>
            <a:spLocks noGrp="1"/>
          </p:cNvSpPr>
          <p:nvPr>
            <p:ph type="sldNum" sz="quarter" idx="12"/>
          </p:nvPr>
        </p:nvSpPr>
        <p:spPr>
          <a:noFill/>
        </p:spPr>
        <p:txBody>
          <a:bodyPr/>
          <a:lstStyle/>
          <a:p>
            <a:fld id="{EF7D9A53-1B6D-4882-8F99-F03AE2DB3EFE}" type="slidenum">
              <a:rPr lang="en-US" altLang="zh-CN" smtClean="0"/>
              <a:pPr/>
              <a:t>66</a:t>
            </a:fld>
            <a:endParaRPr lang="en-US" altLang="zh-CN"/>
          </a:p>
        </p:txBody>
      </p:sp>
      <p:sp>
        <p:nvSpPr>
          <p:cNvPr id="36869" name="Text Box 1026"/>
          <p:cNvSpPr txBox="1">
            <a:spLocks noChangeArrowheads="1"/>
          </p:cNvSpPr>
          <p:nvPr/>
        </p:nvSpPr>
        <p:spPr bwMode="auto">
          <a:xfrm>
            <a:off x="533400" y="715963"/>
            <a:ext cx="1924050" cy="579437"/>
          </a:xfrm>
          <a:prstGeom prst="rect">
            <a:avLst/>
          </a:prstGeom>
          <a:noFill/>
          <a:ln w="9525">
            <a:noFill/>
            <a:miter lim="800000"/>
            <a:headEnd/>
            <a:tailEnd/>
          </a:ln>
        </p:spPr>
        <p:txBody>
          <a:bodyPr>
            <a:spAutoFit/>
          </a:bodyPr>
          <a:lstStyle/>
          <a:p>
            <a:pPr algn="just"/>
            <a:r>
              <a:rPr lang="en-US" altLang="zh-CN" sz="3200" b="1">
                <a:solidFill>
                  <a:srgbClr val="0000FF"/>
                </a:solidFill>
                <a:latin typeface="宋体" pitchFamily="2" charset="-122"/>
              </a:rPr>
              <a:t>5.</a:t>
            </a:r>
            <a:r>
              <a:rPr lang="zh-CN" altLang="en-US" sz="3200" b="1">
                <a:solidFill>
                  <a:srgbClr val="0000FF"/>
                </a:solidFill>
                <a:latin typeface="宋体" pitchFamily="2" charset="-122"/>
              </a:rPr>
              <a:t>角动量</a:t>
            </a:r>
            <a:endParaRPr lang="zh-CN" altLang="en-US" sz="3200">
              <a:latin typeface="宋体" pitchFamily="2" charset="-122"/>
            </a:endParaRPr>
          </a:p>
        </p:txBody>
      </p:sp>
      <p:sp>
        <p:nvSpPr>
          <p:cNvPr id="36870" name="Text Box 1027"/>
          <p:cNvSpPr txBox="1">
            <a:spLocks noChangeArrowheads="1"/>
          </p:cNvSpPr>
          <p:nvPr/>
        </p:nvSpPr>
        <p:spPr bwMode="auto">
          <a:xfrm>
            <a:off x="685800" y="1447800"/>
            <a:ext cx="7429500" cy="579438"/>
          </a:xfrm>
          <a:prstGeom prst="rect">
            <a:avLst/>
          </a:prstGeom>
          <a:noFill/>
          <a:ln w="9525">
            <a:noFill/>
            <a:miter lim="800000"/>
            <a:headEnd/>
            <a:tailEnd/>
          </a:ln>
        </p:spPr>
        <p:txBody>
          <a:bodyPr>
            <a:spAutoFit/>
          </a:bodyPr>
          <a:lstStyle/>
          <a:p>
            <a:pPr>
              <a:spcBef>
                <a:spcPct val="50000"/>
              </a:spcBef>
            </a:pPr>
            <a:r>
              <a:rPr lang="zh-CN" altLang="en-US" sz="3200" b="1">
                <a:latin typeface="宋体" pitchFamily="2" charset="-122"/>
              </a:rPr>
              <a:t>量子力学的理论表明，角动量的大小为</a:t>
            </a:r>
          </a:p>
        </p:txBody>
      </p:sp>
      <p:graphicFrame>
        <p:nvGraphicFramePr>
          <p:cNvPr id="36866" name="Object 1028"/>
          <p:cNvGraphicFramePr>
            <a:graphicFrameLocks noChangeAspect="1"/>
          </p:cNvGraphicFramePr>
          <p:nvPr/>
        </p:nvGraphicFramePr>
        <p:xfrm>
          <a:off x="831850" y="2065338"/>
          <a:ext cx="3384550" cy="935037"/>
        </p:xfrm>
        <a:graphic>
          <a:graphicData uri="http://schemas.openxmlformats.org/presentationml/2006/ole">
            <mc:AlternateContent xmlns:mc="http://schemas.openxmlformats.org/markup-compatibility/2006">
              <mc:Choice xmlns:v="urn:schemas-microsoft-com:vml" Requires="v">
                <p:oleObj name="Equation" r:id="rId2" imgW="914400" imgH="253800" progId="Equations">
                  <p:embed/>
                </p:oleObj>
              </mc:Choice>
              <mc:Fallback>
                <p:oleObj name="Equation" r:id="rId2" imgW="914400" imgH="253800" progId="Equations">
                  <p:embed/>
                  <p:pic>
                    <p:nvPicPr>
                      <p:cNvPr id="0" name="Object 10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850" y="2065338"/>
                        <a:ext cx="3384550" cy="935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71" name="Text Box 1029"/>
          <p:cNvSpPr txBox="1">
            <a:spLocks noChangeArrowheads="1"/>
          </p:cNvSpPr>
          <p:nvPr/>
        </p:nvSpPr>
        <p:spPr bwMode="auto">
          <a:xfrm>
            <a:off x="723900" y="2971800"/>
            <a:ext cx="2571750" cy="579438"/>
          </a:xfrm>
          <a:prstGeom prst="rect">
            <a:avLst/>
          </a:prstGeom>
          <a:noFill/>
          <a:ln w="9525">
            <a:noFill/>
            <a:miter lim="800000"/>
            <a:headEnd/>
            <a:tailEnd/>
          </a:ln>
        </p:spPr>
        <p:txBody>
          <a:bodyPr>
            <a:spAutoFit/>
          </a:bodyPr>
          <a:lstStyle/>
          <a:p>
            <a:pPr>
              <a:spcBef>
                <a:spcPct val="50000"/>
              </a:spcBef>
            </a:pPr>
            <a:r>
              <a:rPr lang="en-US" altLang="zh-CN" sz="3200" b="1">
                <a:latin typeface="ItalicC" pitchFamily="2" charset="0"/>
              </a:rPr>
              <a:t>l</a:t>
            </a:r>
            <a:r>
              <a:rPr lang="zh-CN" altLang="en-US" sz="3200" b="1">
                <a:latin typeface="宋体" pitchFamily="2" charset="-122"/>
              </a:rPr>
              <a:t>称角量子数</a:t>
            </a:r>
          </a:p>
        </p:txBody>
      </p:sp>
      <p:sp>
        <p:nvSpPr>
          <p:cNvPr id="36872" name="Text Box 1030"/>
          <p:cNvSpPr txBox="1">
            <a:spLocks noChangeArrowheads="1"/>
          </p:cNvSpPr>
          <p:nvPr/>
        </p:nvSpPr>
        <p:spPr bwMode="auto">
          <a:xfrm>
            <a:off x="685800" y="3581400"/>
            <a:ext cx="7429500" cy="579438"/>
          </a:xfrm>
          <a:prstGeom prst="rect">
            <a:avLst/>
          </a:prstGeom>
          <a:noFill/>
          <a:ln w="9525">
            <a:noFill/>
            <a:miter lim="800000"/>
            <a:headEnd/>
            <a:tailEnd/>
          </a:ln>
        </p:spPr>
        <p:txBody>
          <a:bodyPr>
            <a:spAutoFit/>
          </a:bodyPr>
          <a:lstStyle/>
          <a:p>
            <a:pPr>
              <a:spcBef>
                <a:spcPct val="50000"/>
              </a:spcBef>
            </a:pPr>
            <a:r>
              <a:rPr lang="zh-CN" altLang="en-US" sz="3200" b="1">
                <a:latin typeface="宋体" pitchFamily="2" charset="-122"/>
              </a:rPr>
              <a:t>量子力学的理论表明，角动量的</a:t>
            </a:r>
            <a:r>
              <a:rPr lang="en-US" altLang="zh-CN" sz="3200" b="1">
                <a:latin typeface="宋体" pitchFamily="2" charset="-122"/>
              </a:rPr>
              <a:t>Z</a:t>
            </a:r>
            <a:r>
              <a:rPr lang="zh-CN" altLang="en-US" sz="3200" b="1">
                <a:latin typeface="宋体" pitchFamily="2" charset="-122"/>
              </a:rPr>
              <a:t>分量为</a:t>
            </a:r>
          </a:p>
        </p:txBody>
      </p:sp>
      <p:graphicFrame>
        <p:nvGraphicFramePr>
          <p:cNvPr id="36867" name="Object 1031"/>
          <p:cNvGraphicFramePr>
            <a:graphicFrameLocks noChangeAspect="1"/>
          </p:cNvGraphicFramePr>
          <p:nvPr/>
        </p:nvGraphicFramePr>
        <p:xfrm>
          <a:off x="1651000" y="4237038"/>
          <a:ext cx="1781175" cy="704850"/>
        </p:xfrm>
        <a:graphic>
          <a:graphicData uri="http://schemas.openxmlformats.org/presentationml/2006/ole">
            <mc:AlternateContent xmlns:mc="http://schemas.openxmlformats.org/markup-compatibility/2006">
              <mc:Choice xmlns:v="urn:schemas-microsoft-com:vml" Requires="v">
                <p:oleObj name="公式" r:id="rId4" imgW="482400" imgH="190440" progId="Equations">
                  <p:embed/>
                </p:oleObj>
              </mc:Choice>
              <mc:Fallback>
                <p:oleObj name="公式" r:id="rId4" imgW="482400" imgH="190440" progId="Equations">
                  <p:embed/>
                  <p:pic>
                    <p:nvPicPr>
                      <p:cNvPr id="0" name="Object 10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1000" y="4237038"/>
                        <a:ext cx="1781175" cy="704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5" name="灯片编号占位符 3"/>
          <p:cNvSpPr>
            <a:spLocks noGrp="1"/>
          </p:cNvSpPr>
          <p:nvPr>
            <p:ph type="sldNum" sz="quarter" idx="12"/>
          </p:nvPr>
        </p:nvSpPr>
        <p:spPr>
          <a:noFill/>
        </p:spPr>
        <p:txBody>
          <a:bodyPr/>
          <a:lstStyle/>
          <a:p>
            <a:fld id="{42D429E7-A9DF-4EB6-96F0-A4B9E660ED13}" type="slidenum">
              <a:rPr lang="en-US" altLang="zh-CN" smtClean="0"/>
              <a:pPr/>
              <a:t>67</a:t>
            </a:fld>
            <a:endParaRPr lang="en-US" altLang="zh-CN"/>
          </a:p>
        </p:txBody>
      </p:sp>
      <p:sp>
        <p:nvSpPr>
          <p:cNvPr id="37896" name="Text Box 2"/>
          <p:cNvSpPr txBox="1">
            <a:spLocks noChangeArrowheads="1"/>
          </p:cNvSpPr>
          <p:nvPr/>
        </p:nvSpPr>
        <p:spPr bwMode="auto">
          <a:xfrm>
            <a:off x="533400" y="715963"/>
            <a:ext cx="5867400" cy="579437"/>
          </a:xfrm>
          <a:prstGeom prst="rect">
            <a:avLst/>
          </a:prstGeom>
          <a:noFill/>
          <a:ln w="9525">
            <a:noFill/>
            <a:miter lim="800000"/>
            <a:headEnd/>
            <a:tailEnd/>
          </a:ln>
        </p:spPr>
        <p:txBody>
          <a:bodyPr>
            <a:spAutoFit/>
          </a:bodyPr>
          <a:lstStyle/>
          <a:p>
            <a:pPr algn="just"/>
            <a:r>
              <a:rPr lang="en-US" altLang="zh-CN" sz="3200" b="1">
                <a:solidFill>
                  <a:srgbClr val="0000FF"/>
                </a:solidFill>
                <a:latin typeface="宋体" pitchFamily="2" charset="-122"/>
              </a:rPr>
              <a:t>6.</a:t>
            </a:r>
            <a:r>
              <a:rPr lang="zh-CN" altLang="en-US" sz="3200" b="1">
                <a:solidFill>
                  <a:srgbClr val="0000FF"/>
                </a:solidFill>
                <a:latin typeface="宋体" pitchFamily="2" charset="-122"/>
              </a:rPr>
              <a:t>角动量在空间取向的量子化</a:t>
            </a:r>
            <a:endParaRPr lang="zh-CN" altLang="en-US" sz="3200">
              <a:latin typeface="宋体" pitchFamily="2" charset="-122"/>
            </a:endParaRPr>
          </a:p>
        </p:txBody>
      </p:sp>
      <p:sp>
        <p:nvSpPr>
          <p:cNvPr id="37897" name="Text Box 3"/>
          <p:cNvSpPr txBox="1">
            <a:spLocks noChangeArrowheads="1"/>
          </p:cNvSpPr>
          <p:nvPr/>
        </p:nvSpPr>
        <p:spPr bwMode="auto">
          <a:xfrm>
            <a:off x="685800" y="1447800"/>
            <a:ext cx="7848600" cy="579438"/>
          </a:xfrm>
          <a:prstGeom prst="rect">
            <a:avLst/>
          </a:prstGeom>
          <a:noFill/>
          <a:ln w="9525">
            <a:noFill/>
            <a:miter lim="800000"/>
            <a:headEnd/>
            <a:tailEnd/>
          </a:ln>
        </p:spPr>
        <p:txBody>
          <a:bodyPr>
            <a:spAutoFit/>
          </a:bodyPr>
          <a:lstStyle/>
          <a:p>
            <a:pPr>
              <a:spcBef>
                <a:spcPct val="50000"/>
              </a:spcBef>
            </a:pPr>
            <a:r>
              <a:rPr lang="zh-CN" altLang="en-US" sz="3200" b="1">
                <a:latin typeface="宋体" pitchFamily="2" charset="-122"/>
              </a:rPr>
              <a:t>对于确定的角量子数</a:t>
            </a:r>
            <a:r>
              <a:rPr lang="en-US" altLang="zh-CN" sz="3200" b="1" i="1"/>
              <a:t>l</a:t>
            </a:r>
            <a:r>
              <a:rPr lang="en-US" altLang="zh-CN" sz="3200" b="1" i="1">
                <a:latin typeface="宋体" pitchFamily="2" charset="-122"/>
              </a:rPr>
              <a:t> , </a:t>
            </a:r>
            <a:r>
              <a:rPr lang="en-US" altLang="zh-CN" sz="3200" b="1" i="1"/>
              <a:t>m</a:t>
            </a:r>
            <a:r>
              <a:rPr lang="zh-CN" altLang="en-US" sz="3200" b="1">
                <a:latin typeface="宋体" pitchFamily="2" charset="-122"/>
              </a:rPr>
              <a:t>可取</a:t>
            </a:r>
            <a:r>
              <a:rPr lang="en-US" altLang="zh-CN" sz="3200" b="1"/>
              <a:t>(2</a:t>
            </a:r>
            <a:r>
              <a:rPr lang="en-US" altLang="zh-CN" sz="3200" b="1" i="1"/>
              <a:t>l</a:t>
            </a:r>
            <a:r>
              <a:rPr lang="en-US" altLang="zh-CN" sz="3200" b="1"/>
              <a:t>+1)</a:t>
            </a:r>
            <a:r>
              <a:rPr lang="zh-CN" altLang="en-US" sz="3200" b="1">
                <a:latin typeface="宋体" pitchFamily="2" charset="-122"/>
              </a:rPr>
              <a:t>个值</a:t>
            </a:r>
          </a:p>
        </p:txBody>
      </p:sp>
      <p:grpSp>
        <p:nvGrpSpPr>
          <p:cNvPr id="37898" name="Group 4"/>
          <p:cNvGrpSpPr>
            <a:grpSpLocks/>
          </p:cNvGrpSpPr>
          <p:nvPr/>
        </p:nvGrpSpPr>
        <p:grpSpPr bwMode="auto">
          <a:xfrm>
            <a:off x="2590800" y="2949575"/>
            <a:ext cx="3919538" cy="2613025"/>
            <a:chOff x="3072" y="1152"/>
            <a:chExt cx="2696" cy="1872"/>
          </a:xfrm>
        </p:grpSpPr>
        <p:sp>
          <p:nvSpPr>
            <p:cNvPr id="37901" name="Text Box 5"/>
            <p:cNvSpPr txBox="1">
              <a:spLocks noChangeArrowheads="1"/>
            </p:cNvSpPr>
            <p:nvPr/>
          </p:nvSpPr>
          <p:spPr bwMode="auto">
            <a:xfrm>
              <a:off x="3475" y="2547"/>
              <a:ext cx="452" cy="308"/>
            </a:xfrm>
            <a:prstGeom prst="rect">
              <a:avLst/>
            </a:prstGeom>
            <a:solidFill>
              <a:srgbClr val="FFFFFF"/>
            </a:solidFill>
            <a:ln w="9525">
              <a:noFill/>
              <a:miter lim="800000"/>
              <a:headEnd/>
              <a:tailEnd/>
            </a:ln>
          </p:spPr>
          <p:txBody>
            <a:bodyPr/>
            <a:lstStyle/>
            <a:p>
              <a:pPr algn="just"/>
              <a:endParaRPr lang="zh-CN" altLang="zh-CN" sz="1000"/>
            </a:p>
          </p:txBody>
        </p:sp>
        <p:sp>
          <p:nvSpPr>
            <p:cNvPr id="37902" name="Text Box 6"/>
            <p:cNvSpPr txBox="1">
              <a:spLocks noChangeArrowheads="1"/>
            </p:cNvSpPr>
            <p:nvPr/>
          </p:nvSpPr>
          <p:spPr bwMode="auto">
            <a:xfrm>
              <a:off x="3524" y="2332"/>
              <a:ext cx="393" cy="272"/>
            </a:xfrm>
            <a:prstGeom prst="rect">
              <a:avLst/>
            </a:prstGeom>
            <a:solidFill>
              <a:srgbClr val="FFFFFF"/>
            </a:solidFill>
            <a:ln w="9525">
              <a:noFill/>
              <a:miter lim="800000"/>
              <a:headEnd/>
              <a:tailEnd/>
            </a:ln>
          </p:spPr>
          <p:txBody>
            <a:bodyPr/>
            <a:lstStyle/>
            <a:p>
              <a:pPr algn="just"/>
              <a:endParaRPr lang="zh-CN" altLang="zh-CN" sz="1000"/>
            </a:p>
          </p:txBody>
        </p:sp>
        <p:sp>
          <p:nvSpPr>
            <p:cNvPr id="37903" name="Text Box 7"/>
            <p:cNvSpPr txBox="1">
              <a:spLocks noChangeArrowheads="1"/>
            </p:cNvSpPr>
            <p:nvPr/>
          </p:nvSpPr>
          <p:spPr bwMode="auto">
            <a:xfrm>
              <a:off x="3573" y="1629"/>
              <a:ext cx="275" cy="296"/>
            </a:xfrm>
            <a:prstGeom prst="rect">
              <a:avLst/>
            </a:prstGeom>
            <a:solidFill>
              <a:srgbClr val="FFFFFF"/>
            </a:solidFill>
            <a:ln w="9525">
              <a:noFill/>
              <a:miter lim="800000"/>
              <a:headEnd/>
              <a:tailEnd/>
            </a:ln>
          </p:spPr>
          <p:txBody>
            <a:bodyPr/>
            <a:lstStyle/>
            <a:p>
              <a:pPr algn="just"/>
              <a:endParaRPr lang="zh-CN" altLang="zh-CN" sz="1000"/>
            </a:p>
          </p:txBody>
        </p:sp>
        <p:sp>
          <p:nvSpPr>
            <p:cNvPr id="37904" name="Text Box 8"/>
            <p:cNvSpPr txBox="1">
              <a:spLocks noChangeArrowheads="1"/>
            </p:cNvSpPr>
            <p:nvPr/>
          </p:nvSpPr>
          <p:spPr bwMode="auto">
            <a:xfrm>
              <a:off x="3622" y="1855"/>
              <a:ext cx="256" cy="274"/>
            </a:xfrm>
            <a:prstGeom prst="rect">
              <a:avLst/>
            </a:prstGeom>
            <a:solidFill>
              <a:srgbClr val="FFFFFF"/>
            </a:solidFill>
            <a:ln w="9525">
              <a:noFill/>
              <a:miter lim="800000"/>
              <a:headEnd/>
              <a:tailEnd/>
            </a:ln>
          </p:spPr>
          <p:txBody>
            <a:bodyPr/>
            <a:lstStyle/>
            <a:p>
              <a:pPr algn="just"/>
              <a:endParaRPr lang="zh-CN" altLang="zh-CN" sz="1000"/>
            </a:p>
          </p:txBody>
        </p:sp>
        <p:sp>
          <p:nvSpPr>
            <p:cNvPr id="37905" name="Text Box 9"/>
            <p:cNvSpPr txBox="1">
              <a:spLocks noChangeArrowheads="1"/>
            </p:cNvSpPr>
            <p:nvPr/>
          </p:nvSpPr>
          <p:spPr bwMode="auto">
            <a:xfrm>
              <a:off x="3557" y="2105"/>
              <a:ext cx="187" cy="272"/>
            </a:xfrm>
            <a:prstGeom prst="rect">
              <a:avLst/>
            </a:prstGeom>
            <a:solidFill>
              <a:srgbClr val="FFFFFF"/>
            </a:solidFill>
            <a:ln w="9525">
              <a:noFill/>
              <a:miter lim="800000"/>
              <a:headEnd/>
              <a:tailEnd/>
            </a:ln>
          </p:spPr>
          <p:txBody>
            <a:bodyPr/>
            <a:lstStyle/>
            <a:p>
              <a:pPr algn="just"/>
              <a:r>
                <a:rPr lang="en-US" altLang="zh-CN"/>
                <a:t>0</a:t>
              </a:r>
            </a:p>
          </p:txBody>
        </p:sp>
        <p:sp>
          <p:nvSpPr>
            <p:cNvPr id="37906" name="Text Box 10"/>
            <p:cNvSpPr txBox="1">
              <a:spLocks noChangeArrowheads="1"/>
            </p:cNvSpPr>
            <p:nvPr/>
          </p:nvSpPr>
          <p:spPr bwMode="auto">
            <a:xfrm>
              <a:off x="3799" y="1152"/>
              <a:ext cx="761" cy="288"/>
            </a:xfrm>
            <a:prstGeom prst="rect">
              <a:avLst/>
            </a:prstGeom>
            <a:solidFill>
              <a:srgbClr val="FFFFFF"/>
            </a:solidFill>
            <a:ln w="9525">
              <a:noFill/>
              <a:miter lim="800000"/>
              <a:headEnd/>
              <a:tailEnd/>
            </a:ln>
          </p:spPr>
          <p:txBody>
            <a:bodyPr/>
            <a:lstStyle/>
            <a:p>
              <a:pPr algn="just"/>
              <a:r>
                <a:rPr lang="en-US" altLang="zh-CN"/>
                <a:t>Z</a:t>
              </a:r>
              <a:r>
                <a:rPr lang="zh-CN" altLang="en-US"/>
                <a:t>，</a:t>
              </a:r>
              <a:r>
                <a:rPr lang="en-US" altLang="zh-CN"/>
                <a:t>B</a:t>
              </a:r>
            </a:p>
          </p:txBody>
        </p:sp>
        <p:sp>
          <p:nvSpPr>
            <p:cNvPr id="37907" name="Line 11"/>
            <p:cNvSpPr>
              <a:spLocks noChangeShapeType="1"/>
            </p:cNvSpPr>
            <p:nvPr/>
          </p:nvSpPr>
          <p:spPr bwMode="auto">
            <a:xfrm>
              <a:off x="4183" y="1209"/>
              <a:ext cx="89" cy="0"/>
            </a:xfrm>
            <a:prstGeom prst="line">
              <a:avLst/>
            </a:prstGeom>
            <a:noFill/>
            <a:ln w="0">
              <a:solidFill>
                <a:srgbClr val="000000"/>
              </a:solidFill>
              <a:round/>
              <a:headEnd/>
              <a:tailEnd type="triangle" w="sm" len="sm"/>
            </a:ln>
          </p:spPr>
          <p:txBody>
            <a:bodyPr/>
            <a:lstStyle/>
            <a:p>
              <a:endParaRPr lang="zh-CN" altLang="en-US"/>
            </a:p>
          </p:txBody>
        </p:sp>
        <p:sp>
          <p:nvSpPr>
            <p:cNvPr id="37908" name="Line 12"/>
            <p:cNvSpPr>
              <a:spLocks noChangeShapeType="1"/>
            </p:cNvSpPr>
            <p:nvPr/>
          </p:nvSpPr>
          <p:spPr bwMode="auto">
            <a:xfrm>
              <a:off x="3799" y="2695"/>
              <a:ext cx="531" cy="11"/>
            </a:xfrm>
            <a:prstGeom prst="line">
              <a:avLst/>
            </a:prstGeom>
            <a:noFill/>
            <a:ln w="12700">
              <a:solidFill>
                <a:srgbClr val="000000"/>
              </a:solidFill>
              <a:prstDash val="dash"/>
              <a:round/>
              <a:headEnd/>
              <a:tailEnd/>
            </a:ln>
          </p:spPr>
          <p:txBody>
            <a:bodyPr/>
            <a:lstStyle/>
            <a:p>
              <a:endParaRPr lang="zh-CN" altLang="en-US"/>
            </a:p>
          </p:txBody>
        </p:sp>
        <p:sp>
          <p:nvSpPr>
            <p:cNvPr id="37909" name="Line 13"/>
            <p:cNvSpPr>
              <a:spLocks noChangeShapeType="1"/>
            </p:cNvSpPr>
            <p:nvPr/>
          </p:nvSpPr>
          <p:spPr bwMode="auto">
            <a:xfrm>
              <a:off x="3799" y="2468"/>
              <a:ext cx="659" cy="0"/>
            </a:xfrm>
            <a:prstGeom prst="line">
              <a:avLst/>
            </a:prstGeom>
            <a:noFill/>
            <a:ln w="12700">
              <a:solidFill>
                <a:srgbClr val="000000"/>
              </a:solidFill>
              <a:prstDash val="dash"/>
              <a:round/>
              <a:headEnd/>
              <a:tailEnd/>
            </a:ln>
          </p:spPr>
          <p:txBody>
            <a:bodyPr/>
            <a:lstStyle/>
            <a:p>
              <a:endParaRPr lang="zh-CN" altLang="en-US"/>
            </a:p>
          </p:txBody>
        </p:sp>
        <p:sp>
          <p:nvSpPr>
            <p:cNvPr id="37910" name="Oval 14"/>
            <p:cNvSpPr>
              <a:spLocks noChangeArrowheads="1"/>
            </p:cNvSpPr>
            <p:nvPr/>
          </p:nvSpPr>
          <p:spPr bwMode="auto">
            <a:xfrm>
              <a:off x="3072" y="1560"/>
              <a:ext cx="1435" cy="1373"/>
            </a:xfrm>
            <a:prstGeom prst="ellipse">
              <a:avLst/>
            </a:prstGeom>
            <a:noFill/>
            <a:ln w="9525">
              <a:solidFill>
                <a:srgbClr val="000000"/>
              </a:solidFill>
              <a:prstDash val="dash"/>
              <a:round/>
              <a:headEnd/>
              <a:tailEnd/>
            </a:ln>
          </p:spPr>
          <p:txBody>
            <a:bodyPr/>
            <a:lstStyle/>
            <a:p>
              <a:endParaRPr lang="zh-CN" altLang="en-US"/>
            </a:p>
          </p:txBody>
        </p:sp>
        <p:sp>
          <p:nvSpPr>
            <p:cNvPr id="37911" name="Oval 15"/>
            <p:cNvSpPr>
              <a:spLocks noChangeArrowheads="1"/>
            </p:cNvSpPr>
            <p:nvPr/>
          </p:nvSpPr>
          <p:spPr bwMode="auto">
            <a:xfrm>
              <a:off x="3082" y="2139"/>
              <a:ext cx="1425" cy="204"/>
            </a:xfrm>
            <a:prstGeom prst="ellipse">
              <a:avLst/>
            </a:prstGeom>
            <a:noFill/>
            <a:ln w="9525">
              <a:solidFill>
                <a:srgbClr val="000000"/>
              </a:solidFill>
              <a:round/>
              <a:headEnd/>
              <a:tailEnd/>
            </a:ln>
          </p:spPr>
          <p:txBody>
            <a:bodyPr/>
            <a:lstStyle/>
            <a:p>
              <a:endParaRPr lang="zh-CN" altLang="en-US"/>
            </a:p>
          </p:txBody>
        </p:sp>
        <p:sp>
          <p:nvSpPr>
            <p:cNvPr id="37912" name="Oval 16"/>
            <p:cNvSpPr>
              <a:spLocks noChangeArrowheads="1"/>
            </p:cNvSpPr>
            <p:nvPr/>
          </p:nvSpPr>
          <p:spPr bwMode="auto">
            <a:xfrm>
              <a:off x="3259" y="1731"/>
              <a:ext cx="1052" cy="113"/>
            </a:xfrm>
            <a:prstGeom prst="ellipse">
              <a:avLst/>
            </a:prstGeom>
            <a:noFill/>
            <a:ln w="9525">
              <a:solidFill>
                <a:srgbClr val="000000"/>
              </a:solidFill>
              <a:round/>
              <a:headEnd/>
              <a:tailEnd/>
            </a:ln>
          </p:spPr>
          <p:txBody>
            <a:bodyPr/>
            <a:lstStyle/>
            <a:p>
              <a:endParaRPr lang="zh-CN" altLang="en-US"/>
            </a:p>
          </p:txBody>
        </p:sp>
        <p:sp>
          <p:nvSpPr>
            <p:cNvPr id="37913" name="Line 17"/>
            <p:cNvSpPr>
              <a:spLocks noChangeShapeType="1"/>
            </p:cNvSpPr>
            <p:nvPr/>
          </p:nvSpPr>
          <p:spPr bwMode="auto">
            <a:xfrm>
              <a:off x="3799" y="1220"/>
              <a:ext cx="0" cy="567"/>
            </a:xfrm>
            <a:prstGeom prst="line">
              <a:avLst/>
            </a:prstGeom>
            <a:noFill/>
            <a:ln w="12700">
              <a:solidFill>
                <a:srgbClr val="000000"/>
              </a:solidFill>
              <a:round/>
              <a:headEnd type="triangle" w="med" len="med"/>
              <a:tailEnd/>
            </a:ln>
          </p:spPr>
          <p:txBody>
            <a:bodyPr/>
            <a:lstStyle/>
            <a:p>
              <a:endParaRPr lang="zh-CN" altLang="en-US"/>
            </a:p>
          </p:txBody>
        </p:sp>
        <p:sp>
          <p:nvSpPr>
            <p:cNvPr id="37914" name="Line 18"/>
            <p:cNvSpPr>
              <a:spLocks noChangeShapeType="1"/>
            </p:cNvSpPr>
            <p:nvPr/>
          </p:nvSpPr>
          <p:spPr bwMode="auto">
            <a:xfrm>
              <a:off x="3799" y="2071"/>
              <a:ext cx="0" cy="159"/>
            </a:xfrm>
            <a:prstGeom prst="line">
              <a:avLst/>
            </a:prstGeom>
            <a:noFill/>
            <a:ln w="9525">
              <a:solidFill>
                <a:srgbClr val="000000"/>
              </a:solidFill>
              <a:round/>
              <a:headEnd/>
              <a:tailEnd/>
            </a:ln>
          </p:spPr>
          <p:txBody>
            <a:bodyPr/>
            <a:lstStyle/>
            <a:p>
              <a:endParaRPr lang="zh-CN" altLang="en-US"/>
            </a:p>
          </p:txBody>
        </p:sp>
        <p:sp>
          <p:nvSpPr>
            <p:cNvPr id="37915" name="Line 19"/>
            <p:cNvSpPr>
              <a:spLocks noChangeShapeType="1"/>
            </p:cNvSpPr>
            <p:nvPr/>
          </p:nvSpPr>
          <p:spPr bwMode="auto">
            <a:xfrm flipH="1">
              <a:off x="3799" y="2525"/>
              <a:ext cx="0" cy="170"/>
            </a:xfrm>
            <a:prstGeom prst="line">
              <a:avLst/>
            </a:prstGeom>
            <a:noFill/>
            <a:ln w="9525">
              <a:solidFill>
                <a:srgbClr val="000000"/>
              </a:solidFill>
              <a:round/>
              <a:headEnd/>
              <a:tailEnd/>
            </a:ln>
          </p:spPr>
          <p:txBody>
            <a:bodyPr/>
            <a:lstStyle/>
            <a:p>
              <a:endParaRPr lang="zh-CN" altLang="en-US"/>
            </a:p>
          </p:txBody>
        </p:sp>
        <p:sp>
          <p:nvSpPr>
            <p:cNvPr id="37916" name="Line 20"/>
            <p:cNvSpPr>
              <a:spLocks noChangeShapeType="1"/>
            </p:cNvSpPr>
            <p:nvPr/>
          </p:nvSpPr>
          <p:spPr bwMode="auto">
            <a:xfrm>
              <a:off x="3799" y="2343"/>
              <a:ext cx="0" cy="125"/>
            </a:xfrm>
            <a:prstGeom prst="line">
              <a:avLst/>
            </a:prstGeom>
            <a:noFill/>
            <a:ln w="9525">
              <a:solidFill>
                <a:srgbClr val="000000"/>
              </a:solidFill>
              <a:round/>
              <a:headEnd/>
              <a:tailEnd/>
            </a:ln>
          </p:spPr>
          <p:txBody>
            <a:bodyPr/>
            <a:lstStyle/>
            <a:p>
              <a:endParaRPr lang="zh-CN" altLang="en-US"/>
            </a:p>
          </p:txBody>
        </p:sp>
        <p:sp>
          <p:nvSpPr>
            <p:cNvPr id="37917" name="Line 21"/>
            <p:cNvSpPr>
              <a:spLocks noChangeShapeType="1"/>
            </p:cNvSpPr>
            <p:nvPr/>
          </p:nvSpPr>
          <p:spPr bwMode="auto">
            <a:xfrm flipH="1">
              <a:off x="3799" y="2241"/>
              <a:ext cx="718" cy="0"/>
            </a:xfrm>
            <a:prstGeom prst="line">
              <a:avLst/>
            </a:prstGeom>
            <a:noFill/>
            <a:ln w="28575">
              <a:solidFill>
                <a:srgbClr val="969696"/>
              </a:solidFill>
              <a:round/>
              <a:headEnd type="triangle" w="med" len="med"/>
              <a:tailEnd/>
            </a:ln>
          </p:spPr>
          <p:txBody>
            <a:bodyPr/>
            <a:lstStyle/>
            <a:p>
              <a:endParaRPr lang="zh-CN" altLang="en-US"/>
            </a:p>
          </p:txBody>
        </p:sp>
        <p:sp>
          <p:nvSpPr>
            <p:cNvPr id="37918" name="Oval 22"/>
            <p:cNvSpPr>
              <a:spLocks noChangeArrowheads="1"/>
            </p:cNvSpPr>
            <p:nvPr/>
          </p:nvSpPr>
          <p:spPr bwMode="auto">
            <a:xfrm>
              <a:off x="3111" y="1958"/>
              <a:ext cx="1357" cy="113"/>
            </a:xfrm>
            <a:prstGeom prst="ellipse">
              <a:avLst/>
            </a:prstGeom>
            <a:noFill/>
            <a:ln w="9525">
              <a:solidFill>
                <a:srgbClr val="000000"/>
              </a:solidFill>
              <a:round/>
              <a:headEnd/>
              <a:tailEnd/>
            </a:ln>
          </p:spPr>
          <p:txBody>
            <a:bodyPr/>
            <a:lstStyle/>
            <a:p>
              <a:endParaRPr lang="zh-CN" altLang="en-US"/>
            </a:p>
          </p:txBody>
        </p:sp>
        <p:sp>
          <p:nvSpPr>
            <p:cNvPr id="37919" name="Oval 23"/>
            <p:cNvSpPr>
              <a:spLocks noChangeArrowheads="1"/>
            </p:cNvSpPr>
            <p:nvPr/>
          </p:nvSpPr>
          <p:spPr bwMode="auto">
            <a:xfrm>
              <a:off x="3121" y="2411"/>
              <a:ext cx="1347" cy="114"/>
            </a:xfrm>
            <a:prstGeom prst="ellipse">
              <a:avLst/>
            </a:prstGeom>
            <a:noFill/>
            <a:ln w="9525">
              <a:solidFill>
                <a:srgbClr val="000000"/>
              </a:solidFill>
              <a:round/>
              <a:headEnd/>
              <a:tailEnd/>
            </a:ln>
          </p:spPr>
          <p:txBody>
            <a:bodyPr/>
            <a:lstStyle/>
            <a:p>
              <a:endParaRPr lang="zh-CN" altLang="en-US"/>
            </a:p>
          </p:txBody>
        </p:sp>
        <p:sp>
          <p:nvSpPr>
            <p:cNvPr id="37920" name="Oval 24"/>
            <p:cNvSpPr>
              <a:spLocks noChangeArrowheads="1"/>
            </p:cNvSpPr>
            <p:nvPr/>
          </p:nvSpPr>
          <p:spPr bwMode="auto">
            <a:xfrm>
              <a:off x="3249" y="2638"/>
              <a:ext cx="1071" cy="114"/>
            </a:xfrm>
            <a:prstGeom prst="ellipse">
              <a:avLst/>
            </a:prstGeom>
            <a:noFill/>
            <a:ln w="9525">
              <a:solidFill>
                <a:srgbClr val="000000"/>
              </a:solidFill>
              <a:round/>
              <a:headEnd/>
              <a:tailEnd/>
            </a:ln>
          </p:spPr>
          <p:txBody>
            <a:bodyPr/>
            <a:lstStyle/>
            <a:p>
              <a:endParaRPr lang="zh-CN" altLang="en-US"/>
            </a:p>
          </p:txBody>
        </p:sp>
        <p:sp>
          <p:nvSpPr>
            <p:cNvPr id="37921" name="Line 25"/>
            <p:cNvSpPr>
              <a:spLocks noChangeShapeType="1"/>
            </p:cNvSpPr>
            <p:nvPr/>
          </p:nvSpPr>
          <p:spPr bwMode="auto">
            <a:xfrm flipH="1" flipV="1">
              <a:off x="3809" y="2241"/>
              <a:ext cx="521" cy="477"/>
            </a:xfrm>
            <a:prstGeom prst="line">
              <a:avLst/>
            </a:prstGeom>
            <a:noFill/>
            <a:ln w="28575">
              <a:solidFill>
                <a:srgbClr val="969696"/>
              </a:solidFill>
              <a:round/>
              <a:headEnd type="triangle" w="med" len="med"/>
              <a:tailEnd/>
            </a:ln>
          </p:spPr>
          <p:txBody>
            <a:bodyPr/>
            <a:lstStyle/>
            <a:p>
              <a:endParaRPr lang="zh-CN" altLang="en-US"/>
            </a:p>
          </p:txBody>
        </p:sp>
        <p:sp>
          <p:nvSpPr>
            <p:cNvPr id="37922" name="Line 26"/>
            <p:cNvSpPr>
              <a:spLocks noChangeShapeType="1"/>
            </p:cNvSpPr>
            <p:nvPr/>
          </p:nvSpPr>
          <p:spPr bwMode="auto">
            <a:xfrm flipH="1" flipV="1">
              <a:off x="3819" y="2253"/>
              <a:ext cx="649" cy="215"/>
            </a:xfrm>
            <a:prstGeom prst="line">
              <a:avLst/>
            </a:prstGeom>
            <a:noFill/>
            <a:ln w="28575">
              <a:solidFill>
                <a:srgbClr val="969696"/>
              </a:solidFill>
              <a:round/>
              <a:headEnd type="triangle" w="med" len="med"/>
              <a:tailEnd/>
            </a:ln>
          </p:spPr>
          <p:txBody>
            <a:bodyPr/>
            <a:lstStyle/>
            <a:p>
              <a:endParaRPr lang="zh-CN" altLang="en-US"/>
            </a:p>
          </p:txBody>
        </p:sp>
        <p:sp>
          <p:nvSpPr>
            <p:cNvPr id="37923" name="Line 27"/>
            <p:cNvSpPr>
              <a:spLocks noChangeShapeType="1"/>
            </p:cNvSpPr>
            <p:nvPr/>
          </p:nvSpPr>
          <p:spPr bwMode="auto">
            <a:xfrm>
              <a:off x="3799" y="1844"/>
              <a:ext cx="0" cy="170"/>
            </a:xfrm>
            <a:prstGeom prst="line">
              <a:avLst/>
            </a:prstGeom>
            <a:noFill/>
            <a:ln w="9525">
              <a:solidFill>
                <a:srgbClr val="000000"/>
              </a:solidFill>
              <a:round/>
              <a:headEnd/>
              <a:tailEnd/>
            </a:ln>
          </p:spPr>
          <p:txBody>
            <a:bodyPr/>
            <a:lstStyle/>
            <a:p>
              <a:endParaRPr lang="zh-CN" altLang="en-US"/>
            </a:p>
          </p:txBody>
        </p:sp>
        <p:sp>
          <p:nvSpPr>
            <p:cNvPr id="37924" name="Line 28"/>
            <p:cNvSpPr>
              <a:spLocks noChangeShapeType="1"/>
            </p:cNvSpPr>
            <p:nvPr/>
          </p:nvSpPr>
          <p:spPr bwMode="auto">
            <a:xfrm>
              <a:off x="3799" y="2752"/>
              <a:ext cx="0" cy="272"/>
            </a:xfrm>
            <a:prstGeom prst="line">
              <a:avLst/>
            </a:prstGeom>
            <a:noFill/>
            <a:ln w="9525">
              <a:solidFill>
                <a:srgbClr val="000000"/>
              </a:solidFill>
              <a:round/>
              <a:headEnd/>
              <a:tailEnd/>
            </a:ln>
          </p:spPr>
          <p:txBody>
            <a:bodyPr/>
            <a:lstStyle/>
            <a:p>
              <a:endParaRPr lang="zh-CN" altLang="en-US"/>
            </a:p>
          </p:txBody>
        </p:sp>
        <p:sp>
          <p:nvSpPr>
            <p:cNvPr id="37925" name="Line 29"/>
            <p:cNvSpPr>
              <a:spLocks noChangeShapeType="1"/>
            </p:cNvSpPr>
            <p:nvPr/>
          </p:nvSpPr>
          <p:spPr bwMode="auto">
            <a:xfrm>
              <a:off x="3799" y="1787"/>
              <a:ext cx="492" cy="0"/>
            </a:xfrm>
            <a:prstGeom prst="line">
              <a:avLst/>
            </a:prstGeom>
            <a:noFill/>
            <a:ln w="12700">
              <a:solidFill>
                <a:srgbClr val="000000"/>
              </a:solidFill>
              <a:prstDash val="dash"/>
              <a:round/>
              <a:headEnd/>
              <a:tailEnd/>
            </a:ln>
          </p:spPr>
          <p:txBody>
            <a:bodyPr/>
            <a:lstStyle/>
            <a:p>
              <a:endParaRPr lang="zh-CN" altLang="en-US"/>
            </a:p>
          </p:txBody>
        </p:sp>
        <p:sp>
          <p:nvSpPr>
            <p:cNvPr id="37926" name="Line 30"/>
            <p:cNvSpPr>
              <a:spLocks noChangeShapeType="1"/>
            </p:cNvSpPr>
            <p:nvPr/>
          </p:nvSpPr>
          <p:spPr bwMode="auto">
            <a:xfrm>
              <a:off x="3799" y="2014"/>
              <a:ext cx="659" cy="0"/>
            </a:xfrm>
            <a:prstGeom prst="line">
              <a:avLst/>
            </a:prstGeom>
            <a:noFill/>
            <a:ln w="12700">
              <a:solidFill>
                <a:srgbClr val="000000"/>
              </a:solidFill>
              <a:prstDash val="dash"/>
              <a:round/>
              <a:headEnd/>
              <a:tailEnd/>
            </a:ln>
          </p:spPr>
          <p:txBody>
            <a:bodyPr/>
            <a:lstStyle/>
            <a:p>
              <a:endParaRPr lang="zh-CN" altLang="en-US"/>
            </a:p>
          </p:txBody>
        </p:sp>
        <p:sp>
          <p:nvSpPr>
            <p:cNvPr id="37927" name="Line 31"/>
            <p:cNvSpPr>
              <a:spLocks noChangeShapeType="1"/>
            </p:cNvSpPr>
            <p:nvPr/>
          </p:nvSpPr>
          <p:spPr bwMode="auto">
            <a:xfrm flipH="1">
              <a:off x="3809" y="1776"/>
              <a:ext cx="502" cy="465"/>
            </a:xfrm>
            <a:prstGeom prst="line">
              <a:avLst/>
            </a:prstGeom>
            <a:noFill/>
            <a:ln w="28575">
              <a:solidFill>
                <a:srgbClr val="969696"/>
              </a:solidFill>
              <a:round/>
              <a:headEnd type="triangle" w="med" len="med"/>
              <a:tailEnd/>
            </a:ln>
          </p:spPr>
          <p:txBody>
            <a:bodyPr/>
            <a:lstStyle/>
            <a:p>
              <a:endParaRPr lang="zh-CN" altLang="en-US"/>
            </a:p>
          </p:txBody>
        </p:sp>
        <p:sp>
          <p:nvSpPr>
            <p:cNvPr id="37928" name="Line 32"/>
            <p:cNvSpPr>
              <a:spLocks noChangeShapeType="1"/>
            </p:cNvSpPr>
            <p:nvPr/>
          </p:nvSpPr>
          <p:spPr bwMode="auto">
            <a:xfrm flipH="1">
              <a:off x="3809" y="2014"/>
              <a:ext cx="659" cy="227"/>
            </a:xfrm>
            <a:prstGeom prst="line">
              <a:avLst/>
            </a:prstGeom>
            <a:noFill/>
            <a:ln w="28575">
              <a:solidFill>
                <a:srgbClr val="969696"/>
              </a:solidFill>
              <a:round/>
              <a:headEnd type="triangle" w="med" len="med"/>
              <a:tailEnd/>
            </a:ln>
          </p:spPr>
          <p:txBody>
            <a:bodyPr/>
            <a:lstStyle/>
            <a:p>
              <a:endParaRPr lang="zh-CN" altLang="en-US"/>
            </a:p>
          </p:txBody>
        </p:sp>
        <p:graphicFrame>
          <p:nvGraphicFramePr>
            <p:cNvPr id="37890" name="Object 33"/>
            <p:cNvGraphicFramePr>
              <a:graphicFrameLocks noChangeAspect="1"/>
            </p:cNvGraphicFramePr>
            <p:nvPr/>
          </p:nvGraphicFramePr>
          <p:xfrm>
            <a:off x="4560" y="1728"/>
            <a:ext cx="1208" cy="760"/>
          </p:xfrm>
          <a:graphic>
            <a:graphicData uri="http://schemas.openxmlformats.org/presentationml/2006/ole">
              <mc:AlternateContent xmlns:mc="http://schemas.openxmlformats.org/markup-compatibility/2006">
                <mc:Choice xmlns:v="urn:schemas-microsoft-com:vml" Requires="v">
                  <p:oleObj name="公式" r:id="rId2" imgW="1917360" imgH="1206360" progId="Equations">
                    <p:embed/>
                  </p:oleObj>
                </mc:Choice>
                <mc:Fallback>
                  <p:oleObj name="公式" r:id="rId2" imgW="1917360" imgH="1206360" progId="Equations">
                    <p:embed/>
                    <p:pic>
                      <p:nvPicPr>
                        <p:cNvPr id="0" name="Object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0" y="1728"/>
                          <a:ext cx="1208" cy="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1" name="Object 34"/>
            <p:cNvGraphicFramePr>
              <a:graphicFrameLocks noChangeAspect="1"/>
            </p:cNvGraphicFramePr>
            <p:nvPr/>
          </p:nvGraphicFramePr>
          <p:xfrm>
            <a:off x="3504" y="1632"/>
            <a:ext cx="271" cy="199"/>
          </p:xfrm>
          <a:graphic>
            <a:graphicData uri="http://schemas.openxmlformats.org/presentationml/2006/ole">
              <mc:AlternateContent xmlns:mc="http://schemas.openxmlformats.org/markup-compatibility/2006">
                <mc:Choice xmlns:v="urn:schemas-microsoft-com:vml" Requires="v">
                  <p:oleObj name="公式" r:id="rId4" imgW="431640" imgH="317160" progId="Equations">
                    <p:embed/>
                  </p:oleObj>
                </mc:Choice>
                <mc:Fallback>
                  <p:oleObj name="公式" r:id="rId4" imgW="431640" imgH="317160" progId="Equations">
                    <p:embed/>
                    <p:pic>
                      <p:nvPicPr>
                        <p:cNvPr id="0" name="Object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4" y="1632"/>
                          <a:ext cx="271"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2" name="Object 35"/>
            <p:cNvGraphicFramePr>
              <a:graphicFrameLocks noChangeAspect="1"/>
            </p:cNvGraphicFramePr>
            <p:nvPr/>
          </p:nvGraphicFramePr>
          <p:xfrm>
            <a:off x="3504" y="1872"/>
            <a:ext cx="144" cy="199"/>
          </p:xfrm>
          <a:graphic>
            <a:graphicData uri="http://schemas.openxmlformats.org/presentationml/2006/ole">
              <mc:AlternateContent xmlns:mc="http://schemas.openxmlformats.org/markup-compatibility/2006">
                <mc:Choice xmlns:v="urn:schemas-microsoft-com:vml" Requires="v">
                  <p:oleObj name="公式" r:id="rId6" imgW="228600" imgH="317160" progId="Equations">
                    <p:embed/>
                  </p:oleObj>
                </mc:Choice>
                <mc:Fallback>
                  <p:oleObj name="公式" r:id="rId6" imgW="228600" imgH="317160" progId="Equations">
                    <p:embed/>
                    <p:pic>
                      <p:nvPicPr>
                        <p:cNvPr id="0" name="Object 3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4" y="1872"/>
                          <a:ext cx="144"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3" name="Object 36"/>
            <p:cNvGraphicFramePr>
              <a:graphicFrameLocks noChangeAspect="1"/>
            </p:cNvGraphicFramePr>
            <p:nvPr/>
          </p:nvGraphicFramePr>
          <p:xfrm>
            <a:off x="3408" y="2352"/>
            <a:ext cx="360" cy="199"/>
          </p:xfrm>
          <a:graphic>
            <a:graphicData uri="http://schemas.openxmlformats.org/presentationml/2006/ole">
              <mc:AlternateContent xmlns:mc="http://schemas.openxmlformats.org/markup-compatibility/2006">
                <mc:Choice xmlns:v="urn:schemas-microsoft-com:vml" Requires="v">
                  <p:oleObj name="公式" r:id="rId8" imgW="571320" imgH="317160" progId="Equations">
                    <p:embed/>
                  </p:oleObj>
                </mc:Choice>
                <mc:Fallback>
                  <p:oleObj name="公式" r:id="rId8" imgW="571320" imgH="317160" progId="Equations">
                    <p:embed/>
                    <p:pic>
                      <p:nvPicPr>
                        <p:cNvPr id="0" name="Object 3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08" y="2352"/>
                          <a:ext cx="360"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4" name="Object 37"/>
            <p:cNvGraphicFramePr>
              <a:graphicFrameLocks noChangeAspect="1"/>
            </p:cNvGraphicFramePr>
            <p:nvPr/>
          </p:nvGraphicFramePr>
          <p:xfrm>
            <a:off x="3312" y="2592"/>
            <a:ext cx="464" cy="199"/>
          </p:xfrm>
          <a:graphic>
            <a:graphicData uri="http://schemas.openxmlformats.org/presentationml/2006/ole">
              <mc:AlternateContent xmlns:mc="http://schemas.openxmlformats.org/markup-compatibility/2006">
                <mc:Choice xmlns:v="urn:schemas-microsoft-com:vml" Requires="v">
                  <p:oleObj name="公式" r:id="rId10" imgW="736560" imgH="317160" progId="Equations">
                    <p:embed/>
                  </p:oleObj>
                </mc:Choice>
                <mc:Fallback>
                  <p:oleObj name="公式" r:id="rId10" imgW="736560" imgH="317160" progId="Equations">
                    <p:embed/>
                    <p:pic>
                      <p:nvPicPr>
                        <p:cNvPr id="0" name="Object 3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12" y="2592"/>
                          <a:ext cx="464"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7899" name="Text Box 38"/>
          <p:cNvSpPr txBox="1">
            <a:spLocks noChangeArrowheads="1"/>
          </p:cNvSpPr>
          <p:nvPr/>
        </p:nvSpPr>
        <p:spPr bwMode="auto">
          <a:xfrm>
            <a:off x="1295400" y="2133600"/>
            <a:ext cx="3429000" cy="579438"/>
          </a:xfrm>
          <a:prstGeom prst="rect">
            <a:avLst/>
          </a:prstGeom>
          <a:noFill/>
          <a:ln w="9525">
            <a:noFill/>
            <a:miter lim="800000"/>
            <a:headEnd/>
            <a:tailEnd/>
          </a:ln>
        </p:spPr>
        <p:txBody>
          <a:bodyPr>
            <a:spAutoFit/>
          </a:bodyPr>
          <a:lstStyle/>
          <a:p>
            <a:pPr>
              <a:spcBef>
                <a:spcPct val="50000"/>
              </a:spcBef>
            </a:pPr>
            <a:r>
              <a:rPr lang="zh-CN" altLang="en-US" sz="3200" b="1">
                <a:solidFill>
                  <a:srgbClr val="0000FF"/>
                </a:solidFill>
                <a:latin typeface="宋体" pitchFamily="2" charset="-122"/>
              </a:rPr>
              <a:t>空间取向量子化</a:t>
            </a:r>
          </a:p>
        </p:txBody>
      </p:sp>
      <p:sp>
        <p:nvSpPr>
          <p:cNvPr id="37900" name="Text Box 40"/>
          <p:cNvSpPr txBox="1">
            <a:spLocks noChangeArrowheads="1"/>
          </p:cNvSpPr>
          <p:nvPr/>
        </p:nvSpPr>
        <p:spPr bwMode="auto">
          <a:xfrm>
            <a:off x="6518275" y="5565775"/>
            <a:ext cx="911225" cy="457200"/>
          </a:xfrm>
          <a:prstGeom prst="rect">
            <a:avLst/>
          </a:prstGeom>
          <a:noFill/>
          <a:ln w="9525">
            <a:noFill/>
            <a:miter lim="800000"/>
            <a:headEnd/>
            <a:tailEnd/>
          </a:ln>
        </p:spPr>
        <p:txBody>
          <a:bodyPr wrap="none">
            <a:spAutoFit/>
          </a:bodyPr>
          <a:lstStyle/>
          <a:p>
            <a:r>
              <a:rPr lang="en-US" altLang="zh-CN">
                <a:hlinkClick r:id="rId12" action="ppaction://hlinksldjump"/>
              </a:rPr>
              <a:t>return</a:t>
            </a:r>
            <a:endParaRPr lang="en-US" altLang="zh-C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灯片编号占位符 3"/>
          <p:cNvSpPr>
            <a:spLocks noGrp="1"/>
          </p:cNvSpPr>
          <p:nvPr>
            <p:ph type="sldNum" sz="quarter" idx="12"/>
          </p:nvPr>
        </p:nvSpPr>
        <p:spPr>
          <a:noFill/>
        </p:spPr>
        <p:txBody>
          <a:bodyPr/>
          <a:lstStyle/>
          <a:p>
            <a:fld id="{874DEB28-0136-4D29-B556-F68477731D89}" type="slidenum">
              <a:rPr lang="en-US" altLang="zh-CN" smtClean="0"/>
              <a:pPr/>
              <a:t>68</a:t>
            </a:fld>
            <a:endParaRPr lang="en-US" altLang="zh-CN"/>
          </a:p>
        </p:txBody>
      </p:sp>
      <p:sp>
        <p:nvSpPr>
          <p:cNvPr id="208898" name="Text Box 2"/>
          <p:cNvSpPr txBox="1">
            <a:spLocks noChangeArrowheads="1"/>
          </p:cNvSpPr>
          <p:nvPr/>
        </p:nvSpPr>
        <p:spPr bwMode="auto">
          <a:xfrm>
            <a:off x="1619250" y="349250"/>
            <a:ext cx="5810250" cy="701675"/>
          </a:xfrm>
          <a:prstGeom prst="rect">
            <a:avLst/>
          </a:prstGeom>
          <a:noFill/>
          <a:ln w="9525">
            <a:noFill/>
            <a:miter lim="800000"/>
            <a:headEnd/>
            <a:tailEnd/>
          </a:ln>
          <a:effectLst/>
        </p:spPr>
        <p:txBody>
          <a:bodyPr>
            <a:spAutoFit/>
          </a:bodyPr>
          <a:lstStyle/>
          <a:p>
            <a:pPr>
              <a:spcBef>
                <a:spcPct val="50000"/>
              </a:spcBef>
              <a:defRPr/>
            </a:pPr>
            <a:r>
              <a:rPr lang="zh-CN" altLang="en-US" sz="4000" b="1">
                <a:solidFill>
                  <a:srgbClr val="0000FF"/>
                </a:solidFill>
                <a:effectLst>
                  <a:outerShdw blurRad="38100" dist="38100" dir="2700000" algn="tl">
                    <a:srgbClr val="C0C0C0"/>
                  </a:outerShdw>
                </a:effectLst>
                <a:latin typeface="宋体" pitchFamily="2" charset="-122"/>
              </a:rPr>
              <a:t>电子的自旋 四个量子数</a:t>
            </a:r>
            <a:endParaRPr lang="zh-CN" altLang="en-US" sz="4000" b="1">
              <a:solidFill>
                <a:srgbClr val="800000"/>
              </a:solidFill>
              <a:effectLst>
                <a:outerShdw blurRad="38100" dist="38100" dir="2700000" algn="tl">
                  <a:srgbClr val="C0C0C0"/>
                </a:outerShdw>
              </a:effectLst>
              <a:latin typeface="宋体" pitchFamily="2" charset="-122"/>
            </a:endParaRPr>
          </a:p>
        </p:txBody>
      </p:sp>
      <p:sp>
        <p:nvSpPr>
          <p:cNvPr id="38917" name="Text Box 3"/>
          <p:cNvSpPr txBox="1">
            <a:spLocks noChangeArrowheads="1"/>
          </p:cNvSpPr>
          <p:nvPr/>
        </p:nvSpPr>
        <p:spPr bwMode="auto">
          <a:xfrm>
            <a:off x="381000" y="944563"/>
            <a:ext cx="3276600" cy="579437"/>
          </a:xfrm>
          <a:prstGeom prst="rect">
            <a:avLst/>
          </a:prstGeom>
          <a:noFill/>
          <a:ln w="9525">
            <a:noFill/>
            <a:miter lim="800000"/>
            <a:headEnd/>
            <a:tailEnd/>
          </a:ln>
        </p:spPr>
        <p:txBody>
          <a:bodyPr>
            <a:spAutoFit/>
          </a:bodyPr>
          <a:lstStyle/>
          <a:p>
            <a:pPr>
              <a:spcBef>
                <a:spcPct val="50000"/>
              </a:spcBef>
            </a:pPr>
            <a:r>
              <a:rPr lang="zh-CN" altLang="en-US" sz="3200" b="1">
                <a:solidFill>
                  <a:srgbClr val="0000FF"/>
                </a:solidFill>
                <a:latin typeface="宋体" pitchFamily="2" charset="-122"/>
              </a:rPr>
              <a:t>一</a:t>
            </a:r>
            <a:r>
              <a:rPr lang="en-US" altLang="zh-CN" sz="3200" b="1">
                <a:solidFill>
                  <a:srgbClr val="0000FF"/>
                </a:solidFill>
                <a:latin typeface="宋体" pitchFamily="2" charset="-122"/>
              </a:rPr>
              <a:t>.</a:t>
            </a:r>
            <a:r>
              <a:rPr lang="zh-CN" altLang="en-US" sz="3200" b="1">
                <a:solidFill>
                  <a:srgbClr val="0000FF"/>
                </a:solidFill>
                <a:latin typeface="宋体" pitchFamily="2" charset="-122"/>
              </a:rPr>
              <a:t>电子的自旋</a:t>
            </a:r>
            <a:endParaRPr lang="zh-CN" altLang="en-US" b="1">
              <a:solidFill>
                <a:srgbClr val="0000FF"/>
              </a:solidFill>
              <a:latin typeface="宋体" pitchFamily="2" charset="-122"/>
            </a:endParaRPr>
          </a:p>
        </p:txBody>
      </p:sp>
      <p:sp>
        <p:nvSpPr>
          <p:cNvPr id="38918" name="Text Box 4"/>
          <p:cNvSpPr txBox="1">
            <a:spLocks noChangeArrowheads="1"/>
          </p:cNvSpPr>
          <p:nvPr/>
        </p:nvSpPr>
        <p:spPr bwMode="auto">
          <a:xfrm>
            <a:off x="838200" y="1477963"/>
            <a:ext cx="5791200" cy="579437"/>
          </a:xfrm>
          <a:prstGeom prst="rect">
            <a:avLst/>
          </a:prstGeom>
          <a:noFill/>
          <a:ln w="9525">
            <a:noFill/>
            <a:miter lim="800000"/>
            <a:headEnd/>
            <a:tailEnd/>
          </a:ln>
        </p:spPr>
        <p:txBody>
          <a:bodyPr>
            <a:spAutoFit/>
          </a:bodyPr>
          <a:lstStyle/>
          <a:p>
            <a:pPr>
              <a:spcBef>
                <a:spcPct val="50000"/>
              </a:spcBef>
            </a:pPr>
            <a:r>
              <a:rPr lang="zh-CN" altLang="en-US" sz="3200" b="1">
                <a:solidFill>
                  <a:srgbClr val="0000FF"/>
                </a:solidFill>
                <a:latin typeface="宋体" pitchFamily="2" charset="-122"/>
              </a:rPr>
              <a:t>斯特恩－盖拉赫实验（</a:t>
            </a:r>
            <a:r>
              <a:rPr lang="en-US" altLang="zh-CN" sz="3200" b="1">
                <a:solidFill>
                  <a:srgbClr val="0000FF"/>
                </a:solidFill>
                <a:latin typeface="宋体" pitchFamily="2" charset="-122"/>
              </a:rPr>
              <a:t>1921</a:t>
            </a:r>
            <a:r>
              <a:rPr lang="zh-CN" altLang="en-US" sz="3200" b="1">
                <a:solidFill>
                  <a:srgbClr val="0000FF"/>
                </a:solidFill>
                <a:latin typeface="宋体" pitchFamily="2" charset="-122"/>
              </a:rPr>
              <a:t>）</a:t>
            </a:r>
            <a:endParaRPr lang="zh-CN" altLang="en-US" b="1">
              <a:solidFill>
                <a:srgbClr val="0000FF"/>
              </a:solidFill>
              <a:latin typeface="宋体" pitchFamily="2" charset="-122"/>
            </a:endParaRPr>
          </a:p>
        </p:txBody>
      </p:sp>
      <p:sp>
        <p:nvSpPr>
          <p:cNvPr id="38919" name="Text Box 5"/>
          <p:cNvSpPr txBox="1">
            <a:spLocks noChangeArrowheads="1"/>
          </p:cNvSpPr>
          <p:nvPr/>
        </p:nvSpPr>
        <p:spPr bwMode="auto">
          <a:xfrm>
            <a:off x="381000" y="3314700"/>
            <a:ext cx="4667250" cy="579438"/>
          </a:xfrm>
          <a:prstGeom prst="rect">
            <a:avLst/>
          </a:prstGeom>
          <a:noFill/>
          <a:ln w="9525">
            <a:noFill/>
            <a:miter lim="800000"/>
            <a:headEnd/>
            <a:tailEnd/>
          </a:ln>
        </p:spPr>
        <p:txBody>
          <a:bodyPr>
            <a:spAutoFit/>
          </a:bodyPr>
          <a:lstStyle/>
          <a:p>
            <a:pPr>
              <a:spcBef>
                <a:spcPct val="50000"/>
              </a:spcBef>
              <a:buFontTx/>
              <a:buChar char="•"/>
            </a:pPr>
            <a:r>
              <a:rPr lang="en-US" altLang="zh-CN" sz="3200" b="1">
                <a:solidFill>
                  <a:srgbClr val="0000FF"/>
                </a:solidFill>
                <a:latin typeface="宋体" pitchFamily="2" charset="-122"/>
              </a:rPr>
              <a:t> </a:t>
            </a:r>
            <a:r>
              <a:rPr lang="zh-CN" altLang="en-US" sz="3200" b="1">
                <a:solidFill>
                  <a:srgbClr val="0000FF"/>
                </a:solidFill>
                <a:latin typeface="宋体" pitchFamily="2" charset="-122"/>
              </a:rPr>
              <a:t>电子轨道运动</a:t>
            </a:r>
            <a:r>
              <a:rPr lang="zh-CN" altLang="en-US" sz="3200" b="1">
                <a:solidFill>
                  <a:srgbClr val="0000FF"/>
                </a:solidFill>
                <a:latin typeface="宋体" pitchFamily="2" charset="-122"/>
                <a:sym typeface="Symbol" pitchFamily="18" charset="2"/>
              </a:rPr>
              <a:t></a:t>
            </a:r>
            <a:r>
              <a:rPr lang="zh-CN" altLang="en-US" sz="3200" b="1">
                <a:latin typeface="宋体" pitchFamily="2" charset="-122"/>
              </a:rPr>
              <a:t>磁矩</a:t>
            </a:r>
            <a:r>
              <a:rPr lang="zh-CN" altLang="en-US" sz="3200" b="1">
                <a:solidFill>
                  <a:srgbClr val="0000FF"/>
                </a:solidFill>
                <a:latin typeface="宋体" pitchFamily="2" charset="-122"/>
                <a:sym typeface="Symbol" pitchFamily="18" charset="2"/>
              </a:rPr>
              <a:t></a:t>
            </a:r>
          </a:p>
        </p:txBody>
      </p:sp>
      <p:sp>
        <p:nvSpPr>
          <p:cNvPr id="38920" name="Text Box 6"/>
          <p:cNvSpPr txBox="1">
            <a:spLocks noChangeArrowheads="1"/>
          </p:cNvSpPr>
          <p:nvPr/>
        </p:nvSpPr>
        <p:spPr bwMode="auto">
          <a:xfrm>
            <a:off x="5029200" y="3390900"/>
            <a:ext cx="3543300" cy="579438"/>
          </a:xfrm>
          <a:prstGeom prst="rect">
            <a:avLst/>
          </a:prstGeom>
          <a:noFill/>
          <a:ln w="9525">
            <a:noFill/>
            <a:miter lim="800000"/>
            <a:headEnd/>
            <a:tailEnd/>
          </a:ln>
        </p:spPr>
        <p:txBody>
          <a:bodyPr>
            <a:spAutoFit/>
          </a:bodyPr>
          <a:lstStyle/>
          <a:p>
            <a:pPr>
              <a:spcBef>
                <a:spcPct val="50000"/>
              </a:spcBef>
            </a:pPr>
            <a:r>
              <a:rPr lang="zh-CN" altLang="en-US" sz="3200" b="1">
                <a:latin typeface="宋体" pitchFamily="2" charset="-122"/>
              </a:rPr>
              <a:t>不均匀磁场中受力</a:t>
            </a:r>
          </a:p>
        </p:txBody>
      </p:sp>
      <p:sp>
        <p:nvSpPr>
          <p:cNvPr id="38921" name="Text Box 7"/>
          <p:cNvSpPr txBox="1">
            <a:spLocks noChangeArrowheads="1"/>
          </p:cNvSpPr>
          <p:nvPr/>
        </p:nvSpPr>
        <p:spPr bwMode="auto">
          <a:xfrm>
            <a:off x="704850" y="4838700"/>
            <a:ext cx="7315200" cy="579438"/>
          </a:xfrm>
          <a:prstGeom prst="rect">
            <a:avLst/>
          </a:prstGeom>
          <a:noFill/>
          <a:ln w="9525">
            <a:noFill/>
            <a:miter lim="800000"/>
            <a:headEnd/>
            <a:tailEnd/>
          </a:ln>
        </p:spPr>
        <p:txBody>
          <a:bodyPr>
            <a:spAutoFit/>
          </a:bodyPr>
          <a:lstStyle/>
          <a:p>
            <a:pPr>
              <a:spcBef>
                <a:spcPct val="50000"/>
              </a:spcBef>
              <a:buClr>
                <a:schemeClr val="accent2"/>
              </a:buClr>
              <a:buFontTx/>
              <a:buChar char="•"/>
            </a:pPr>
            <a:r>
              <a:rPr lang="en-US" altLang="zh-CN" sz="3200" b="1">
                <a:latin typeface="宋体" pitchFamily="2" charset="-122"/>
              </a:rPr>
              <a:t> </a:t>
            </a:r>
            <a:r>
              <a:rPr lang="zh-CN" altLang="en-US" sz="3200" b="1">
                <a:latin typeface="宋体" pitchFamily="2" charset="-122"/>
              </a:rPr>
              <a:t>基态银原子</a:t>
            </a:r>
            <a:r>
              <a:rPr lang="en-US" altLang="zh-CN" sz="3200" b="1" i="1"/>
              <a:t>l</a:t>
            </a:r>
            <a:r>
              <a:rPr lang="zh-CN" altLang="en-US" sz="3200" b="1"/>
              <a:t>＝</a:t>
            </a:r>
            <a:r>
              <a:rPr lang="en-US" altLang="zh-CN" sz="3200" b="1">
                <a:latin typeface="宋体" pitchFamily="2" charset="-122"/>
              </a:rPr>
              <a:t>0 </a:t>
            </a:r>
            <a:r>
              <a:rPr lang="en-US" altLang="zh-CN" sz="3200" b="1">
                <a:solidFill>
                  <a:srgbClr val="0000FF"/>
                </a:solidFill>
                <a:latin typeface="宋体" pitchFamily="2" charset="-122"/>
                <a:sym typeface="Symbol" pitchFamily="18" charset="2"/>
              </a:rPr>
              <a:t></a:t>
            </a:r>
            <a:r>
              <a:rPr lang="zh-CN" altLang="zh-CN" sz="3200" b="1">
                <a:solidFill>
                  <a:srgbClr val="0000FF"/>
                </a:solidFill>
                <a:latin typeface="宋体" pitchFamily="2" charset="-122"/>
                <a:sym typeface="Symbol" pitchFamily="18" charset="2"/>
              </a:rPr>
              <a:t>应</a:t>
            </a:r>
            <a:r>
              <a:rPr lang="zh-CN" altLang="en-US" sz="3200" b="1">
                <a:solidFill>
                  <a:srgbClr val="0000FF"/>
                </a:solidFill>
                <a:latin typeface="宋体" pitchFamily="2" charset="-122"/>
              </a:rPr>
              <a:t>无偏转</a:t>
            </a:r>
          </a:p>
        </p:txBody>
      </p:sp>
      <p:sp>
        <p:nvSpPr>
          <p:cNvPr id="38922" name="Text Box 8"/>
          <p:cNvSpPr txBox="1">
            <a:spLocks noChangeArrowheads="1"/>
          </p:cNvSpPr>
          <p:nvPr/>
        </p:nvSpPr>
        <p:spPr bwMode="auto">
          <a:xfrm>
            <a:off x="704850" y="5543550"/>
            <a:ext cx="4171950" cy="579438"/>
          </a:xfrm>
          <a:prstGeom prst="rect">
            <a:avLst/>
          </a:prstGeom>
          <a:noFill/>
          <a:ln w="9525">
            <a:noFill/>
            <a:miter lim="800000"/>
            <a:headEnd/>
            <a:tailEnd/>
          </a:ln>
        </p:spPr>
        <p:txBody>
          <a:bodyPr>
            <a:spAutoFit/>
          </a:bodyPr>
          <a:lstStyle/>
          <a:p>
            <a:pPr>
              <a:spcBef>
                <a:spcPct val="50000"/>
              </a:spcBef>
            </a:pPr>
            <a:r>
              <a:rPr lang="zh-CN" altLang="en-US" sz="3200" b="1">
                <a:latin typeface="宋体" pitchFamily="2" charset="-122"/>
              </a:rPr>
              <a:t>实验结果为两条细线！</a:t>
            </a:r>
            <a:endParaRPr lang="zh-CN" altLang="en-US" sz="3200" b="1">
              <a:solidFill>
                <a:srgbClr val="0000FF"/>
              </a:solidFill>
              <a:latin typeface="宋体" pitchFamily="2" charset="-122"/>
            </a:endParaRPr>
          </a:p>
        </p:txBody>
      </p:sp>
      <p:grpSp>
        <p:nvGrpSpPr>
          <p:cNvPr id="38923" name="Group 9"/>
          <p:cNvGrpSpPr>
            <a:grpSpLocks/>
          </p:cNvGrpSpPr>
          <p:nvPr/>
        </p:nvGrpSpPr>
        <p:grpSpPr bwMode="auto">
          <a:xfrm>
            <a:off x="2133600" y="2133600"/>
            <a:ext cx="4572000" cy="1155700"/>
            <a:chOff x="1344" y="1344"/>
            <a:chExt cx="2880" cy="874"/>
          </a:xfrm>
        </p:grpSpPr>
        <p:sp>
          <p:nvSpPr>
            <p:cNvPr id="38924" name="Line 10"/>
            <p:cNvSpPr>
              <a:spLocks noChangeShapeType="1"/>
            </p:cNvSpPr>
            <p:nvPr/>
          </p:nvSpPr>
          <p:spPr bwMode="auto">
            <a:xfrm>
              <a:off x="1344" y="1632"/>
              <a:ext cx="0" cy="288"/>
            </a:xfrm>
            <a:prstGeom prst="line">
              <a:avLst/>
            </a:prstGeom>
            <a:noFill/>
            <a:ln w="38100">
              <a:solidFill>
                <a:schemeClr val="tx1"/>
              </a:solidFill>
              <a:round/>
              <a:headEnd/>
              <a:tailEnd/>
            </a:ln>
          </p:spPr>
          <p:txBody>
            <a:bodyPr wrap="none" anchor="ctr"/>
            <a:lstStyle/>
            <a:p>
              <a:endParaRPr lang="zh-CN" altLang="en-US"/>
            </a:p>
          </p:txBody>
        </p:sp>
        <p:sp>
          <p:nvSpPr>
            <p:cNvPr id="38925" name="Line 11"/>
            <p:cNvSpPr>
              <a:spLocks noChangeShapeType="1"/>
            </p:cNvSpPr>
            <p:nvPr/>
          </p:nvSpPr>
          <p:spPr bwMode="auto">
            <a:xfrm>
              <a:off x="1344" y="1632"/>
              <a:ext cx="192" cy="0"/>
            </a:xfrm>
            <a:prstGeom prst="line">
              <a:avLst/>
            </a:prstGeom>
            <a:noFill/>
            <a:ln w="38100">
              <a:solidFill>
                <a:schemeClr val="tx1"/>
              </a:solidFill>
              <a:round/>
              <a:headEnd/>
              <a:tailEnd/>
            </a:ln>
          </p:spPr>
          <p:txBody>
            <a:bodyPr wrap="none" anchor="ctr"/>
            <a:lstStyle/>
            <a:p>
              <a:endParaRPr lang="zh-CN" altLang="en-US"/>
            </a:p>
          </p:txBody>
        </p:sp>
        <p:sp>
          <p:nvSpPr>
            <p:cNvPr id="38926" name="Line 12"/>
            <p:cNvSpPr>
              <a:spLocks noChangeShapeType="1"/>
            </p:cNvSpPr>
            <p:nvPr/>
          </p:nvSpPr>
          <p:spPr bwMode="auto">
            <a:xfrm>
              <a:off x="1344" y="1920"/>
              <a:ext cx="192" cy="0"/>
            </a:xfrm>
            <a:prstGeom prst="line">
              <a:avLst/>
            </a:prstGeom>
            <a:noFill/>
            <a:ln w="38100">
              <a:solidFill>
                <a:schemeClr val="tx1"/>
              </a:solidFill>
              <a:round/>
              <a:headEnd/>
              <a:tailEnd/>
            </a:ln>
          </p:spPr>
          <p:txBody>
            <a:bodyPr wrap="none" anchor="ctr"/>
            <a:lstStyle/>
            <a:p>
              <a:endParaRPr lang="zh-CN" altLang="en-US"/>
            </a:p>
          </p:txBody>
        </p:sp>
        <p:sp>
          <p:nvSpPr>
            <p:cNvPr id="38927" name="Line 13"/>
            <p:cNvSpPr>
              <a:spLocks noChangeShapeType="1"/>
            </p:cNvSpPr>
            <p:nvPr/>
          </p:nvSpPr>
          <p:spPr bwMode="auto">
            <a:xfrm>
              <a:off x="1536" y="1632"/>
              <a:ext cx="0" cy="96"/>
            </a:xfrm>
            <a:prstGeom prst="line">
              <a:avLst/>
            </a:prstGeom>
            <a:noFill/>
            <a:ln w="38100">
              <a:solidFill>
                <a:schemeClr val="tx1"/>
              </a:solidFill>
              <a:round/>
              <a:headEnd/>
              <a:tailEnd/>
            </a:ln>
          </p:spPr>
          <p:txBody>
            <a:bodyPr wrap="none" anchor="ctr"/>
            <a:lstStyle/>
            <a:p>
              <a:endParaRPr lang="zh-CN" altLang="en-US"/>
            </a:p>
          </p:txBody>
        </p:sp>
        <p:sp>
          <p:nvSpPr>
            <p:cNvPr id="38928" name="Line 14"/>
            <p:cNvSpPr>
              <a:spLocks noChangeShapeType="1"/>
            </p:cNvSpPr>
            <p:nvPr/>
          </p:nvSpPr>
          <p:spPr bwMode="auto">
            <a:xfrm flipV="1">
              <a:off x="1536" y="1824"/>
              <a:ext cx="0" cy="96"/>
            </a:xfrm>
            <a:prstGeom prst="line">
              <a:avLst/>
            </a:prstGeom>
            <a:noFill/>
            <a:ln w="38100">
              <a:solidFill>
                <a:schemeClr val="tx1"/>
              </a:solidFill>
              <a:round/>
              <a:headEnd/>
              <a:tailEnd/>
            </a:ln>
          </p:spPr>
          <p:txBody>
            <a:bodyPr wrap="none" anchor="ctr"/>
            <a:lstStyle/>
            <a:p>
              <a:endParaRPr lang="zh-CN" altLang="en-US"/>
            </a:p>
          </p:txBody>
        </p:sp>
        <p:sp>
          <p:nvSpPr>
            <p:cNvPr id="38929" name="Line 15"/>
            <p:cNvSpPr>
              <a:spLocks noChangeShapeType="1"/>
            </p:cNvSpPr>
            <p:nvPr/>
          </p:nvSpPr>
          <p:spPr bwMode="auto">
            <a:xfrm>
              <a:off x="1488" y="1776"/>
              <a:ext cx="2016" cy="0"/>
            </a:xfrm>
            <a:prstGeom prst="line">
              <a:avLst/>
            </a:prstGeom>
            <a:noFill/>
            <a:ln w="28575">
              <a:solidFill>
                <a:schemeClr val="tx1"/>
              </a:solidFill>
              <a:round/>
              <a:headEnd/>
              <a:tailEnd/>
            </a:ln>
          </p:spPr>
          <p:txBody>
            <a:bodyPr wrap="none" anchor="ctr"/>
            <a:lstStyle/>
            <a:p>
              <a:endParaRPr lang="zh-CN" altLang="en-US"/>
            </a:p>
          </p:txBody>
        </p:sp>
        <p:sp>
          <p:nvSpPr>
            <p:cNvPr id="38930" name="Line 16"/>
            <p:cNvSpPr>
              <a:spLocks noChangeShapeType="1"/>
            </p:cNvSpPr>
            <p:nvPr/>
          </p:nvSpPr>
          <p:spPr bwMode="auto">
            <a:xfrm>
              <a:off x="1872" y="1392"/>
              <a:ext cx="0" cy="336"/>
            </a:xfrm>
            <a:prstGeom prst="line">
              <a:avLst/>
            </a:prstGeom>
            <a:noFill/>
            <a:ln w="38100">
              <a:solidFill>
                <a:schemeClr val="tx1"/>
              </a:solidFill>
              <a:round/>
              <a:headEnd/>
              <a:tailEnd/>
            </a:ln>
          </p:spPr>
          <p:txBody>
            <a:bodyPr wrap="none" anchor="ctr"/>
            <a:lstStyle/>
            <a:p>
              <a:endParaRPr lang="zh-CN" altLang="en-US"/>
            </a:p>
          </p:txBody>
        </p:sp>
        <p:sp>
          <p:nvSpPr>
            <p:cNvPr id="38931" name="Line 17"/>
            <p:cNvSpPr>
              <a:spLocks noChangeShapeType="1"/>
            </p:cNvSpPr>
            <p:nvPr/>
          </p:nvSpPr>
          <p:spPr bwMode="auto">
            <a:xfrm>
              <a:off x="1872" y="1824"/>
              <a:ext cx="0" cy="336"/>
            </a:xfrm>
            <a:prstGeom prst="line">
              <a:avLst/>
            </a:prstGeom>
            <a:noFill/>
            <a:ln w="38100">
              <a:solidFill>
                <a:schemeClr val="tx1"/>
              </a:solidFill>
              <a:round/>
              <a:headEnd/>
              <a:tailEnd/>
            </a:ln>
          </p:spPr>
          <p:txBody>
            <a:bodyPr wrap="none" anchor="ctr"/>
            <a:lstStyle/>
            <a:p>
              <a:endParaRPr lang="zh-CN" altLang="en-US"/>
            </a:p>
          </p:txBody>
        </p:sp>
        <p:sp>
          <p:nvSpPr>
            <p:cNvPr id="38932" name="Line 18"/>
            <p:cNvSpPr>
              <a:spLocks noChangeShapeType="1"/>
            </p:cNvSpPr>
            <p:nvPr/>
          </p:nvSpPr>
          <p:spPr bwMode="auto">
            <a:xfrm>
              <a:off x="2688" y="1392"/>
              <a:ext cx="0" cy="336"/>
            </a:xfrm>
            <a:prstGeom prst="line">
              <a:avLst/>
            </a:prstGeom>
            <a:noFill/>
            <a:ln w="38100">
              <a:solidFill>
                <a:schemeClr val="tx1"/>
              </a:solidFill>
              <a:round/>
              <a:headEnd/>
              <a:tailEnd/>
            </a:ln>
          </p:spPr>
          <p:txBody>
            <a:bodyPr wrap="none" anchor="ctr"/>
            <a:lstStyle/>
            <a:p>
              <a:endParaRPr lang="zh-CN" altLang="en-US"/>
            </a:p>
          </p:txBody>
        </p:sp>
        <p:sp>
          <p:nvSpPr>
            <p:cNvPr id="38933" name="Line 19"/>
            <p:cNvSpPr>
              <a:spLocks noChangeShapeType="1"/>
            </p:cNvSpPr>
            <p:nvPr/>
          </p:nvSpPr>
          <p:spPr bwMode="auto">
            <a:xfrm>
              <a:off x="2688" y="1824"/>
              <a:ext cx="0" cy="336"/>
            </a:xfrm>
            <a:prstGeom prst="line">
              <a:avLst/>
            </a:prstGeom>
            <a:noFill/>
            <a:ln w="38100">
              <a:solidFill>
                <a:schemeClr val="tx1"/>
              </a:solidFill>
              <a:round/>
              <a:headEnd/>
              <a:tailEnd/>
            </a:ln>
          </p:spPr>
          <p:txBody>
            <a:bodyPr wrap="none" anchor="ctr"/>
            <a:lstStyle/>
            <a:p>
              <a:endParaRPr lang="zh-CN" altLang="en-US"/>
            </a:p>
          </p:txBody>
        </p:sp>
        <p:sp>
          <p:nvSpPr>
            <p:cNvPr id="38934" name="Text Box 20"/>
            <p:cNvSpPr txBox="1">
              <a:spLocks noChangeArrowheads="1"/>
            </p:cNvSpPr>
            <p:nvPr/>
          </p:nvSpPr>
          <p:spPr bwMode="auto">
            <a:xfrm>
              <a:off x="1632" y="1344"/>
              <a:ext cx="336" cy="346"/>
            </a:xfrm>
            <a:prstGeom prst="rect">
              <a:avLst/>
            </a:prstGeom>
            <a:noFill/>
            <a:ln w="9525">
              <a:noFill/>
              <a:miter lim="800000"/>
              <a:headEnd/>
              <a:tailEnd/>
            </a:ln>
          </p:spPr>
          <p:txBody>
            <a:bodyPr>
              <a:spAutoFit/>
            </a:bodyPr>
            <a:lstStyle/>
            <a:p>
              <a:pPr>
                <a:spcBef>
                  <a:spcPct val="50000"/>
                </a:spcBef>
              </a:pPr>
              <a:r>
                <a:rPr lang="en-US" altLang="zh-CN" b="1" i="1"/>
                <a:t>s</a:t>
              </a:r>
              <a:r>
                <a:rPr lang="en-US" altLang="zh-CN" b="1" baseline="-25000"/>
                <a:t>1</a:t>
              </a:r>
              <a:endParaRPr lang="en-US" altLang="zh-CN" b="1"/>
            </a:p>
          </p:txBody>
        </p:sp>
        <p:sp>
          <p:nvSpPr>
            <p:cNvPr id="38935" name="Text Box 21"/>
            <p:cNvSpPr txBox="1">
              <a:spLocks noChangeArrowheads="1"/>
            </p:cNvSpPr>
            <p:nvPr/>
          </p:nvSpPr>
          <p:spPr bwMode="auto">
            <a:xfrm>
              <a:off x="2448" y="1344"/>
              <a:ext cx="384" cy="346"/>
            </a:xfrm>
            <a:prstGeom prst="rect">
              <a:avLst/>
            </a:prstGeom>
            <a:noFill/>
            <a:ln w="9525">
              <a:noFill/>
              <a:miter lim="800000"/>
              <a:headEnd/>
              <a:tailEnd/>
            </a:ln>
          </p:spPr>
          <p:txBody>
            <a:bodyPr>
              <a:spAutoFit/>
            </a:bodyPr>
            <a:lstStyle/>
            <a:p>
              <a:pPr>
                <a:spcBef>
                  <a:spcPct val="50000"/>
                </a:spcBef>
              </a:pPr>
              <a:r>
                <a:rPr lang="en-US" altLang="zh-CN" b="1" i="1"/>
                <a:t>s</a:t>
              </a:r>
              <a:r>
                <a:rPr lang="en-US" altLang="zh-CN" b="1" baseline="-25000"/>
                <a:t>2</a:t>
              </a:r>
              <a:endParaRPr lang="en-US" altLang="zh-CN" b="1"/>
            </a:p>
          </p:txBody>
        </p:sp>
        <p:sp>
          <p:nvSpPr>
            <p:cNvPr id="38936" name="Rectangle 22"/>
            <p:cNvSpPr>
              <a:spLocks noChangeArrowheads="1"/>
            </p:cNvSpPr>
            <p:nvPr/>
          </p:nvSpPr>
          <p:spPr bwMode="auto">
            <a:xfrm>
              <a:off x="3120" y="1392"/>
              <a:ext cx="672" cy="288"/>
            </a:xfrm>
            <a:prstGeom prst="rect">
              <a:avLst/>
            </a:prstGeom>
            <a:noFill/>
            <a:ln w="28575">
              <a:solidFill>
                <a:schemeClr val="tx1"/>
              </a:solidFill>
              <a:miter lim="800000"/>
              <a:headEnd/>
              <a:tailEnd/>
            </a:ln>
          </p:spPr>
          <p:txBody>
            <a:bodyPr wrap="none" anchor="ctr"/>
            <a:lstStyle/>
            <a:p>
              <a:endParaRPr lang="zh-CN" altLang="en-US"/>
            </a:p>
          </p:txBody>
        </p:sp>
        <p:sp>
          <p:nvSpPr>
            <p:cNvPr id="38937" name="Rectangle 23"/>
            <p:cNvSpPr>
              <a:spLocks noChangeArrowheads="1"/>
            </p:cNvSpPr>
            <p:nvPr/>
          </p:nvSpPr>
          <p:spPr bwMode="auto">
            <a:xfrm>
              <a:off x="3120" y="1872"/>
              <a:ext cx="672" cy="288"/>
            </a:xfrm>
            <a:prstGeom prst="rect">
              <a:avLst/>
            </a:prstGeom>
            <a:noFill/>
            <a:ln w="38100">
              <a:solidFill>
                <a:schemeClr val="tx1"/>
              </a:solidFill>
              <a:miter lim="800000"/>
              <a:headEnd/>
              <a:tailEnd/>
            </a:ln>
          </p:spPr>
          <p:txBody>
            <a:bodyPr wrap="none" anchor="ctr"/>
            <a:lstStyle/>
            <a:p>
              <a:endParaRPr lang="zh-CN" altLang="en-US"/>
            </a:p>
          </p:txBody>
        </p:sp>
        <p:sp>
          <p:nvSpPr>
            <p:cNvPr id="38938" name="Line 24"/>
            <p:cNvSpPr>
              <a:spLocks noChangeShapeType="1"/>
            </p:cNvSpPr>
            <p:nvPr/>
          </p:nvSpPr>
          <p:spPr bwMode="auto">
            <a:xfrm>
              <a:off x="3888" y="1392"/>
              <a:ext cx="0" cy="768"/>
            </a:xfrm>
            <a:prstGeom prst="line">
              <a:avLst/>
            </a:prstGeom>
            <a:noFill/>
            <a:ln w="38100">
              <a:solidFill>
                <a:schemeClr val="tx1"/>
              </a:solidFill>
              <a:round/>
              <a:headEnd/>
              <a:tailEnd/>
            </a:ln>
          </p:spPr>
          <p:txBody>
            <a:bodyPr wrap="none" anchor="ctr"/>
            <a:lstStyle/>
            <a:p>
              <a:endParaRPr lang="zh-CN" altLang="en-US"/>
            </a:p>
          </p:txBody>
        </p:sp>
        <p:sp>
          <p:nvSpPr>
            <p:cNvPr id="38939" name="Line 25"/>
            <p:cNvSpPr>
              <a:spLocks noChangeShapeType="1"/>
            </p:cNvSpPr>
            <p:nvPr/>
          </p:nvSpPr>
          <p:spPr bwMode="auto">
            <a:xfrm flipV="1">
              <a:off x="3456" y="1680"/>
              <a:ext cx="432" cy="96"/>
            </a:xfrm>
            <a:prstGeom prst="line">
              <a:avLst/>
            </a:prstGeom>
            <a:noFill/>
            <a:ln w="28575">
              <a:solidFill>
                <a:schemeClr val="tx1"/>
              </a:solidFill>
              <a:round/>
              <a:headEnd/>
              <a:tailEnd/>
            </a:ln>
          </p:spPr>
          <p:txBody>
            <a:bodyPr wrap="none" anchor="ctr"/>
            <a:lstStyle/>
            <a:p>
              <a:endParaRPr lang="zh-CN" altLang="en-US"/>
            </a:p>
          </p:txBody>
        </p:sp>
        <p:sp>
          <p:nvSpPr>
            <p:cNvPr id="38940" name="Line 26"/>
            <p:cNvSpPr>
              <a:spLocks noChangeShapeType="1"/>
            </p:cNvSpPr>
            <p:nvPr/>
          </p:nvSpPr>
          <p:spPr bwMode="auto">
            <a:xfrm>
              <a:off x="3504" y="1776"/>
              <a:ext cx="384" cy="96"/>
            </a:xfrm>
            <a:prstGeom prst="line">
              <a:avLst/>
            </a:prstGeom>
            <a:noFill/>
            <a:ln w="28575">
              <a:solidFill>
                <a:schemeClr val="tx1"/>
              </a:solidFill>
              <a:round/>
              <a:headEnd/>
              <a:tailEnd/>
            </a:ln>
          </p:spPr>
          <p:txBody>
            <a:bodyPr wrap="none" anchor="ctr"/>
            <a:lstStyle/>
            <a:p>
              <a:endParaRPr lang="zh-CN" altLang="en-US"/>
            </a:p>
          </p:txBody>
        </p:sp>
        <p:sp>
          <p:nvSpPr>
            <p:cNvPr id="38941" name="Text Box 27"/>
            <p:cNvSpPr txBox="1">
              <a:spLocks noChangeArrowheads="1"/>
            </p:cNvSpPr>
            <p:nvPr/>
          </p:nvSpPr>
          <p:spPr bwMode="auto">
            <a:xfrm>
              <a:off x="3360" y="1392"/>
              <a:ext cx="384" cy="346"/>
            </a:xfrm>
            <a:prstGeom prst="rect">
              <a:avLst/>
            </a:prstGeom>
            <a:noFill/>
            <a:ln w="9525">
              <a:noFill/>
              <a:miter lim="800000"/>
              <a:headEnd/>
              <a:tailEnd/>
            </a:ln>
          </p:spPr>
          <p:txBody>
            <a:bodyPr>
              <a:spAutoFit/>
            </a:bodyPr>
            <a:lstStyle/>
            <a:p>
              <a:pPr>
                <a:spcBef>
                  <a:spcPct val="50000"/>
                </a:spcBef>
              </a:pPr>
              <a:r>
                <a:rPr lang="en-US" altLang="zh-CN" b="1" i="1"/>
                <a:t>S</a:t>
              </a:r>
              <a:endParaRPr lang="en-US" altLang="zh-CN"/>
            </a:p>
          </p:txBody>
        </p:sp>
        <p:sp>
          <p:nvSpPr>
            <p:cNvPr id="38942" name="Text Box 28"/>
            <p:cNvSpPr txBox="1">
              <a:spLocks noChangeArrowheads="1"/>
            </p:cNvSpPr>
            <p:nvPr/>
          </p:nvSpPr>
          <p:spPr bwMode="auto">
            <a:xfrm>
              <a:off x="3360" y="1872"/>
              <a:ext cx="336" cy="346"/>
            </a:xfrm>
            <a:prstGeom prst="rect">
              <a:avLst/>
            </a:prstGeom>
            <a:noFill/>
            <a:ln w="9525">
              <a:noFill/>
              <a:miter lim="800000"/>
              <a:headEnd/>
              <a:tailEnd/>
            </a:ln>
          </p:spPr>
          <p:txBody>
            <a:bodyPr>
              <a:spAutoFit/>
            </a:bodyPr>
            <a:lstStyle/>
            <a:p>
              <a:pPr>
                <a:spcBef>
                  <a:spcPct val="50000"/>
                </a:spcBef>
              </a:pPr>
              <a:r>
                <a:rPr lang="en-US" altLang="zh-CN" b="1" i="1"/>
                <a:t>N</a:t>
              </a:r>
              <a:endParaRPr lang="en-US" altLang="zh-CN"/>
            </a:p>
          </p:txBody>
        </p:sp>
        <p:sp>
          <p:nvSpPr>
            <p:cNvPr id="38943" name="Text Box 29"/>
            <p:cNvSpPr txBox="1">
              <a:spLocks noChangeArrowheads="1"/>
            </p:cNvSpPr>
            <p:nvPr/>
          </p:nvSpPr>
          <p:spPr bwMode="auto">
            <a:xfrm>
              <a:off x="3936" y="1344"/>
              <a:ext cx="288" cy="346"/>
            </a:xfrm>
            <a:prstGeom prst="rect">
              <a:avLst/>
            </a:prstGeom>
            <a:noFill/>
            <a:ln w="9525">
              <a:noFill/>
              <a:miter lim="800000"/>
              <a:headEnd/>
              <a:tailEnd/>
            </a:ln>
          </p:spPr>
          <p:txBody>
            <a:bodyPr>
              <a:spAutoFit/>
            </a:bodyPr>
            <a:lstStyle/>
            <a:p>
              <a:pPr>
                <a:spcBef>
                  <a:spcPct val="50000"/>
                </a:spcBef>
              </a:pPr>
              <a:r>
                <a:rPr lang="en-US" altLang="zh-CN" b="1" i="1"/>
                <a:t>P</a:t>
              </a:r>
            </a:p>
          </p:txBody>
        </p:sp>
      </p:grpSp>
      <p:graphicFrame>
        <p:nvGraphicFramePr>
          <p:cNvPr id="38914" name="Object 30"/>
          <p:cNvGraphicFramePr>
            <a:graphicFrameLocks noChangeAspect="1"/>
          </p:cNvGraphicFramePr>
          <p:nvPr/>
        </p:nvGraphicFramePr>
        <p:xfrm>
          <a:off x="1160463" y="4060825"/>
          <a:ext cx="6359525" cy="731838"/>
        </p:xfrm>
        <a:graphic>
          <a:graphicData uri="http://schemas.openxmlformats.org/presentationml/2006/ole">
            <mc:AlternateContent xmlns:mc="http://schemas.openxmlformats.org/markup-compatibility/2006">
              <mc:Choice xmlns:v="urn:schemas-microsoft-com:vml" Requires="v">
                <p:oleObj name="公式" r:id="rId2" imgW="1752480" imgH="203040" progId="Equations">
                  <p:embed/>
                </p:oleObj>
              </mc:Choice>
              <mc:Fallback>
                <p:oleObj name="公式" r:id="rId2" imgW="1752480" imgH="203040" progId="Equations">
                  <p:embed/>
                  <p:pic>
                    <p:nvPicPr>
                      <p:cNvPr id="0" name="Object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463" y="4060825"/>
                        <a:ext cx="6359525" cy="731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灯片编号占位符 3"/>
          <p:cNvSpPr>
            <a:spLocks noGrp="1"/>
          </p:cNvSpPr>
          <p:nvPr>
            <p:ph type="sldNum" sz="quarter" idx="12"/>
          </p:nvPr>
        </p:nvSpPr>
        <p:spPr>
          <a:noFill/>
        </p:spPr>
        <p:txBody>
          <a:bodyPr/>
          <a:lstStyle/>
          <a:p>
            <a:fld id="{8EFBD933-0ECB-4585-9831-75BD28682B52}" type="slidenum">
              <a:rPr lang="en-US" altLang="zh-CN" smtClean="0"/>
              <a:pPr/>
              <a:t>69</a:t>
            </a:fld>
            <a:endParaRPr lang="en-US" altLang="zh-CN"/>
          </a:p>
        </p:txBody>
      </p:sp>
      <p:sp>
        <p:nvSpPr>
          <p:cNvPr id="39940" name="Text Box 2"/>
          <p:cNvSpPr txBox="1">
            <a:spLocks noChangeArrowheads="1"/>
          </p:cNvSpPr>
          <p:nvPr/>
        </p:nvSpPr>
        <p:spPr bwMode="auto">
          <a:xfrm>
            <a:off x="514350" y="4468813"/>
            <a:ext cx="8153400" cy="1554162"/>
          </a:xfrm>
          <a:prstGeom prst="rect">
            <a:avLst/>
          </a:prstGeom>
          <a:noFill/>
          <a:ln w="9525">
            <a:noFill/>
            <a:miter lim="800000"/>
            <a:headEnd/>
            <a:tailEnd/>
          </a:ln>
        </p:spPr>
        <p:txBody>
          <a:bodyPr>
            <a:spAutoFit/>
          </a:bodyPr>
          <a:lstStyle/>
          <a:p>
            <a:pPr>
              <a:spcBef>
                <a:spcPct val="50000"/>
              </a:spcBef>
            </a:pPr>
            <a:r>
              <a:rPr lang="zh-CN" altLang="en-US" sz="3200" b="1">
                <a:latin typeface="宋体" pitchFamily="2" charset="-122"/>
              </a:rPr>
              <a:t>自旋这名词强烈暗示一种经典类比。但进一步的研究表明，自旋角动量、自旋自由度无经典对应，是一种</a:t>
            </a:r>
            <a:r>
              <a:rPr lang="zh-CN" altLang="en-US" sz="3200" b="1">
                <a:solidFill>
                  <a:srgbClr val="0000FF"/>
                </a:solidFill>
                <a:latin typeface="宋体" pitchFamily="2" charset="-122"/>
              </a:rPr>
              <a:t>相对论效应。</a:t>
            </a:r>
            <a:endParaRPr lang="zh-CN" altLang="en-US" b="1">
              <a:solidFill>
                <a:srgbClr val="0000FF"/>
              </a:solidFill>
              <a:latin typeface="宋体" pitchFamily="2" charset="-122"/>
            </a:endParaRPr>
          </a:p>
        </p:txBody>
      </p:sp>
      <p:sp>
        <p:nvSpPr>
          <p:cNvPr id="39941" name="Text Box 3"/>
          <p:cNvSpPr txBox="1">
            <a:spLocks noChangeArrowheads="1"/>
          </p:cNvSpPr>
          <p:nvPr/>
        </p:nvSpPr>
        <p:spPr bwMode="auto">
          <a:xfrm>
            <a:off x="933450" y="2667000"/>
            <a:ext cx="4933950" cy="579438"/>
          </a:xfrm>
          <a:prstGeom prst="rect">
            <a:avLst/>
          </a:prstGeom>
          <a:noFill/>
          <a:ln w="9525">
            <a:noFill/>
            <a:miter lim="800000"/>
            <a:headEnd/>
            <a:tailEnd/>
          </a:ln>
        </p:spPr>
        <p:txBody>
          <a:bodyPr>
            <a:spAutoFit/>
          </a:bodyPr>
          <a:lstStyle/>
          <a:p>
            <a:pPr>
              <a:spcBef>
                <a:spcPct val="50000"/>
              </a:spcBef>
              <a:buClr>
                <a:schemeClr val="accent2"/>
              </a:buClr>
              <a:buFontTx/>
              <a:buChar char="•"/>
            </a:pPr>
            <a:r>
              <a:rPr lang="en-US" altLang="zh-CN" sz="3200" b="1">
                <a:latin typeface="宋体" pitchFamily="2" charset="-122"/>
              </a:rPr>
              <a:t> </a:t>
            </a:r>
            <a:r>
              <a:rPr lang="zh-CN" altLang="en-US" sz="3200" b="1">
                <a:latin typeface="宋体" pitchFamily="2" charset="-122"/>
              </a:rPr>
              <a:t>设自旋角量子数为</a:t>
            </a:r>
            <a:r>
              <a:rPr lang="en-US" altLang="zh-CN" sz="3200" b="1" i="1"/>
              <a:t>S</a:t>
            </a:r>
            <a:r>
              <a:rPr lang="zh-CN" altLang="en-US" sz="3200" b="1" i="1"/>
              <a:t>，</a:t>
            </a:r>
            <a:r>
              <a:rPr lang="zh-CN" altLang="en-US" sz="3200" b="1"/>
              <a:t>则</a:t>
            </a:r>
            <a:endParaRPr lang="zh-CN" altLang="en-US" sz="3200" b="1">
              <a:latin typeface="宋体" pitchFamily="2" charset="-122"/>
            </a:endParaRPr>
          </a:p>
        </p:txBody>
      </p:sp>
      <p:graphicFrame>
        <p:nvGraphicFramePr>
          <p:cNvPr id="39938" name="Object 4"/>
          <p:cNvGraphicFramePr>
            <a:graphicFrameLocks noChangeAspect="1"/>
          </p:cNvGraphicFramePr>
          <p:nvPr/>
        </p:nvGraphicFramePr>
        <p:xfrm>
          <a:off x="1011238" y="3524250"/>
          <a:ext cx="4562475" cy="588963"/>
        </p:xfrm>
        <a:graphic>
          <a:graphicData uri="http://schemas.openxmlformats.org/presentationml/2006/ole">
            <mc:AlternateContent xmlns:mc="http://schemas.openxmlformats.org/markup-compatibility/2006">
              <mc:Choice xmlns:v="urn:schemas-microsoft-com:vml" Requires="v">
                <p:oleObj name="公式" r:id="rId2" imgW="1168200" imgH="152280" progId="Equations">
                  <p:embed/>
                </p:oleObj>
              </mc:Choice>
              <mc:Fallback>
                <p:oleObj name="公式" r:id="rId2" imgW="1168200" imgH="152280" progId="Equations">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238" y="3524250"/>
                        <a:ext cx="4562475" cy="588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42" name="Text Box 5"/>
          <p:cNvSpPr txBox="1">
            <a:spLocks noChangeArrowheads="1"/>
          </p:cNvSpPr>
          <p:nvPr/>
        </p:nvSpPr>
        <p:spPr bwMode="auto">
          <a:xfrm>
            <a:off x="933450" y="723900"/>
            <a:ext cx="7658100" cy="1554163"/>
          </a:xfrm>
          <a:prstGeom prst="rect">
            <a:avLst/>
          </a:prstGeom>
          <a:noFill/>
          <a:ln w="9525">
            <a:noFill/>
            <a:miter lim="800000"/>
            <a:headEnd/>
            <a:tailEnd/>
          </a:ln>
        </p:spPr>
        <p:txBody>
          <a:bodyPr>
            <a:spAutoFit/>
          </a:bodyPr>
          <a:lstStyle/>
          <a:p>
            <a:pPr>
              <a:spcBef>
                <a:spcPct val="50000"/>
              </a:spcBef>
              <a:buClr>
                <a:schemeClr val="accent2"/>
              </a:buClr>
              <a:buFontTx/>
              <a:buChar char="•"/>
            </a:pPr>
            <a:r>
              <a:rPr lang="en-US" altLang="zh-CN" sz="3200" b="1">
                <a:latin typeface="宋体" pitchFamily="2" charset="-122"/>
              </a:rPr>
              <a:t> </a:t>
            </a:r>
            <a:r>
              <a:rPr lang="zh-CN" altLang="en-US" sz="3200" b="1">
                <a:latin typeface="宋体" pitchFamily="2" charset="-122"/>
              </a:rPr>
              <a:t>为解释实验，假设电子除轨道运动外，还有内部自由度，称自旋自由度，对应地有自旋角动量。</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标题 1"/>
          <p:cNvSpPr>
            <a:spLocks noGrp="1"/>
          </p:cNvSpPr>
          <p:nvPr>
            <p:ph type="title"/>
          </p:nvPr>
        </p:nvSpPr>
        <p:spPr/>
        <p:txBody>
          <a:bodyPr/>
          <a:lstStyle/>
          <a:p>
            <a:pPr marL="342900" indent="-342900"/>
            <a:r>
              <a:rPr lang="zh-CN" altLang="en-US" b="1">
                <a:solidFill>
                  <a:srgbClr val="0000FF"/>
                </a:solidFill>
                <a:latin typeface="华文楷体" pitchFamily="2" charset="-122"/>
                <a:ea typeface="华文楷体" pitchFamily="2" charset="-122"/>
              </a:rPr>
              <a:t>术语辞典</a:t>
            </a:r>
            <a:endParaRPr lang="en-US" altLang="zh-CN" b="1">
              <a:solidFill>
                <a:srgbClr val="0000FF"/>
              </a:solidFill>
              <a:ea typeface="华文楷体" pitchFamily="2" charset="-122"/>
            </a:endParaRPr>
          </a:p>
        </p:txBody>
      </p:sp>
      <p:sp>
        <p:nvSpPr>
          <p:cNvPr id="2053" name="内容占位符 2"/>
          <p:cNvSpPr>
            <a:spLocks noGrp="1"/>
          </p:cNvSpPr>
          <p:nvPr>
            <p:ph idx="1"/>
          </p:nvPr>
        </p:nvSpPr>
        <p:spPr>
          <a:xfrm>
            <a:off x="685800" y="1619250"/>
            <a:ext cx="7772400" cy="4476750"/>
          </a:xfrm>
        </p:spPr>
        <p:txBody>
          <a:bodyPr/>
          <a:lstStyle/>
          <a:p>
            <a:pPr marL="342900" lvl="1" indent="-342900">
              <a:buFontTx/>
              <a:buChar char="•"/>
            </a:pPr>
            <a:r>
              <a:rPr lang="zh-CN" altLang="en-US" sz="3600" b="1">
                <a:solidFill>
                  <a:srgbClr val="0000FF"/>
                </a:solidFill>
                <a:latin typeface="华文楷体" pitchFamily="2" charset="-122"/>
                <a:ea typeface="华文楷体" pitchFamily="2" charset="-122"/>
              </a:rPr>
              <a:t>总发射本领</a:t>
            </a:r>
            <a:r>
              <a:rPr lang="en-US" altLang="zh-CN" sz="3600" b="1" i="1">
                <a:solidFill>
                  <a:srgbClr val="0000FF"/>
                </a:solidFill>
                <a:ea typeface="华文楷体" pitchFamily="2" charset="-122"/>
              </a:rPr>
              <a:t>M</a:t>
            </a:r>
            <a:r>
              <a:rPr lang="en-US" altLang="zh-CN" sz="3600" b="1">
                <a:solidFill>
                  <a:srgbClr val="0000FF"/>
                </a:solidFill>
                <a:ea typeface="华文楷体" pitchFamily="2" charset="-122"/>
              </a:rPr>
              <a:t>(</a:t>
            </a:r>
            <a:r>
              <a:rPr lang="en-US" altLang="zh-CN" sz="3600" b="1" i="1">
                <a:solidFill>
                  <a:srgbClr val="0000FF"/>
                </a:solidFill>
                <a:ea typeface="华文楷体" pitchFamily="2" charset="-122"/>
              </a:rPr>
              <a:t>T</a:t>
            </a:r>
            <a:r>
              <a:rPr lang="en-US" altLang="zh-CN" sz="3600" b="1">
                <a:solidFill>
                  <a:srgbClr val="0000FF"/>
                </a:solidFill>
                <a:ea typeface="华文楷体" pitchFamily="2" charset="-122"/>
              </a:rPr>
              <a:t>)</a:t>
            </a:r>
            <a:endParaRPr lang="en-US" altLang="zh-CN" sz="3600" b="1">
              <a:solidFill>
                <a:srgbClr val="0000FF"/>
              </a:solidFill>
              <a:latin typeface="华文楷体" pitchFamily="2" charset="-122"/>
              <a:ea typeface="华文楷体" pitchFamily="2" charset="-122"/>
            </a:endParaRPr>
          </a:p>
          <a:p>
            <a:pPr marL="342900" lvl="1" indent="-342900">
              <a:buFontTx/>
              <a:buNone/>
            </a:pPr>
            <a:endParaRPr lang="en-US" altLang="zh-CN" sz="3200" b="1">
              <a:solidFill>
                <a:srgbClr val="0000FF"/>
              </a:solidFill>
              <a:latin typeface="华文楷体" pitchFamily="2" charset="-122"/>
              <a:ea typeface="华文楷体" pitchFamily="2" charset="-122"/>
            </a:endParaRPr>
          </a:p>
          <a:p>
            <a:pPr marL="342900" lvl="1" indent="-342900">
              <a:buFontTx/>
              <a:buChar char="•"/>
            </a:pPr>
            <a:endParaRPr lang="en-US" altLang="zh-CN" sz="3200" b="1">
              <a:solidFill>
                <a:srgbClr val="0000FF"/>
              </a:solidFill>
              <a:latin typeface="华文楷体" pitchFamily="2" charset="-122"/>
              <a:ea typeface="华文楷体" pitchFamily="2" charset="-122"/>
            </a:endParaRPr>
          </a:p>
          <a:p>
            <a:pPr marL="342900" lvl="1" indent="-342900">
              <a:buFontTx/>
              <a:buNone/>
            </a:pPr>
            <a:endParaRPr lang="en-US" altLang="zh-CN" sz="3200" b="1">
              <a:solidFill>
                <a:srgbClr val="0000FF"/>
              </a:solidFill>
              <a:latin typeface="华文楷体" pitchFamily="2" charset="-122"/>
              <a:ea typeface="华文楷体" pitchFamily="2" charset="-122"/>
            </a:endParaRPr>
          </a:p>
          <a:p>
            <a:pPr marL="342900" lvl="1" indent="-342900">
              <a:buFontTx/>
              <a:buChar char="•"/>
            </a:pPr>
            <a:r>
              <a:rPr lang="zh-CN" altLang="en-US" sz="3600" b="1">
                <a:solidFill>
                  <a:srgbClr val="0000FF"/>
                </a:solidFill>
                <a:latin typeface="华文楷体" pitchFamily="2" charset="-122"/>
                <a:ea typeface="华文楷体" pitchFamily="2" charset="-122"/>
              </a:rPr>
              <a:t>单色吸收比</a:t>
            </a:r>
            <a:r>
              <a:rPr lang="zh-CN" altLang="en-US" sz="3600" b="1" i="1">
                <a:solidFill>
                  <a:srgbClr val="0000FF"/>
                </a:solidFill>
                <a:ea typeface="华文楷体" pitchFamily="2" charset="-122"/>
                <a:sym typeface="Symbol" pitchFamily="18" charset="2"/>
              </a:rPr>
              <a:t></a:t>
            </a:r>
            <a:r>
              <a:rPr lang="zh-CN" altLang="en-US" sz="3600" b="1" i="1" baseline="-25000">
                <a:solidFill>
                  <a:srgbClr val="0000FF"/>
                </a:solidFill>
                <a:ea typeface="华文楷体" pitchFamily="2" charset="-122"/>
                <a:sym typeface="Symbol" pitchFamily="18" charset="2"/>
              </a:rPr>
              <a:t> </a:t>
            </a:r>
            <a:r>
              <a:rPr lang="en-US" altLang="zh-CN" sz="3600" b="1">
                <a:solidFill>
                  <a:srgbClr val="0000FF"/>
                </a:solidFill>
                <a:ea typeface="华文楷体" pitchFamily="2" charset="-122"/>
                <a:sym typeface="Symbol" pitchFamily="18" charset="2"/>
              </a:rPr>
              <a:t>(</a:t>
            </a:r>
            <a:r>
              <a:rPr lang="en-US" altLang="zh-CN" sz="3600" b="1" i="1">
                <a:solidFill>
                  <a:srgbClr val="0000FF"/>
                </a:solidFill>
                <a:ea typeface="华文楷体" pitchFamily="2" charset="-122"/>
                <a:sym typeface="Symbol" pitchFamily="18" charset="2"/>
              </a:rPr>
              <a:t>T</a:t>
            </a:r>
            <a:r>
              <a:rPr lang="en-US" altLang="zh-CN" sz="3600" b="1">
                <a:solidFill>
                  <a:srgbClr val="0000FF"/>
                </a:solidFill>
                <a:ea typeface="华文楷体" pitchFamily="2" charset="-122"/>
                <a:sym typeface="Symbol" pitchFamily="18" charset="2"/>
              </a:rPr>
              <a:t>)</a:t>
            </a:r>
            <a:endParaRPr lang="en-US" altLang="zh-CN" sz="3600" b="1">
              <a:solidFill>
                <a:srgbClr val="0000FF"/>
              </a:solidFill>
              <a:ea typeface="华文楷体" pitchFamily="2" charset="-122"/>
            </a:endParaRPr>
          </a:p>
          <a:p>
            <a:endParaRPr lang="zh-CN" altLang="en-US"/>
          </a:p>
        </p:txBody>
      </p:sp>
      <p:sp>
        <p:nvSpPr>
          <p:cNvPr id="2054" name="灯片编号占位符 3"/>
          <p:cNvSpPr>
            <a:spLocks noGrp="1"/>
          </p:cNvSpPr>
          <p:nvPr>
            <p:ph type="sldNum" sz="quarter" idx="12"/>
          </p:nvPr>
        </p:nvSpPr>
        <p:spPr>
          <a:noFill/>
        </p:spPr>
        <p:txBody>
          <a:bodyPr/>
          <a:lstStyle/>
          <a:p>
            <a:fld id="{D626F646-3BDD-4AC0-8177-4A6BB1D71DE8}" type="slidenum">
              <a:rPr lang="en-US" altLang="zh-CN" smtClean="0"/>
              <a:pPr/>
              <a:t>7</a:t>
            </a:fld>
            <a:endParaRPr lang="en-US" altLang="zh-CN"/>
          </a:p>
        </p:txBody>
      </p:sp>
      <p:graphicFrame>
        <p:nvGraphicFramePr>
          <p:cNvPr id="2050" name="Object 2"/>
          <p:cNvGraphicFramePr>
            <a:graphicFrameLocks noChangeAspect="1"/>
          </p:cNvGraphicFramePr>
          <p:nvPr/>
        </p:nvGraphicFramePr>
        <p:xfrm>
          <a:off x="1712913" y="2286000"/>
          <a:ext cx="6154737" cy="1528763"/>
        </p:xfrm>
        <a:graphic>
          <a:graphicData uri="http://schemas.openxmlformats.org/presentationml/2006/ole">
            <mc:AlternateContent xmlns:mc="http://schemas.openxmlformats.org/markup-compatibility/2006">
              <mc:Choice xmlns:v="urn:schemas-microsoft-com:vml" Requires="v">
                <p:oleObj name="公式" r:id="rId2" imgW="1892160" imgH="469800" progId="Equations">
                  <p:embed/>
                </p:oleObj>
              </mc:Choice>
              <mc:Fallback>
                <p:oleObj name="公式" r:id="rId2" imgW="1892160" imgH="469800" progId="Equations">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2913" y="2286000"/>
                        <a:ext cx="6154737" cy="1528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3"/>
          <p:cNvGraphicFramePr>
            <a:graphicFrameLocks noChangeAspect="1"/>
          </p:cNvGraphicFramePr>
          <p:nvPr/>
        </p:nvGraphicFramePr>
        <p:xfrm>
          <a:off x="1416050" y="4730750"/>
          <a:ext cx="6302375" cy="887413"/>
        </p:xfrm>
        <a:graphic>
          <a:graphicData uri="http://schemas.openxmlformats.org/presentationml/2006/ole">
            <mc:AlternateContent xmlns:mc="http://schemas.openxmlformats.org/markup-compatibility/2006">
              <mc:Choice xmlns:v="urn:schemas-microsoft-com:vml" Requires="v">
                <p:oleObj name="公式" r:id="rId4" imgW="1714320" imgH="241200" progId="Equations">
                  <p:embed/>
                </p:oleObj>
              </mc:Choice>
              <mc:Fallback>
                <p:oleObj name="公式" r:id="rId4" imgW="1714320" imgH="241200" progId="Equations">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6050" y="4730750"/>
                        <a:ext cx="6302375" cy="887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3"/>
          <p:cNvSpPr>
            <a:spLocks noGrp="1"/>
          </p:cNvSpPr>
          <p:nvPr>
            <p:ph type="sldNum" sz="quarter" idx="12"/>
          </p:nvPr>
        </p:nvSpPr>
        <p:spPr>
          <a:noFill/>
        </p:spPr>
        <p:txBody>
          <a:bodyPr/>
          <a:lstStyle/>
          <a:p>
            <a:fld id="{70785631-B81D-43B1-89D4-C5D59A731385}" type="slidenum">
              <a:rPr lang="en-US" altLang="zh-CN" smtClean="0"/>
              <a:pPr/>
              <a:t>70</a:t>
            </a:fld>
            <a:endParaRPr lang="en-US" altLang="zh-CN"/>
          </a:p>
        </p:txBody>
      </p:sp>
      <p:sp>
        <p:nvSpPr>
          <p:cNvPr id="72707" name="Text Box 2"/>
          <p:cNvSpPr txBox="1">
            <a:spLocks noChangeArrowheads="1"/>
          </p:cNvSpPr>
          <p:nvPr/>
        </p:nvSpPr>
        <p:spPr bwMode="auto">
          <a:xfrm>
            <a:off x="457200" y="639763"/>
            <a:ext cx="3124200" cy="579437"/>
          </a:xfrm>
          <a:prstGeom prst="rect">
            <a:avLst/>
          </a:prstGeom>
          <a:noFill/>
          <a:ln w="9525">
            <a:noFill/>
            <a:miter lim="800000"/>
            <a:headEnd/>
            <a:tailEnd/>
          </a:ln>
        </p:spPr>
        <p:txBody>
          <a:bodyPr>
            <a:spAutoFit/>
          </a:bodyPr>
          <a:lstStyle/>
          <a:p>
            <a:pPr>
              <a:spcBef>
                <a:spcPct val="50000"/>
              </a:spcBef>
            </a:pPr>
            <a:r>
              <a:rPr lang="zh-CN" altLang="en-US" sz="3200" b="1">
                <a:solidFill>
                  <a:srgbClr val="0000FF"/>
                </a:solidFill>
                <a:latin typeface="宋体" pitchFamily="2" charset="-122"/>
              </a:rPr>
              <a:t>二</a:t>
            </a:r>
            <a:r>
              <a:rPr lang="en-US" altLang="zh-CN" sz="3200" b="1">
                <a:solidFill>
                  <a:srgbClr val="0000FF"/>
                </a:solidFill>
                <a:latin typeface="宋体" pitchFamily="2" charset="-122"/>
              </a:rPr>
              <a:t>.</a:t>
            </a:r>
            <a:r>
              <a:rPr lang="zh-CN" altLang="en-US" sz="3200" b="1">
                <a:solidFill>
                  <a:srgbClr val="0000FF"/>
                </a:solidFill>
                <a:latin typeface="宋体" pitchFamily="2" charset="-122"/>
              </a:rPr>
              <a:t>四个量子数</a:t>
            </a:r>
            <a:endParaRPr lang="zh-CN" altLang="en-US" b="1">
              <a:solidFill>
                <a:srgbClr val="0000FF"/>
              </a:solidFill>
              <a:latin typeface="宋体" pitchFamily="2" charset="-122"/>
            </a:endParaRPr>
          </a:p>
        </p:txBody>
      </p:sp>
      <p:sp>
        <p:nvSpPr>
          <p:cNvPr id="72708" name="Text Box 3"/>
          <p:cNvSpPr txBox="1">
            <a:spLocks noChangeArrowheads="1"/>
          </p:cNvSpPr>
          <p:nvPr/>
        </p:nvSpPr>
        <p:spPr bwMode="auto">
          <a:xfrm>
            <a:off x="1066800" y="1249363"/>
            <a:ext cx="7581900" cy="579437"/>
          </a:xfrm>
          <a:prstGeom prst="rect">
            <a:avLst/>
          </a:prstGeom>
          <a:noFill/>
          <a:ln w="9525">
            <a:noFill/>
            <a:miter lim="800000"/>
            <a:headEnd/>
            <a:tailEnd/>
          </a:ln>
        </p:spPr>
        <p:txBody>
          <a:bodyPr>
            <a:spAutoFit/>
          </a:bodyPr>
          <a:lstStyle/>
          <a:p>
            <a:pPr>
              <a:spcBef>
                <a:spcPct val="50000"/>
              </a:spcBef>
            </a:pPr>
            <a:r>
              <a:rPr lang="zh-CN" altLang="en-US" sz="3200" b="1">
                <a:latin typeface="宋体" pitchFamily="2" charset="-122"/>
              </a:rPr>
              <a:t>原子中电子运动由四个量子数决定</a:t>
            </a:r>
          </a:p>
        </p:txBody>
      </p:sp>
      <p:sp>
        <p:nvSpPr>
          <p:cNvPr id="72709" name="Text Box 4"/>
          <p:cNvSpPr txBox="1">
            <a:spLocks noChangeArrowheads="1"/>
          </p:cNvSpPr>
          <p:nvPr/>
        </p:nvSpPr>
        <p:spPr bwMode="auto">
          <a:xfrm>
            <a:off x="685800" y="1935163"/>
            <a:ext cx="6400800" cy="579437"/>
          </a:xfrm>
          <a:prstGeom prst="rect">
            <a:avLst/>
          </a:prstGeom>
          <a:noFill/>
          <a:ln w="9525">
            <a:noFill/>
            <a:miter lim="800000"/>
            <a:headEnd/>
            <a:tailEnd/>
          </a:ln>
        </p:spPr>
        <p:txBody>
          <a:bodyPr>
            <a:spAutoFit/>
          </a:bodyPr>
          <a:lstStyle/>
          <a:p>
            <a:pPr>
              <a:spcBef>
                <a:spcPct val="50000"/>
              </a:spcBef>
              <a:buFontTx/>
              <a:buChar char="•"/>
            </a:pPr>
            <a:r>
              <a:rPr lang="en-US" altLang="zh-CN" sz="3200" b="1">
                <a:solidFill>
                  <a:srgbClr val="0000FF"/>
                </a:solidFill>
                <a:latin typeface="宋体" pitchFamily="2" charset="-122"/>
              </a:rPr>
              <a:t> </a:t>
            </a:r>
            <a:r>
              <a:rPr lang="zh-CN" altLang="en-US" sz="3200" b="1">
                <a:solidFill>
                  <a:srgbClr val="0000FF"/>
                </a:solidFill>
                <a:latin typeface="宋体" pitchFamily="2" charset="-122"/>
              </a:rPr>
              <a:t>主量子数</a:t>
            </a:r>
            <a:r>
              <a:rPr lang="en-US" altLang="zh-CN" sz="3200" b="1" i="1">
                <a:solidFill>
                  <a:srgbClr val="0000FF"/>
                </a:solidFill>
              </a:rPr>
              <a:t>n</a:t>
            </a:r>
            <a:r>
              <a:rPr lang="en-US" altLang="zh-CN" sz="3200" b="1">
                <a:solidFill>
                  <a:srgbClr val="0000FF"/>
                </a:solidFill>
              </a:rPr>
              <a:t>:</a:t>
            </a:r>
            <a:r>
              <a:rPr lang="en-US" altLang="zh-CN" sz="3200" b="1"/>
              <a:t>  </a:t>
            </a:r>
            <a:r>
              <a:rPr lang="en-US" altLang="zh-CN" sz="3200" b="1" i="1"/>
              <a:t>n</a:t>
            </a:r>
            <a:r>
              <a:rPr lang="en-US" altLang="zh-CN" sz="3200" b="1"/>
              <a:t>=1,2,3,…</a:t>
            </a:r>
          </a:p>
        </p:txBody>
      </p:sp>
      <p:sp>
        <p:nvSpPr>
          <p:cNvPr id="72710" name="Text Box 5"/>
          <p:cNvSpPr txBox="1">
            <a:spLocks noChangeArrowheads="1"/>
          </p:cNvSpPr>
          <p:nvPr/>
        </p:nvSpPr>
        <p:spPr bwMode="auto">
          <a:xfrm>
            <a:off x="685800" y="2667000"/>
            <a:ext cx="6400800" cy="579438"/>
          </a:xfrm>
          <a:prstGeom prst="rect">
            <a:avLst/>
          </a:prstGeom>
          <a:noFill/>
          <a:ln w="9525">
            <a:noFill/>
            <a:miter lim="800000"/>
            <a:headEnd/>
            <a:tailEnd/>
          </a:ln>
        </p:spPr>
        <p:txBody>
          <a:bodyPr>
            <a:spAutoFit/>
          </a:bodyPr>
          <a:lstStyle/>
          <a:p>
            <a:pPr>
              <a:spcBef>
                <a:spcPct val="50000"/>
              </a:spcBef>
              <a:buFontTx/>
              <a:buChar char="•"/>
            </a:pPr>
            <a:r>
              <a:rPr lang="en-US" altLang="zh-CN" sz="3200" b="1">
                <a:solidFill>
                  <a:srgbClr val="0000FF"/>
                </a:solidFill>
                <a:latin typeface="宋体" pitchFamily="2" charset="-122"/>
              </a:rPr>
              <a:t> </a:t>
            </a:r>
            <a:r>
              <a:rPr lang="zh-CN" altLang="en-US" sz="3200" b="1">
                <a:solidFill>
                  <a:srgbClr val="0000FF"/>
                </a:solidFill>
                <a:latin typeface="宋体" pitchFamily="2" charset="-122"/>
              </a:rPr>
              <a:t>轨道角量子数</a:t>
            </a:r>
            <a:r>
              <a:rPr lang="en-US" altLang="zh-CN" sz="3200" b="1" i="1">
                <a:solidFill>
                  <a:srgbClr val="0000FF"/>
                </a:solidFill>
              </a:rPr>
              <a:t>l</a:t>
            </a:r>
            <a:r>
              <a:rPr lang="en-US" altLang="zh-CN" sz="3200" b="1">
                <a:solidFill>
                  <a:srgbClr val="0000FF"/>
                </a:solidFill>
              </a:rPr>
              <a:t>:</a:t>
            </a:r>
            <a:r>
              <a:rPr lang="en-US" altLang="zh-CN" sz="3200" b="1">
                <a:latin typeface="宋体" pitchFamily="2" charset="-122"/>
              </a:rPr>
              <a:t> </a:t>
            </a:r>
            <a:r>
              <a:rPr lang="en-US" altLang="zh-CN" sz="3200" b="1" i="1">
                <a:latin typeface="宋体" pitchFamily="2" charset="-122"/>
              </a:rPr>
              <a:t> </a:t>
            </a:r>
            <a:r>
              <a:rPr lang="en-US" altLang="zh-CN" sz="3200" b="1" i="1"/>
              <a:t>l=</a:t>
            </a:r>
            <a:r>
              <a:rPr lang="en-US" altLang="zh-CN" sz="3200" b="1"/>
              <a:t>0,1,2,…,(</a:t>
            </a:r>
            <a:r>
              <a:rPr lang="en-US" altLang="zh-CN" sz="3200" b="1" i="1"/>
              <a:t>n-1</a:t>
            </a:r>
            <a:r>
              <a:rPr lang="en-US" altLang="zh-CN" sz="3200" b="1"/>
              <a:t>)</a:t>
            </a:r>
            <a:endParaRPr lang="en-US" altLang="zh-CN" sz="3200" b="1">
              <a:latin typeface="宋体" pitchFamily="2" charset="-122"/>
            </a:endParaRPr>
          </a:p>
        </p:txBody>
      </p:sp>
      <p:sp>
        <p:nvSpPr>
          <p:cNvPr id="72711" name="Text Box 6"/>
          <p:cNvSpPr txBox="1">
            <a:spLocks noChangeArrowheads="1"/>
          </p:cNvSpPr>
          <p:nvPr/>
        </p:nvSpPr>
        <p:spPr bwMode="auto">
          <a:xfrm>
            <a:off x="762000" y="3505200"/>
            <a:ext cx="7315200" cy="579438"/>
          </a:xfrm>
          <a:prstGeom prst="rect">
            <a:avLst/>
          </a:prstGeom>
          <a:noFill/>
          <a:ln w="9525">
            <a:noFill/>
            <a:miter lim="800000"/>
            <a:headEnd/>
            <a:tailEnd/>
          </a:ln>
        </p:spPr>
        <p:txBody>
          <a:bodyPr>
            <a:spAutoFit/>
          </a:bodyPr>
          <a:lstStyle/>
          <a:p>
            <a:pPr>
              <a:spcBef>
                <a:spcPct val="50000"/>
              </a:spcBef>
              <a:buFontTx/>
              <a:buChar char="•"/>
            </a:pPr>
            <a:r>
              <a:rPr lang="en-US" altLang="zh-CN" sz="3200" b="1">
                <a:solidFill>
                  <a:srgbClr val="0000FF"/>
                </a:solidFill>
                <a:latin typeface="宋体" pitchFamily="2" charset="-122"/>
              </a:rPr>
              <a:t> </a:t>
            </a:r>
            <a:r>
              <a:rPr lang="zh-CN" altLang="en-US" sz="3200" b="1">
                <a:solidFill>
                  <a:srgbClr val="0000FF"/>
                </a:solidFill>
                <a:latin typeface="宋体" pitchFamily="2" charset="-122"/>
              </a:rPr>
              <a:t>轨道磁量子数</a:t>
            </a:r>
            <a:r>
              <a:rPr lang="en-US" altLang="zh-CN" sz="3200" b="1" i="1">
                <a:solidFill>
                  <a:srgbClr val="0000FF"/>
                </a:solidFill>
              </a:rPr>
              <a:t>m</a:t>
            </a:r>
            <a:r>
              <a:rPr lang="en-US" altLang="zh-CN" sz="3200" b="1" i="1" baseline="-25000">
                <a:solidFill>
                  <a:srgbClr val="0000FF"/>
                </a:solidFill>
              </a:rPr>
              <a:t>l</a:t>
            </a:r>
            <a:r>
              <a:rPr lang="en-US" altLang="zh-CN" sz="3200" b="1">
                <a:solidFill>
                  <a:srgbClr val="0000FF"/>
                </a:solidFill>
              </a:rPr>
              <a:t>: </a:t>
            </a:r>
            <a:r>
              <a:rPr lang="en-US" altLang="zh-CN" sz="3200" b="1"/>
              <a:t> </a:t>
            </a:r>
            <a:r>
              <a:rPr lang="en-US" altLang="zh-CN" sz="3200" b="1" i="1"/>
              <a:t>m</a:t>
            </a:r>
            <a:r>
              <a:rPr lang="en-US" altLang="zh-CN" sz="3200" b="1" i="1" baseline="-25000"/>
              <a:t>l</a:t>
            </a:r>
            <a:r>
              <a:rPr lang="en-US" altLang="zh-CN" sz="3200" b="1"/>
              <a:t>=0,</a:t>
            </a:r>
            <a:r>
              <a:rPr lang="en-US" altLang="zh-CN" sz="3200" b="1">
                <a:sym typeface="Symbol" pitchFamily="18" charset="2"/>
              </a:rPr>
              <a:t></a:t>
            </a:r>
            <a:r>
              <a:rPr lang="en-US" altLang="zh-CN" sz="3200" b="1"/>
              <a:t>1, </a:t>
            </a:r>
            <a:r>
              <a:rPr lang="en-US" altLang="zh-CN" sz="3200" b="1">
                <a:sym typeface="Symbol" pitchFamily="18" charset="2"/>
              </a:rPr>
              <a:t></a:t>
            </a:r>
            <a:r>
              <a:rPr lang="en-US" altLang="zh-CN" sz="3200" b="1"/>
              <a:t>2,…, </a:t>
            </a:r>
            <a:r>
              <a:rPr lang="en-US" altLang="zh-CN" sz="3200" b="1">
                <a:sym typeface="Symbol" pitchFamily="18" charset="2"/>
              </a:rPr>
              <a:t></a:t>
            </a:r>
            <a:r>
              <a:rPr lang="en-US" altLang="zh-CN" sz="3200" b="1" i="1"/>
              <a:t> l</a:t>
            </a:r>
          </a:p>
        </p:txBody>
      </p:sp>
      <p:sp>
        <p:nvSpPr>
          <p:cNvPr id="72712" name="Text Box 7"/>
          <p:cNvSpPr txBox="1">
            <a:spLocks noChangeArrowheads="1"/>
          </p:cNvSpPr>
          <p:nvPr/>
        </p:nvSpPr>
        <p:spPr bwMode="auto">
          <a:xfrm>
            <a:off x="762000" y="4267200"/>
            <a:ext cx="7239000" cy="579438"/>
          </a:xfrm>
          <a:prstGeom prst="rect">
            <a:avLst/>
          </a:prstGeom>
          <a:noFill/>
          <a:ln w="9525">
            <a:noFill/>
            <a:miter lim="800000"/>
            <a:headEnd/>
            <a:tailEnd/>
          </a:ln>
        </p:spPr>
        <p:txBody>
          <a:bodyPr>
            <a:spAutoFit/>
          </a:bodyPr>
          <a:lstStyle/>
          <a:p>
            <a:pPr>
              <a:spcBef>
                <a:spcPct val="50000"/>
              </a:spcBef>
              <a:buFontTx/>
              <a:buChar char="•"/>
            </a:pPr>
            <a:r>
              <a:rPr lang="en-US" altLang="zh-CN" sz="3200" b="1">
                <a:solidFill>
                  <a:srgbClr val="0000FF"/>
                </a:solidFill>
                <a:latin typeface="宋体" pitchFamily="2" charset="-122"/>
              </a:rPr>
              <a:t> </a:t>
            </a:r>
            <a:r>
              <a:rPr lang="zh-CN" altLang="en-US" sz="3200" b="1">
                <a:solidFill>
                  <a:srgbClr val="0000FF"/>
                </a:solidFill>
                <a:latin typeface="宋体" pitchFamily="2" charset="-122"/>
              </a:rPr>
              <a:t>自旋磁量子数</a:t>
            </a:r>
            <a:r>
              <a:rPr lang="en-US" altLang="zh-CN" sz="3200" b="1" i="1">
                <a:solidFill>
                  <a:srgbClr val="0000FF"/>
                </a:solidFill>
              </a:rPr>
              <a:t>m</a:t>
            </a:r>
            <a:r>
              <a:rPr lang="en-US" altLang="zh-CN" sz="3200" b="1" i="1" baseline="-25000">
                <a:solidFill>
                  <a:srgbClr val="0000FF"/>
                </a:solidFill>
              </a:rPr>
              <a:t>s</a:t>
            </a:r>
            <a:r>
              <a:rPr lang="en-US" altLang="zh-CN" sz="3200" b="1">
                <a:solidFill>
                  <a:srgbClr val="0000FF"/>
                </a:solidFill>
              </a:rPr>
              <a:t>:</a:t>
            </a:r>
            <a:r>
              <a:rPr lang="en-US" altLang="zh-CN" sz="3200" b="1" i="1"/>
              <a:t>  m</a:t>
            </a:r>
            <a:r>
              <a:rPr lang="en-US" altLang="zh-CN" sz="3200" b="1" i="1" baseline="-25000"/>
              <a:t>s</a:t>
            </a:r>
            <a:r>
              <a:rPr lang="en-US" altLang="zh-CN" sz="3200" b="1"/>
              <a:t>=</a:t>
            </a:r>
            <a:r>
              <a:rPr lang="en-US" altLang="zh-CN" sz="3200" b="1">
                <a:sym typeface="Symbol" pitchFamily="18" charset="2"/>
              </a:rPr>
              <a:t></a:t>
            </a:r>
            <a:r>
              <a:rPr lang="en-US" altLang="zh-CN" sz="3200" b="1"/>
              <a:t>1/2</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3"/>
          <p:cNvSpPr>
            <a:spLocks noGrp="1"/>
          </p:cNvSpPr>
          <p:nvPr>
            <p:ph type="sldNum" sz="quarter" idx="12"/>
          </p:nvPr>
        </p:nvSpPr>
        <p:spPr>
          <a:noFill/>
        </p:spPr>
        <p:txBody>
          <a:bodyPr/>
          <a:lstStyle/>
          <a:p>
            <a:fld id="{F00B1AAA-683B-41E0-A971-9C66143073F2}" type="slidenum">
              <a:rPr lang="en-US" altLang="zh-CN" smtClean="0"/>
              <a:pPr/>
              <a:t>71</a:t>
            </a:fld>
            <a:endParaRPr lang="en-US" altLang="zh-CN"/>
          </a:p>
        </p:txBody>
      </p:sp>
      <p:sp>
        <p:nvSpPr>
          <p:cNvPr id="73731" name="Text Box 2"/>
          <p:cNvSpPr txBox="1">
            <a:spLocks noChangeArrowheads="1"/>
          </p:cNvSpPr>
          <p:nvPr/>
        </p:nvSpPr>
        <p:spPr bwMode="auto">
          <a:xfrm>
            <a:off x="723900" y="1619250"/>
            <a:ext cx="7677150" cy="3856038"/>
          </a:xfrm>
          <a:prstGeom prst="rect">
            <a:avLst/>
          </a:prstGeom>
          <a:noFill/>
          <a:ln w="9525">
            <a:noFill/>
            <a:miter lim="800000"/>
            <a:headEnd/>
            <a:tailEnd/>
          </a:ln>
        </p:spPr>
        <p:txBody>
          <a:bodyPr>
            <a:spAutoFit/>
          </a:bodyPr>
          <a:lstStyle/>
          <a:p>
            <a:pPr>
              <a:spcBef>
                <a:spcPct val="50000"/>
              </a:spcBef>
            </a:pPr>
            <a:r>
              <a:rPr lang="en-US" altLang="zh-CN" sz="3200" b="1">
                <a:solidFill>
                  <a:srgbClr val="0000FF"/>
                </a:solidFill>
                <a:latin typeface="宋体" pitchFamily="2" charset="-122"/>
              </a:rPr>
              <a:t>1.</a:t>
            </a:r>
            <a:r>
              <a:rPr lang="zh-CN" altLang="en-US" sz="3200" b="1">
                <a:solidFill>
                  <a:srgbClr val="0000FF"/>
                </a:solidFill>
                <a:latin typeface="宋体" pitchFamily="2" charset="-122"/>
              </a:rPr>
              <a:t>费米子和玻色子</a:t>
            </a:r>
          </a:p>
          <a:p>
            <a:pPr>
              <a:lnSpc>
                <a:spcPct val="70000"/>
              </a:lnSpc>
              <a:spcBef>
                <a:spcPct val="50000"/>
              </a:spcBef>
              <a:buFontTx/>
              <a:buChar char="•"/>
            </a:pPr>
            <a:r>
              <a:rPr lang="zh-CN" altLang="en-US" sz="3200" b="1">
                <a:solidFill>
                  <a:srgbClr val="800000"/>
                </a:solidFill>
                <a:latin typeface="宋体" pitchFamily="2" charset="-122"/>
              </a:rPr>
              <a:t>费米子：</a:t>
            </a:r>
            <a:r>
              <a:rPr lang="zh-CN" altLang="en-US" sz="3200" b="1">
                <a:latin typeface="宋体" pitchFamily="2" charset="-122"/>
              </a:rPr>
              <a:t>自旋为</a:t>
            </a:r>
            <a:r>
              <a:rPr lang="en-US" altLang="zh-CN" sz="3200" b="1">
                <a:latin typeface="宋体" pitchFamily="2" charset="-122"/>
              </a:rPr>
              <a:t>1/2</a:t>
            </a:r>
            <a:r>
              <a:rPr lang="zh-CN" altLang="en-US" sz="3200" b="1">
                <a:latin typeface="宋体" pitchFamily="2" charset="-122"/>
              </a:rPr>
              <a:t>的奇数倍的粒子</a:t>
            </a:r>
          </a:p>
          <a:p>
            <a:pPr>
              <a:lnSpc>
                <a:spcPct val="70000"/>
              </a:lnSpc>
              <a:spcBef>
                <a:spcPct val="50000"/>
              </a:spcBef>
              <a:buFontTx/>
              <a:buChar char="•"/>
            </a:pPr>
            <a:r>
              <a:rPr lang="zh-CN" altLang="en-US" sz="3200" b="1">
                <a:solidFill>
                  <a:srgbClr val="800000"/>
                </a:solidFill>
                <a:latin typeface="宋体" pitchFamily="2" charset="-122"/>
              </a:rPr>
              <a:t>玻色子：</a:t>
            </a:r>
            <a:r>
              <a:rPr lang="zh-CN" altLang="en-US" sz="3200" b="1">
                <a:latin typeface="宋体" pitchFamily="2" charset="-122"/>
              </a:rPr>
              <a:t>自旋</a:t>
            </a:r>
            <a:r>
              <a:rPr lang="en-US" altLang="zh-CN" sz="3200" b="1" i="1"/>
              <a:t>S</a:t>
            </a:r>
            <a:r>
              <a:rPr lang="zh-CN" altLang="en-US" sz="3200" b="1"/>
              <a:t>＝</a:t>
            </a:r>
            <a:r>
              <a:rPr lang="en-US" altLang="zh-CN" sz="3200" b="1"/>
              <a:t>0</a:t>
            </a:r>
            <a:r>
              <a:rPr lang="zh-CN" altLang="en-US" sz="3200" b="1">
                <a:latin typeface="宋体" pitchFamily="2" charset="-122"/>
              </a:rPr>
              <a:t>或</a:t>
            </a:r>
            <a:r>
              <a:rPr lang="en-US" altLang="zh-CN" sz="3200" b="1">
                <a:latin typeface="宋体" pitchFamily="2" charset="-122"/>
              </a:rPr>
              <a:t>1/2</a:t>
            </a:r>
            <a:r>
              <a:rPr lang="zh-CN" altLang="en-US" sz="3200" b="1">
                <a:latin typeface="宋体" pitchFamily="2" charset="-122"/>
              </a:rPr>
              <a:t>的偶数倍的粒子</a:t>
            </a:r>
          </a:p>
          <a:p>
            <a:pPr>
              <a:spcBef>
                <a:spcPct val="50000"/>
              </a:spcBef>
            </a:pPr>
            <a:r>
              <a:rPr lang="en-US" altLang="zh-CN" sz="3200" b="1">
                <a:solidFill>
                  <a:srgbClr val="0000FF"/>
                </a:solidFill>
                <a:latin typeface="宋体" pitchFamily="2" charset="-122"/>
              </a:rPr>
              <a:t>2.</a:t>
            </a:r>
            <a:r>
              <a:rPr lang="zh-CN" altLang="en-US" sz="3200" b="1">
                <a:solidFill>
                  <a:srgbClr val="0000FF"/>
                </a:solidFill>
                <a:latin typeface="宋体" pitchFamily="2" charset="-122"/>
              </a:rPr>
              <a:t>泡利不相容原理</a:t>
            </a:r>
          </a:p>
          <a:p>
            <a:pPr>
              <a:spcBef>
                <a:spcPct val="50000"/>
              </a:spcBef>
            </a:pPr>
            <a:r>
              <a:rPr lang="zh-CN" altLang="en-US" sz="3200" b="1" u="sng">
                <a:latin typeface="宋体" pitchFamily="2" charset="-122"/>
              </a:rPr>
              <a:t>两个</a:t>
            </a:r>
            <a:r>
              <a:rPr lang="zh-CN" altLang="en-US" sz="3200" b="1" u="sng">
                <a:solidFill>
                  <a:srgbClr val="800000"/>
                </a:solidFill>
                <a:latin typeface="宋体" pitchFamily="2" charset="-122"/>
              </a:rPr>
              <a:t>费米子</a:t>
            </a:r>
            <a:r>
              <a:rPr lang="zh-CN" altLang="en-US" sz="3200" b="1" u="sng">
                <a:latin typeface="宋体" pitchFamily="2" charset="-122"/>
              </a:rPr>
              <a:t>不能占据相同的量子态</a:t>
            </a:r>
          </a:p>
          <a:p>
            <a:pPr>
              <a:spcBef>
                <a:spcPct val="50000"/>
              </a:spcBef>
            </a:pPr>
            <a:r>
              <a:rPr lang="zh-CN" altLang="en-US" sz="2800" b="1">
                <a:latin typeface="宋体" pitchFamily="2" charset="-122"/>
              </a:rPr>
              <a:t>具体到原子里，两个电子不能有相同的</a:t>
            </a:r>
            <a:r>
              <a:rPr lang="en-US" altLang="zh-CN" sz="2800" b="1" i="1"/>
              <a:t>n,l,m</a:t>
            </a:r>
            <a:r>
              <a:rPr lang="en-US" altLang="zh-CN" sz="2800" b="1" i="1" baseline="-25000"/>
              <a:t>l </a:t>
            </a:r>
            <a:r>
              <a:rPr lang="en-US" altLang="zh-CN" sz="2800" b="1" i="1"/>
              <a:t>,m</a:t>
            </a:r>
            <a:r>
              <a:rPr lang="en-US" altLang="zh-CN" sz="2800" b="1" i="1" baseline="-25000"/>
              <a:t>s</a:t>
            </a:r>
          </a:p>
        </p:txBody>
      </p:sp>
      <p:sp>
        <p:nvSpPr>
          <p:cNvPr id="73732" name="Text Box 14"/>
          <p:cNvSpPr txBox="1">
            <a:spLocks noChangeArrowheads="1"/>
          </p:cNvSpPr>
          <p:nvPr/>
        </p:nvSpPr>
        <p:spPr bwMode="auto">
          <a:xfrm>
            <a:off x="1333500" y="266700"/>
            <a:ext cx="6496050" cy="1311275"/>
          </a:xfrm>
          <a:prstGeom prst="rect">
            <a:avLst/>
          </a:prstGeom>
          <a:noFill/>
          <a:ln w="9525">
            <a:noFill/>
            <a:miter lim="800000"/>
            <a:headEnd/>
            <a:tailEnd/>
          </a:ln>
        </p:spPr>
        <p:txBody>
          <a:bodyPr>
            <a:spAutoFit/>
          </a:bodyPr>
          <a:lstStyle/>
          <a:p>
            <a:pPr algn="ctr"/>
            <a:r>
              <a:rPr lang="zh-CN" altLang="en-US" sz="4000" b="1">
                <a:solidFill>
                  <a:srgbClr val="0000FF"/>
                </a:solidFill>
                <a:latin typeface="宋体" pitchFamily="2" charset="-122"/>
              </a:rPr>
              <a:t>费米子、玻色子和 泡利不相容原理</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3"/>
          <p:cNvSpPr>
            <a:spLocks noGrp="1"/>
          </p:cNvSpPr>
          <p:nvPr>
            <p:ph type="sldNum" sz="quarter" idx="12"/>
          </p:nvPr>
        </p:nvSpPr>
        <p:spPr>
          <a:noFill/>
        </p:spPr>
        <p:txBody>
          <a:bodyPr/>
          <a:lstStyle/>
          <a:p>
            <a:fld id="{75FBA746-4DEB-4238-9BDE-091F22B030DB}" type="slidenum">
              <a:rPr lang="en-US" altLang="zh-CN" smtClean="0"/>
              <a:pPr/>
              <a:t>72</a:t>
            </a:fld>
            <a:endParaRPr lang="en-US" altLang="zh-CN"/>
          </a:p>
        </p:txBody>
      </p:sp>
      <p:sp>
        <p:nvSpPr>
          <p:cNvPr id="74755" name="Text Box 1026"/>
          <p:cNvSpPr txBox="1">
            <a:spLocks noChangeArrowheads="1"/>
          </p:cNvSpPr>
          <p:nvPr/>
        </p:nvSpPr>
        <p:spPr bwMode="auto">
          <a:xfrm>
            <a:off x="571500" y="781050"/>
            <a:ext cx="7677150" cy="2530475"/>
          </a:xfrm>
          <a:prstGeom prst="rect">
            <a:avLst/>
          </a:prstGeom>
          <a:noFill/>
          <a:ln w="9525">
            <a:noFill/>
            <a:miter lim="800000"/>
            <a:headEnd/>
            <a:tailEnd/>
          </a:ln>
        </p:spPr>
        <p:txBody>
          <a:bodyPr>
            <a:spAutoFit/>
          </a:bodyPr>
          <a:lstStyle/>
          <a:p>
            <a:pPr>
              <a:spcBef>
                <a:spcPct val="50000"/>
              </a:spcBef>
            </a:pPr>
            <a:r>
              <a:rPr lang="en-US" altLang="zh-CN" sz="3200" b="1">
                <a:solidFill>
                  <a:srgbClr val="0000FF"/>
                </a:solidFill>
                <a:latin typeface="宋体" pitchFamily="2" charset="-122"/>
              </a:rPr>
              <a:t>3.</a:t>
            </a:r>
            <a:r>
              <a:rPr lang="zh-CN" altLang="en-US" sz="3200" b="1">
                <a:solidFill>
                  <a:srgbClr val="0000FF"/>
                </a:solidFill>
                <a:latin typeface="宋体" pitchFamily="2" charset="-122"/>
              </a:rPr>
              <a:t>玻色凝聚</a:t>
            </a:r>
          </a:p>
          <a:p>
            <a:pPr>
              <a:spcBef>
                <a:spcPct val="50000"/>
              </a:spcBef>
            </a:pPr>
            <a:r>
              <a:rPr lang="zh-CN" altLang="en-US" sz="3200" b="1">
                <a:latin typeface="宋体" pitchFamily="2" charset="-122"/>
              </a:rPr>
              <a:t>玻色子不受泡利不相容原理的限制，一个单粒子态可容纳多个玻色子</a:t>
            </a:r>
            <a:r>
              <a:rPr lang="en-US" altLang="zh-CN" sz="3200" b="1"/>
              <a:t>—</a:t>
            </a:r>
            <a:r>
              <a:rPr lang="zh-CN" altLang="en-US" sz="3200" b="1">
                <a:solidFill>
                  <a:srgbClr val="0000FF"/>
                </a:solidFill>
                <a:latin typeface="宋体" pitchFamily="2" charset="-122"/>
              </a:rPr>
              <a:t>玻色凝聚。</a:t>
            </a:r>
          </a:p>
          <a:p>
            <a:pPr>
              <a:spcBef>
                <a:spcPct val="50000"/>
              </a:spcBef>
            </a:pPr>
            <a:r>
              <a:rPr lang="en-US" altLang="zh-CN" sz="3200" b="1">
                <a:solidFill>
                  <a:srgbClr val="0000FF"/>
                </a:solidFill>
                <a:latin typeface="宋体" pitchFamily="2" charset="-122"/>
                <a:hlinkClick r:id="rId2" action="ppaction://hlinksldjump"/>
              </a:rPr>
              <a:t>return</a:t>
            </a:r>
            <a:endParaRPr lang="en-US" altLang="zh-CN" sz="3200" b="1">
              <a:solidFill>
                <a:srgbClr val="0000FF"/>
              </a:solidFill>
              <a:latin typeface="宋体" pitchFamily="2"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p:cNvSpPr>
            <a:spLocks noGrp="1"/>
          </p:cNvSpPr>
          <p:nvPr>
            <p:ph type="sldNum" sz="quarter" idx="12"/>
          </p:nvPr>
        </p:nvSpPr>
        <p:spPr>
          <a:noFill/>
        </p:spPr>
        <p:txBody>
          <a:bodyPr/>
          <a:lstStyle/>
          <a:p>
            <a:fld id="{C4808006-AC6A-4A5C-A609-5767EE14BC60}" type="slidenum">
              <a:rPr lang="en-US" altLang="zh-CN" smtClean="0">
                <a:ea typeface="宋体" charset="-122"/>
              </a:rPr>
              <a:pPr/>
              <a:t>73</a:t>
            </a:fld>
            <a:endParaRPr lang="en-US" altLang="zh-CN">
              <a:ea typeface="宋体" charset="-122"/>
            </a:endParaRPr>
          </a:p>
        </p:txBody>
      </p:sp>
      <p:sp>
        <p:nvSpPr>
          <p:cNvPr id="76803" name="Rectangle 2"/>
          <p:cNvSpPr>
            <a:spLocks noGrp="1" noChangeArrowheads="1"/>
          </p:cNvSpPr>
          <p:nvPr>
            <p:ph type="title"/>
          </p:nvPr>
        </p:nvSpPr>
        <p:spPr>
          <a:xfrm>
            <a:off x="685800" y="457200"/>
            <a:ext cx="7772400" cy="990600"/>
          </a:xfrm>
        </p:spPr>
        <p:txBody>
          <a:bodyPr/>
          <a:lstStyle/>
          <a:p>
            <a:pPr eaLnBrk="1" hangingPunct="1"/>
            <a:r>
              <a:rPr lang="zh-CN" altLang="en-US" b="1"/>
              <a:t>第四章 固体物理初步</a:t>
            </a:r>
            <a:endParaRPr lang="zh-CN" altLang="en-US"/>
          </a:p>
        </p:txBody>
      </p:sp>
      <p:sp>
        <p:nvSpPr>
          <p:cNvPr id="76804" name="Rectangle 3"/>
          <p:cNvSpPr>
            <a:spLocks noGrp="1" noChangeArrowheads="1"/>
          </p:cNvSpPr>
          <p:nvPr>
            <p:ph type="body" idx="1"/>
          </p:nvPr>
        </p:nvSpPr>
        <p:spPr>
          <a:xfrm>
            <a:off x="685800" y="1447800"/>
            <a:ext cx="7772400" cy="4648200"/>
          </a:xfrm>
        </p:spPr>
        <p:txBody>
          <a:bodyPr/>
          <a:lstStyle/>
          <a:p>
            <a:pPr eaLnBrk="1" hangingPunct="1">
              <a:lnSpc>
                <a:spcPct val="90000"/>
              </a:lnSpc>
            </a:pPr>
            <a:r>
              <a:rPr lang="zh-CN" altLang="en-US" b="1"/>
              <a:t>原子周期性排列的系统。玻璃不是“固体”，更接近粘滞性很强的液体。</a:t>
            </a:r>
          </a:p>
          <a:p>
            <a:pPr eaLnBrk="1" hangingPunct="1">
              <a:lnSpc>
                <a:spcPct val="90000"/>
              </a:lnSpc>
            </a:pPr>
            <a:r>
              <a:rPr lang="zh-CN" altLang="en-US" b="1"/>
              <a:t>定态薛定格方程的解决定于势函数</a:t>
            </a:r>
            <a:r>
              <a:rPr lang="en-US" altLang="zh-CN" b="1">
                <a:hlinkClick r:id="rId2" action="ppaction://hlinksldjump"/>
              </a:rPr>
              <a:t>more</a:t>
            </a:r>
            <a:r>
              <a:rPr lang="zh-CN" altLang="en-US" b="1"/>
              <a:t>。周期性的势函数导致特殊的行波型定态波函数（意味着电子可以在整个固体内到处巡游）和相应的特殊的能谱结构：能带</a:t>
            </a:r>
            <a:r>
              <a:rPr lang="en-US" altLang="zh-CN" b="1">
                <a:hlinkClick r:id="rId3" action="ppaction://hlinksldjump"/>
              </a:rPr>
              <a:t>more</a:t>
            </a:r>
            <a:r>
              <a:rPr lang="zh-CN" altLang="en-US" b="1"/>
              <a:t>。</a:t>
            </a:r>
          </a:p>
          <a:p>
            <a:pPr eaLnBrk="1" hangingPunct="1">
              <a:lnSpc>
                <a:spcPct val="90000"/>
              </a:lnSpc>
            </a:pPr>
            <a:r>
              <a:rPr lang="zh-CN" altLang="en-US" b="1"/>
              <a:t>能带结构、行波型的波函数对电导的影响。电导的物理图象</a:t>
            </a:r>
            <a:r>
              <a:rPr lang="en-US" altLang="zh-CN" b="1">
                <a:hlinkClick r:id="rId4" action="ppaction://hlinksldjump"/>
              </a:rPr>
              <a:t>more</a:t>
            </a:r>
            <a:r>
              <a:rPr lang="zh-CN" altLang="en-US" b="1"/>
              <a: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p:cNvSpPr>
            <a:spLocks noGrp="1"/>
          </p:cNvSpPr>
          <p:nvPr>
            <p:ph type="sldNum" sz="quarter" idx="12"/>
          </p:nvPr>
        </p:nvSpPr>
        <p:spPr>
          <a:noFill/>
        </p:spPr>
        <p:txBody>
          <a:bodyPr/>
          <a:lstStyle/>
          <a:p>
            <a:fld id="{0DCCBB9A-CDA1-4710-9CD9-63F025101937}" type="slidenum">
              <a:rPr lang="en-US" altLang="zh-CN" smtClean="0">
                <a:ea typeface="宋体" charset="-122"/>
              </a:rPr>
              <a:pPr/>
              <a:t>74</a:t>
            </a:fld>
            <a:endParaRPr lang="en-US" altLang="zh-CN">
              <a:ea typeface="宋体" charset="-122"/>
            </a:endParaRPr>
          </a:p>
        </p:txBody>
      </p:sp>
      <p:sp>
        <p:nvSpPr>
          <p:cNvPr id="77827" name="Rectangle 2"/>
          <p:cNvSpPr>
            <a:spLocks noGrp="1" noChangeArrowheads="1"/>
          </p:cNvSpPr>
          <p:nvPr>
            <p:ph type="title"/>
          </p:nvPr>
        </p:nvSpPr>
        <p:spPr/>
        <p:txBody>
          <a:bodyPr/>
          <a:lstStyle/>
          <a:p>
            <a:pPr eaLnBrk="1" hangingPunct="1"/>
            <a:r>
              <a:rPr lang="zh-CN" altLang="en-US" b="1"/>
              <a:t>固体性质决定于势函数</a:t>
            </a:r>
            <a:endParaRPr lang="zh-CN" altLang="en-US"/>
          </a:p>
        </p:txBody>
      </p:sp>
      <p:sp>
        <p:nvSpPr>
          <p:cNvPr id="77828" name="Rectangle 3"/>
          <p:cNvSpPr>
            <a:spLocks noGrp="1" noChangeArrowheads="1"/>
          </p:cNvSpPr>
          <p:nvPr>
            <p:ph type="body" idx="1"/>
          </p:nvPr>
        </p:nvSpPr>
        <p:spPr/>
        <p:txBody>
          <a:bodyPr/>
          <a:lstStyle/>
          <a:p>
            <a:pPr eaLnBrk="1" hangingPunct="1"/>
            <a:r>
              <a:rPr lang="zh-CN" altLang="en-US" b="1"/>
              <a:t>固体的性质决定于势函数 ，改变势函数就可以改变固体的性质：搀杂、合金等等。</a:t>
            </a:r>
          </a:p>
          <a:p>
            <a:pPr eaLnBrk="1" hangingPunct="1"/>
            <a:r>
              <a:rPr lang="zh-CN" altLang="en-US" b="1"/>
              <a:t>近几十年来，人工超晶格、纳米材料技术发展很快，其要点即为在纳米尺度上改变固体结构（也就是势函数）而改变材料的能带进而改变其性质，又称“能带工程”。</a:t>
            </a:r>
            <a:r>
              <a:rPr lang="en-US" altLang="zh-CN" b="1">
                <a:hlinkClick r:id="rId2" action="ppaction://hlinksldjump"/>
              </a:rPr>
              <a:t>return</a:t>
            </a:r>
            <a:endParaRPr lang="en-US" altLang="zh-CN" b="1"/>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5"/>
          <p:cNvSpPr>
            <a:spLocks noGrp="1"/>
          </p:cNvSpPr>
          <p:nvPr>
            <p:ph type="sldNum" sz="quarter" idx="12"/>
          </p:nvPr>
        </p:nvSpPr>
        <p:spPr>
          <a:noFill/>
        </p:spPr>
        <p:txBody>
          <a:bodyPr/>
          <a:lstStyle/>
          <a:p>
            <a:fld id="{4A31F713-21B4-404D-817A-9CB6526B897D}" type="slidenum">
              <a:rPr lang="en-US" altLang="zh-CN" smtClean="0">
                <a:ea typeface="宋体" charset="-122"/>
              </a:rPr>
              <a:pPr/>
              <a:t>75</a:t>
            </a:fld>
            <a:endParaRPr lang="en-US" altLang="zh-CN">
              <a:ea typeface="宋体" charset="-122"/>
            </a:endParaRPr>
          </a:p>
        </p:txBody>
      </p:sp>
      <p:sp>
        <p:nvSpPr>
          <p:cNvPr id="78851" name="Rectangle 2"/>
          <p:cNvSpPr>
            <a:spLocks noGrp="1" noChangeArrowheads="1"/>
          </p:cNvSpPr>
          <p:nvPr>
            <p:ph type="title"/>
          </p:nvPr>
        </p:nvSpPr>
        <p:spPr>
          <a:xfrm>
            <a:off x="685800" y="304800"/>
            <a:ext cx="7772400" cy="1066800"/>
          </a:xfrm>
        </p:spPr>
        <p:txBody>
          <a:bodyPr/>
          <a:lstStyle/>
          <a:p>
            <a:pPr eaLnBrk="1" hangingPunct="1"/>
            <a:r>
              <a:rPr lang="zh-CN" altLang="en-US" b="1"/>
              <a:t>能带简介</a:t>
            </a:r>
            <a:endParaRPr lang="zh-CN" altLang="en-US"/>
          </a:p>
        </p:txBody>
      </p:sp>
      <p:sp>
        <p:nvSpPr>
          <p:cNvPr id="78852" name="Rectangle 3"/>
          <p:cNvSpPr>
            <a:spLocks noGrp="1" noChangeArrowheads="1"/>
          </p:cNvSpPr>
          <p:nvPr>
            <p:ph type="body" idx="1"/>
          </p:nvPr>
        </p:nvSpPr>
        <p:spPr>
          <a:xfrm>
            <a:off x="685800" y="1371600"/>
            <a:ext cx="7772400" cy="4953000"/>
          </a:xfrm>
        </p:spPr>
        <p:txBody>
          <a:bodyPr/>
          <a:lstStyle/>
          <a:p>
            <a:pPr eaLnBrk="1" hangingPunct="1"/>
            <a:r>
              <a:rPr lang="zh-CN" altLang="en-US" b="1"/>
              <a:t>可以严格证明，周期性势场对应的能级是带状结构的：</a:t>
            </a:r>
          </a:p>
          <a:p>
            <a:pPr eaLnBrk="1" hangingPunct="1"/>
            <a:r>
              <a:rPr lang="zh-CN" altLang="en-US" b="1"/>
              <a:t>在带内共有</a:t>
            </a:r>
            <a:r>
              <a:rPr lang="en-US" altLang="zh-CN" b="1"/>
              <a:t>N</a:t>
            </a:r>
            <a:r>
              <a:rPr lang="zh-CN" altLang="en-US" b="1"/>
              <a:t>个能级（</a:t>
            </a:r>
            <a:r>
              <a:rPr lang="en-US" altLang="zh-CN" b="1"/>
              <a:t>N</a:t>
            </a:r>
            <a:r>
              <a:rPr lang="zh-CN" altLang="en-US" b="1"/>
              <a:t>是晶格格点的总数）。能级分布是非常稠密的，以至于可以认为是连续分布；</a:t>
            </a:r>
          </a:p>
          <a:p>
            <a:pPr eaLnBrk="1" hangingPunct="1"/>
            <a:r>
              <a:rPr lang="zh-CN" altLang="en-US" b="1"/>
              <a:t>可能一：两能带互相重叠；</a:t>
            </a:r>
          </a:p>
          <a:p>
            <a:pPr eaLnBrk="1" hangingPunct="1"/>
            <a:r>
              <a:rPr lang="zh-CN" altLang="en-US" b="1"/>
              <a:t>可能二：两能带间存在“能隙”（称禁带，电子能量不能取禁带中的值）</a:t>
            </a:r>
            <a:r>
              <a:rPr lang="en-US" altLang="zh-CN" b="1">
                <a:hlinkClick r:id="rId2" action="ppaction://hlinksldjump"/>
              </a:rPr>
              <a:t>more</a:t>
            </a:r>
            <a:r>
              <a:rPr lang="zh-CN" altLang="en-US" b="1"/>
              <a:t>；</a:t>
            </a:r>
          </a:p>
          <a:p>
            <a:pPr eaLnBrk="1" hangingPunct="1"/>
            <a:r>
              <a:rPr lang="zh-CN" altLang="en-US" b="1"/>
              <a:t>能带结构对固体性质影响极大。</a:t>
            </a:r>
            <a:r>
              <a:rPr lang="en-US" altLang="zh-CN" b="1">
                <a:hlinkClick r:id="rId3" action="ppaction://hlinksldjump"/>
              </a:rPr>
              <a:t>return</a:t>
            </a:r>
            <a:endParaRPr lang="en-US" altLang="zh-CN" b="1"/>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5"/>
          <p:cNvSpPr>
            <a:spLocks noGrp="1"/>
          </p:cNvSpPr>
          <p:nvPr>
            <p:ph type="sldNum" sz="quarter" idx="12"/>
          </p:nvPr>
        </p:nvSpPr>
        <p:spPr>
          <a:noFill/>
        </p:spPr>
        <p:txBody>
          <a:bodyPr/>
          <a:lstStyle/>
          <a:p>
            <a:fld id="{E2EDB66F-BE9F-4EA9-A981-7A43090F76F0}" type="slidenum">
              <a:rPr lang="en-US" altLang="zh-CN" smtClean="0">
                <a:ea typeface="宋体" charset="-122"/>
              </a:rPr>
              <a:pPr/>
              <a:t>76</a:t>
            </a:fld>
            <a:endParaRPr lang="en-US" altLang="zh-CN">
              <a:ea typeface="宋体" charset="-122"/>
            </a:endParaRPr>
          </a:p>
        </p:txBody>
      </p:sp>
      <p:sp>
        <p:nvSpPr>
          <p:cNvPr id="79875" name="Rectangle 2"/>
          <p:cNvSpPr>
            <a:spLocks noGrp="1" noChangeArrowheads="1"/>
          </p:cNvSpPr>
          <p:nvPr>
            <p:ph type="title"/>
          </p:nvPr>
        </p:nvSpPr>
        <p:spPr/>
        <p:txBody>
          <a:bodyPr/>
          <a:lstStyle/>
          <a:p>
            <a:pPr eaLnBrk="1" hangingPunct="1"/>
            <a:r>
              <a:rPr lang="zh-CN" altLang="en-US" b="1"/>
              <a:t>能带结构对电导的影响</a:t>
            </a:r>
            <a:endParaRPr lang="zh-CN" altLang="en-US"/>
          </a:p>
        </p:txBody>
      </p:sp>
      <p:sp>
        <p:nvSpPr>
          <p:cNvPr id="79876" name="Rectangle 3"/>
          <p:cNvSpPr>
            <a:spLocks noGrp="1" noChangeArrowheads="1"/>
          </p:cNvSpPr>
          <p:nvPr>
            <p:ph type="body" idx="1"/>
          </p:nvPr>
        </p:nvSpPr>
        <p:spPr>
          <a:xfrm>
            <a:off x="685800" y="1981200"/>
            <a:ext cx="7772400" cy="4191000"/>
          </a:xfrm>
        </p:spPr>
        <p:txBody>
          <a:bodyPr/>
          <a:lstStyle/>
          <a:p>
            <a:pPr eaLnBrk="1" hangingPunct="1"/>
            <a:r>
              <a:rPr lang="zh-CN" altLang="en-US" b="1"/>
              <a:t>电子在能带中按泡利不相容原理 和总能量最小的原则（费米统计、低温极限）填充，按填充情况分，能带可分为导带（没被填满的能带）、满带</a:t>
            </a:r>
            <a:r>
              <a:rPr lang="en-US" altLang="zh-CN" b="1"/>
              <a:t>( </a:t>
            </a:r>
            <a:r>
              <a:rPr lang="zh-CN" altLang="en-US" b="1"/>
              <a:t>被填满的能带）和空带（没有任何电子的能带）</a:t>
            </a:r>
            <a:r>
              <a:rPr lang="en-US" altLang="zh-CN" b="1"/>
              <a:t>;</a:t>
            </a:r>
          </a:p>
          <a:p>
            <a:pPr eaLnBrk="1" hangingPunct="1"/>
            <a:r>
              <a:rPr lang="zh-CN" altLang="en-US" b="1"/>
              <a:t>导电的微观解释</a:t>
            </a:r>
            <a:r>
              <a:rPr lang="en-US" altLang="zh-CN" sz="2400" b="1">
                <a:hlinkClick r:id="rId2" action="ppaction://hlinksldjump"/>
              </a:rPr>
              <a:t>more</a:t>
            </a:r>
            <a:r>
              <a:rPr lang="zh-CN" altLang="en-US" b="1"/>
              <a:t>，导体和绝缘体</a:t>
            </a:r>
            <a:r>
              <a:rPr lang="en-US" altLang="zh-CN" sz="2400" b="1">
                <a:hlinkClick r:id="rId3" action="ppaction://hlinksldjump"/>
              </a:rPr>
              <a:t>more</a:t>
            </a:r>
            <a:r>
              <a:rPr lang="zh-CN" altLang="en-US" b="1"/>
              <a:t>；</a:t>
            </a:r>
          </a:p>
          <a:p>
            <a:pPr eaLnBrk="1" hangingPunct="1"/>
            <a:r>
              <a:rPr lang="zh-CN" altLang="en-US" b="1"/>
              <a:t>重要的特例：半导体 </a:t>
            </a:r>
            <a:r>
              <a:rPr lang="en-US" altLang="zh-CN" b="1">
                <a:hlinkClick r:id="rId4" action="ppaction://hlinksldjump"/>
              </a:rPr>
              <a:t>mor</a:t>
            </a:r>
            <a:r>
              <a:rPr lang="en-US" altLang="zh-CN" b="1">
                <a:hlinkClick r:id="rId5" action="ppaction://hlinksldjump"/>
              </a:rPr>
              <a:t>e</a:t>
            </a:r>
            <a:r>
              <a:rPr lang="en-US" altLang="zh-CN" b="1"/>
              <a:t>;</a:t>
            </a:r>
            <a:r>
              <a:rPr lang="en-US" altLang="zh-CN" b="1">
                <a:hlinkClick r:id="rId5" action="ppaction://hlinksldjump"/>
              </a:rPr>
              <a:t>return</a:t>
            </a:r>
            <a:endParaRPr lang="en-US" altLang="zh-CN" b="1">
              <a:hlinkClick r:id="rId6" action="ppaction://hlinksldjump"/>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5"/>
          <p:cNvSpPr>
            <a:spLocks noGrp="1"/>
          </p:cNvSpPr>
          <p:nvPr>
            <p:ph type="sldNum" sz="quarter" idx="12"/>
          </p:nvPr>
        </p:nvSpPr>
        <p:spPr>
          <a:noFill/>
        </p:spPr>
        <p:txBody>
          <a:bodyPr/>
          <a:lstStyle/>
          <a:p>
            <a:fld id="{DB8B320B-0DAC-4DB2-B1BE-8A34136530DC}" type="slidenum">
              <a:rPr lang="en-US" altLang="zh-CN" smtClean="0">
                <a:ea typeface="宋体" charset="-122"/>
              </a:rPr>
              <a:pPr/>
              <a:t>77</a:t>
            </a:fld>
            <a:endParaRPr lang="en-US" altLang="zh-CN">
              <a:ea typeface="宋体" charset="-122"/>
            </a:endParaRPr>
          </a:p>
        </p:txBody>
      </p:sp>
      <p:sp>
        <p:nvSpPr>
          <p:cNvPr id="80899" name="Rectangle 2"/>
          <p:cNvSpPr>
            <a:spLocks noGrp="1" noChangeArrowheads="1"/>
          </p:cNvSpPr>
          <p:nvPr>
            <p:ph type="title"/>
          </p:nvPr>
        </p:nvSpPr>
        <p:spPr/>
        <p:txBody>
          <a:bodyPr/>
          <a:lstStyle/>
          <a:p>
            <a:pPr eaLnBrk="1" hangingPunct="1"/>
            <a:r>
              <a:rPr lang="zh-CN" altLang="en-US" sz="6000" b="1">
                <a:ea typeface="黑体" pitchFamily="2" charset="-122"/>
              </a:rPr>
              <a:t>能带结构示意图</a:t>
            </a:r>
          </a:p>
        </p:txBody>
      </p:sp>
      <p:sp>
        <p:nvSpPr>
          <p:cNvPr id="80900" name="Rectangle 3"/>
          <p:cNvSpPr>
            <a:spLocks noGrp="1" noChangeArrowheads="1"/>
          </p:cNvSpPr>
          <p:nvPr>
            <p:ph type="body" idx="1"/>
          </p:nvPr>
        </p:nvSpPr>
        <p:spPr/>
        <p:txBody>
          <a:bodyPr/>
          <a:lstStyle/>
          <a:p>
            <a:pPr eaLnBrk="1" hangingPunct="1">
              <a:buFontTx/>
              <a:buNone/>
            </a:pPr>
            <a:r>
              <a:rPr lang="en-US" altLang="zh-CN">
                <a:hlinkClick r:id="rId2" action="ppaction://hlinksldjump"/>
              </a:rPr>
              <a:t>return</a:t>
            </a:r>
            <a:endParaRPr lang="en-US" altLang="zh-CN"/>
          </a:p>
        </p:txBody>
      </p:sp>
      <p:sp>
        <p:nvSpPr>
          <p:cNvPr id="80901" name="Rectangle 4"/>
          <p:cNvSpPr>
            <a:spLocks noChangeArrowheads="1"/>
          </p:cNvSpPr>
          <p:nvPr/>
        </p:nvSpPr>
        <p:spPr bwMode="auto">
          <a:xfrm>
            <a:off x="1524000" y="3733800"/>
            <a:ext cx="2057400" cy="609600"/>
          </a:xfrm>
          <a:prstGeom prst="rect">
            <a:avLst/>
          </a:prstGeom>
          <a:solidFill>
            <a:srgbClr val="FF6600"/>
          </a:solidFill>
          <a:ln w="9525">
            <a:noFill/>
            <a:miter lim="800000"/>
            <a:headEnd/>
            <a:tailEnd/>
          </a:ln>
        </p:spPr>
        <p:txBody>
          <a:bodyPr wrap="none" anchor="ctr">
            <a:spAutoFit/>
          </a:bodyPr>
          <a:lstStyle/>
          <a:p>
            <a:endParaRPr lang="zh-CN" altLang="en-US"/>
          </a:p>
        </p:txBody>
      </p:sp>
      <p:sp>
        <p:nvSpPr>
          <p:cNvPr id="80902" name="Rectangle 5"/>
          <p:cNvSpPr>
            <a:spLocks noChangeArrowheads="1"/>
          </p:cNvSpPr>
          <p:nvPr/>
        </p:nvSpPr>
        <p:spPr bwMode="auto">
          <a:xfrm>
            <a:off x="5029200" y="2895600"/>
            <a:ext cx="2057400" cy="609600"/>
          </a:xfrm>
          <a:prstGeom prst="rect">
            <a:avLst/>
          </a:prstGeom>
          <a:solidFill>
            <a:schemeClr val="accent1"/>
          </a:solidFill>
          <a:ln w="9525">
            <a:noFill/>
            <a:miter lim="800000"/>
            <a:headEnd/>
            <a:tailEnd/>
          </a:ln>
        </p:spPr>
        <p:txBody>
          <a:bodyPr wrap="none" anchor="ctr">
            <a:spAutoFit/>
          </a:bodyPr>
          <a:lstStyle/>
          <a:p>
            <a:endParaRPr lang="zh-CN" altLang="en-US"/>
          </a:p>
        </p:txBody>
      </p:sp>
      <p:sp>
        <p:nvSpPr>
          <p:cNvPr id="80903" name="Rectangle 6"/>
          <p:cNvSpPr>
            <a:spLocks noChangeArrowheads="1"/>
          </p:cNvSpPr>
          <p:nvPr/>
        </p:nvSpPr>
        <p:spPr bwMode="auto">
          <a:xfrm>
            <a:off x="1600200" y="5257800"/>
            <a:ext cx="2057400" cy="609600"/>
          </a:xfrm>
          <a:prstGeom prst="rect">
            <a:avLst/>
          </a:prstGeom>
          <a:solidFill>
            <a:schemeClr val="accent2"/>
          </a:solidFill>
          <a:ln w="9525">
            <a:noFill/>
            <a:miter lim="800000"/>
            <a:headEnd/>
            <a:tailEnd/>
          </a:ln>
        </p:spPr>
        <p:txBody>
          <a:bodyPr wrap="none" anchor="ctr">
            <a:spAutoFit/>
          </a:bodyPr>
          <a:lstStyle/>
          <a:p>
            <a:endParaRPr lang="zh-CN" altLang="en-US"/>
          </a:p>
        </p:txBody>
      </p:sp>
      <p:sp>
        <p:nvSpPr>
          <p:cNvPr id="80904" name="Rectangle 7"/>
          <p:cNvSpPr>
            <a:spLocks noChangeArrowheads="1"/>
          </p:cNvSpPr>
          <p:nvPr/>
        </p:nvSpPr>
        <p:spPr bwMode="auto">
          <a:xfrm>
            <a:off x="5334000" y="3276600"/>
            <a:ext cx="2057400" cy="609600"/>
          </a:xfrm>
          <a:prstGeom prst="rect">
            <a:avLst/>
          </a:prstGeom>
          <a:solidFill>
            <a:srgbClr val="FF6600"/>
          </a:solidFill>
          <a:ln w="9525">
            <a:noFill/>
            <a:miter lim="800000"/>
            <a:headEnd/>
            <a:tailEnd/>
          </a:ln>
        </p:spPr>
        <p:txBody>
          <a:bodyPr wrap="none" anchor="ctr">
            <a:spAutoFit/>
          </a:bodyPr>
          <a:lstStyle/>
          <a:p>
            <a:endParaRPr lang="zh-CN" altLang="en-US"/>
          </a:p>
        </p:txBody>
      </p:sp>
      <p:sp>
        <p:nvSpPr>
          <p:cNvPr id="80905" name="Rectangle 8"/>
          <p:cNvSpPr>
            <a:spLocks noChangeArrowheads="1"/>
          </p:cNvSpPr>
          <p:nvPr/>
        </p:nvSpPr>
        <p:spPr bwMode="auto">
          <a:xfrm>
            <a:off x="5791200" y="4495800"/>
            <a:ext cx="2057400" cy="609600"/>
          </a:xfrm>
          <a:prstGeom prst="rect">
            <a:avLst/>
          </a:prstGeom>
          <a:solidFill>
            <a:schemeClr val="accent2"/>
          </a:solidFill>
          <a:ln w="9525">
            <a:noFill/>
            <a:miter lim="800000"/>
            <a:headEnd/>
            <a:tailEnd/>
          </a:ln>
        </p:spPr>
        <p:txBody>
          <a:bodyPr wrap="none" anchor="ctr">
            <a:spAutoFit/>
          </a:bodyPr>
          <a:lstStyle/>
          <a:p>
            <a:endParaRPr lang="zh-CN" altLang="en-US"/>
          </a:p>
        </p:txBody>
      </p:sp>
      <p:sp>
        <p:nvSpPr>
          <p:cNvPr id="80906" name="Rectangle 9"/>
          <p:cNvSpPr>
            <a:spLocks noChangeArrowheads="1"/>
          </p:cNvSpPr>
          <p:nvPr/>
        </p:nvSpPr>
        <p:spPr bwMode="auto">
          <a:xfrm>
            <a:off x="1524000" y="2819400"/>
            <a:ext cx="2057400" cy="609600"/>
          </a:xfrm>
          <a:prstGeom prst="rect">
            <a:avLst/>
          </a:prstGeom>
          <a:solidFill>
            <a:schemeClr val="accent1"/>
          </a:solidFill>
          <a:ln w="9525">
            <a:noFill/>
            <a:miter lim="800000"/>
            <a:headEnd/>
            <a:tailEnd/>
          </a:ln>
        </p:spPr>
        <p:txBody>
          <a:bodyPr wrap="none" anchor="ctr">
            <a:spAutoFit/>
          </a:bodyPr>
          <a:lstStyle/>
          <a:p>
            <a:endParaRPr lang="zh-CN"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p:cNvSpPr>
            <a:spLocks noGrp="1"/>
          </p:cNvSpPr>
          <p:nvPr>
            <p:ph type="sldNum" sz="quarter" idx="12"/>
          </p:nvPr>
        </p:nvSpPr>
        <p:spPr>
          <a:noFill/>
        </p:spPr>
        <p:txBody>
          <a:bodyPr/>
          <a:lstStyle/>
          <a:p>
            <a:fld id="{35226C46-2823-4523-995F-8C05F3BC24CA}" type="slidenum">
              <a:rPr lang="en-US" altLang="zh-CN" smtClean="0">
                <a:ea typeface="宋体" charset="-122"/>
              </a:rPr>
              <a:pPr/>
              <a:t>78</a:t>
            </a:fld>
            <a:endParaRPr lang="en-US" altLang="zh-CN">
              <a:ea typeface="宋体" charset="-122"/>
            </a:endParaRPr>
          </a:p>
        </p:txBody>
      </p:sp>
      <p:sp>
        <p:nvSpPr>
          <p:cNvPr id="81923" name="Rectangle 2"/>
          <p:cNvSpPr>
            <a:spLocks noGrp="1" noChangeArrowheads="1"/>
          </p:cNvSpPr>
          <p:nvPr>
            <p:ph type="title"/>
          </p:nvPr>
        </p:nvSpPr>
        <p:spPr>
          <a:xfrm>
            <a:off x="685800" y="304800"/>
            <a:ext cx="7772400" cy="990600"/>
          </a:xfrm>
        </p:spPr>
        <p:txBody>
          <a:bodyPr/>
          <a:lstStyle/>
          <a:p>
            <a:pPr eaLnBrk="1" hangingPunct="1"/>
            <a:r>
              <a:rPr lang="zh-CN" altLang="en-US" b="1"/>
              <a:t>固体导电的微观解释</a:t>
            </a:r>
            <a:endParaRPr lang="zh-CN" altLang="en-US"/>
          </a:p>
        </p:txBody>
      </p:sp>
      <p:sp>
        <p:nvSpPr>
          <p:cNvPr id="81924" name="Rectangle 3"/>
          <p:cNvSpPr>
            <a:spLocks noGrp="1" noChangeArrowheads="1"/>
          </p:cNvSpPr>
          <p:nvPr>
            <p:ph type="body" idx="1"/>
          </p:nvPr>
        </p:nvSpPr>
        <p:spPr>
          <a:xfrm>
            <a:off x="685800" y="1371600"/>
            <a:ext cx="7772400" cy="4724400"/>
          </a:xfrm>
        </p:spPr>
        <p:txBody>
          <a:bodyPr/>
          <a:lstStyle/>
          <a:p>
            <a:pPr eaLnBrk="1" hangingPunct="1">
              <a:lnSpc>
                <a:spcPct val="90000"/>
              </a:lnSpc>
            </a:pPr>
            <a:r>
              <a:rPr lang="zh-CN" altLang="en-US" b="1"/>
              <a:t>同一能带内，能量较高的能级对应的状态有较快的速度（半经典图象）；</a:t>
            </a:r>
          </a:p>
          <a:p>
            <a:pPr eaLnBrk="1" hangingPunct="1">
              <a:lnSpc>
                <a:spcPct val="90000"/>
              </a:lnSpc>
            </a:pPr>
            <a:r>
              <a:rPr lang="zh-CN" altLang="en-US" b="1"/>
              <a:t>电子吸收外电场的能量跃迁到能量较高（因而对应的速度较快）的能级，相当于电子在外电场下加速形成电流；</a:t>
            </a:r>
          </a:p>
          <a:p>
            <a:pPr eaLnBrk="1" hangingPunct="1">
              <a:lnSpc>
                <a:spcPct val="90000"/>
              </a:lnSpc>
            </a:pPr>
            <a:r>
              <a:rPr lang="zh-CN" altLang="en-US" b="1"/>
              <a:t>外电场类似于频率趋于</a:t>
            </a:r>
            <a:r>
              <a:rPr lang="en-US" altLang="zh-CN" b="1"/>
              <a:t>0</a:t>
            </a:r>
            <a:r>
              <a:rPr lang="zh-CN" altLang="en-US" b="1"/>
              <a:t>的电磁波，电子一次只能吸收无限小的能量；</a:t>
            </a:r>
          </a:p>
          <a:p>
            <a:pPr eaLnBrk="1" hangingPunct="1">
              <a:lnSpc>
                <a:spcPct val="90000"/>
              </a:lnSpc>
            </a:pPr>
            <a:r>
              <a:rPr lang="zh-CN" altLang="en-US" b="1"/>
              <a:t>因此，固体能导电的前提是：存在部分填充的能带</a:t>
            </a:r>
            <a:r>
              <a:rPr lang="en-US" altLang="zh-CN" b="1">
                <a:hlinkClick r:id="rId2" action="ppaction://hlinksldjump"/>
              </a:rPr>
              <a:t>return</a:t>
            </a:r>
            <a:endParaRPr lang="en-US" altLang="zh-CN" b="1"/>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5"/>
          <p:cNvSpPr>
            <a:spLocks noGrp="1"/>
          </p:cNvSpPr>
          <p:nvPr>
            <p:ph type="sldNum" sz="quarter" idx="12"/>
          </p:nvPr>
        </p:nvSpPr>
        <p:spPr>
          <a:noFill/>
        </p:spPr>
        <p:txBody>
          <a:bodyPr/>
          <a:lstStyle/>
          <a:p>
            <a:fld id="{1CAFE14B-256B-4EF7-960B-C776450401E5}" type="slidenum">
              <a:rPr lang="en-US" altLang="zh-CN" smtClean="0">
                <a:ea typeface="宋体" charset="-122"/>
              </a:rPr>
              <a:pPr/>
              <a:t>79</a:t>
            </a:fld>
            <a:endParaRPr lang="en-US" altLang="zh-CN">
              <a:ea typeface="宋体" charset="-122"/>
            </a:endParaRPr>
          </a:p>
        </p:txBody>
      </p:sp>
      <p:sp>
        <p:nvSpPr>
          <p:cNvPr id="82947" name="Rectangle 2"/>
          <p:cNvSpPr>
            <a:spLocks noGrp="1" noChangeArrowheads="1"/>
          </p:cNvSpPr>
          <p:nvPr>
            <p:ph type="title"/>
          </p:nvPr>
        </p:nvSpPr>
        <p:spPr/>
        <p:txBody>
          <a:bodyPr/>
          <a:lstStyle/>
          <a:p>
            <a:pPr eaLnBrk="1" hangingPunct="1"/>
            <a:r>
              <a:rPr lang="zh-CN" altLang="en-US" b="1"/>
              <a:t>导体和绝缘体</a:t>
            </a:r>
            <a:endParaRPr lang="zh-CN" altLang="en-US"/>
          </a:p>
        </p:txBody>
      </p:sp>
      <p:sp>
        <p:nvSpPr>
          <p:cNvPr id="82948" name="Rectangle 3"/>
          <p:cNvSpPr>
            <a:spLocks noChangeArrowheads="1"/>
          </p:cNvSpPr>
          <p:nvPr/>
        </p:nvSpPr>
        <p:spPr bwMode="auto">
          <a:xfrm>
            <a:off x="838200" y="3733800"/>
            <a:ext cx="2057400" cy="609600"/>
          </a:xfrm>
          <a:prstGeom prst="rect">
            <a:avLst/>
          </a:prstGeom>
          <a:solidFill>
            <a:schemeClr val="accent1"/>
          </a:solidFill>
          <a:ln w="9525">
            <a:noFill/>
            <a:miter lim="800000"/>
            <a:headEnd/>
            <a:tailEnd/>
          </a:ln>
        </p:spPr>
        <p:txBody>
          <a:bodyPr wrap="none" anchor="ctr">
            <a:spAutoFit/>
          </a:bodyPr>
          <a:lstStyle/>
          <a:p>
            <a:endParaRPr lang="zh-CN" altLang="en-US"/>
          </a:p>
        </p:txBody>
      </p:sp>
      <p:sp>
        <p:nvSpPr>
          <p:cNvPr id="82949" name="Rectangle 4"/>
          <p:cNvSpPr>
            <a:spLocks noChangeArrowheads="1"/>
          </p:cNvSpPr>
          <p:nvPr/>
        </p:nvSpPr>
        <p:spPr bwMode="auto">
          <a:xfrm>
            <a:off x="838200" y="4953000"/>
            <a:ext cx="2057400" cy="533400"/>
          </a:xfrm>
          <a:prstGeom prst="rect">
            <a:avLst/>
          </a:prstGeom>
          <a:solidFill>
            <a:schemeClr val="accent1"/>
          </a:solidFill>
          <a:ln w="9525">
            <a:noFill/>
            <a:miter lim="800000"/>
            <a:headEnd/>
            <a:tailEnd/>
          </a:ln>
        </p:spPr>
        <p:txBody>
          <a:bodyPr anchor="ctr">
            <a:spAutoFit/>
          </a:bodyPr>
          <a:lstStyle/>
          <a:p>
            <a:endParaRPr lang="zh-CN" altLang="en-US"/>
          </a:p>
        </p:txBody>
      </p:sp>
      <p:sp>
        <p:nvSpPr>
          <p:cNvPr id="82950" name="Rectangle 5"/>
          <p:cNvSpPr>
            <a:spLocks noChangeArrowheads="1"/>
          </p:cNvSpPr>
          <p:nvPr/>
        </p:nvSpPr>
        <p:spPr bwMode="auto">
          <a:xfrm>
            <a:off x="838200" y="5334000"/>
            <a:ext cx="2057400" cy="457200"/>
          </a:xfrm>
          <a:prstGeom prst="rect">
            <a:avLst/>
          </a:prstGeom>
          <a:solidFill>
            <a:srgbClr val="FF3300"/>
          </a:solidFill>
          <a:ln w="9525">
            <a:noFill/>
            <a:miter lim="800000"/>
            <a:headEnd/>
            <a:tailEnd/>
          </a:ln>
        </p:spPr>
        <p:txBody>
          <a:bodyPr wrap="none" anchor="ctr">
            <a:spAutoFit/>
          </a:bodyPr>
          <a:lstStyle/>
          <a:p>
            <a:endParaRPr lang="zh-CN" altLang="en-US"/>
          </a:p>
        </p:txBody>
      </p:sp>
      <p:sp>
        <p:nvSpPr>
          <p:cNvPr id="82951" name="Rectangle 6"/>
          <p:cNvSpPr>
            <a:spLocks noChangeArrowheads="1"/>
          </p:cNvSpPr>
          <p:nvPr/>
        </p:nvSpPr>
        <p:spPr bwMode="auto">
          <a:xfrm>
            <a:off x="5791200" y="4191000"/>
            <a:ext cx="2057400" cy="609600"/>
          </a:xfrm>
          <a:prstGeom prst="rect">
            <a:avLst/>
          </a:prstGeom>
          <a:solidFill>
            <a:srgbClr val="FF3300"/>
          </a:solidFill>
          <a:ln w="9525">
            <a:noFill/>
            <a:miter lim="800000"/>
            <a:headEnd/>
            <a:tailEnd/>
          </a:ln>
        </p:spPr>
        <p:txBody>
          <a:bodyPr wrap="none" anchor="ctr">
            <a:spAutoFit/>
          </a:bodyPr>
          <a:lstStyle/>
          <a:p>
            <a:endParaRPr lang="zh-CN" altLang="en-US"/>
          </a:p>
        </p:txBody>
      </p:sp>
      <p:sp>
        <p:nvSpPr>
          <p:cNvPr id="82952" name="Rectangle 7"/>
          <p:cNvSpPr>
            <a:spLocks noChangeArrowheads="1"/>
          </p:cNvSpPr>
          <p:nvPr/>
        </p:nvSpPr>
        <p:spPr bwMode="auto">
          <a:xfrm>
            <a:off x="5638800" y="2133600"/>
            <a:ext cx="2057400" cy="609600"/>
          </a:xfrm>
          <a:prstGeom prst="rect">
            <a:avLst/>
          </a:prstGeom>
          <a:solidFill>
            <a:schemeClr val="accent1"/>
          </a:solidFill>
          <a:ln w="9525">
            <a:noFill/>
            <a:miter lim="800000"/>
            <a:headEnd/>
            <a:tailEnd/>
          </a:ln>
        </p:spPr>
        <p:txBody>
          <a:bodyPr wrap="none" anchor="ctr">
            <a:spAutoFit/>
          </a:bodyPr>
          <a:lstStyle/>
          <a:p>
            <a:endParaRPr lang="zh-CN" altLang="en-US"/>
          </a:p>
        </p:txBody>
      </p:sp>
      <p:sp>
        <p:nvSpPr>
          <p:cNvPr id="82953" name="Rectangle 8"/>
          <p:cNvSpPr>
            <a:spLocks noChangeArrowheads="1"/>
          </p:cNvSpPr>
          <p:nvPr/>
        </p:nvSpPr>
        <p:spPr bwMode="auto">
          <a:xfrm>
            <a:off x="3048000" y="5181600"/>
            <a:ext cx="2057400" cy="609600"/>
          </a:xfrm>
          <a:prstGeom prst="rect">
            <a:avLst/>
          </a:prstGeom>
          <a:solidFill>
            <a:srgbClr val="FF3300"/>
          </a:solidFill>
          <a:ln w="9525">
            <a:noFill/>
            <a:miter lim="800000"/>
            <a:headEnd/>
            <a:tailEnd/>
          </a:ln>
        </p:spPr>
        <p:txBody>
          <a:bodyPr wrap="none" anchor="ctr">
            <a:spAutoFit/>
          </a:bodyPr>
          <a:lstStyle/>
          <a:p>
            <a:endParaRPr lang="zh-CN" altLang="en-US"/>
          </a:p>
        </p:txBody>
      </p:sp>
      <p:sp>
        <p:nvSpPr>
          <p:cNvPr id="82954" name="Text Box 9"/>
          <p:cNvSpPr txBox="1">
            <a:spLocks noChangeArrowheads="1"/>
          </p:cNvSpPr>
          <p:nvPr/>
        </p:nvSpPr>
        <p:spPr bwMode="auto">
          <a:xfrm>
            <a:off x="1219200" y="2743200"/>
            <a:ext cx="1003300" cy="579438"/>
          </a:xfrm>
          <a:prstGeom prst="rect">
            <a:avLst/>
          </a:prstGeom>
          <a:noFill/>
          <a:ln w="9525">
            <a:noFill/>
            <a:miter lim="800000"/>
            <a:headEnd/>
            <a:tailEnd/>
          </a:ln>
        </p:spPr>
        <p:txBody>
          <a:bodyPr wrap="none">
            <a:spAutoFit/>
          </a:bodyPr>
          <a:lstStyle/>
          <a:p>
            <a:r>
              <a:rPr lang="zh-CN" altLang="en-US" sz="3200" b="1"/>
              <a:t>导体</a:t>
            </a:r>
            <a:endParaRPr lang="zh-CN" altLang="en-US" sz="2800" b="1"/>
          </a:p>
        </p:txBody>
      </p:sp>
      <p:sp>
        <p:nvSpPr>
          <p:cNvPr id="82955" name="Rectangle 10"/>
          <p:cNvSpPr>
            <a:spLocks noChangeArrowheads="1"/>
          </p:cNvSpPr>
          <p:nvPr/>
        </p:nvSpPr>
        <p:spPr bwMode="auto">
          <a:xfrm>
            <a:off x="3048000" y="4800600"/>
            <a:ext cx="2057400" cy="609600"/>
          </a:xfrm>
          <a:prstGeom prst="rect">
            <a:avLst/>
          </a:prstGeom>
          <a:solidFill>
            <a:schemeClr val="accent1"/>
          </a:solidFill>
          <a:ln w="9525">
            <a:noFill/>
            <a:miter lim="800000"/>
            <a:headEnd/>
            <a:tailEnd/>
          </a:ln>
        </p:spPr>
        <p:txBody>
          <a:bodyPr wrap="none" anchor="ctr">
            <a:spAutoFit/>
          </a:bodyPr>
          <a:lstStyle/>
          <a:p>
            <a:endParaRPr lang="zh-CN" altLang="en-US"/>
          </a:p>
        </p:txBody>
      </p:sp>
      <p:sp>
        <p:nvSpPr>
          <p:cNvPr id="82956" name="Text Box 11"/>
          <p:cNvSpPr txBox="1">
            <a:spLocks noChangeArrowheads="1"/>
          </p:cNvSpPr>
          <p:nvPr/>
        </p:nvSpPr>
        <p:spPr bwMode="auto">
          <a:xfrm>
            <a:off x="7162800" y="3048000"/>
            <a:ext cx="758825" cy="519113"/>
          </a:xfrm>
          <a:prstGeom prst="rect">
            <a:avLst/>
          </a:prstGeom>
          <a:noFill/>
          <a:ln w="9525">
            <a:noFill/>
            <a:miter lim="800000"/>
            <a:headEnd/>
            <a:tailEnd/>
          </a:ln>
        </p:spPr>
        <p:txBody>
          <a:bodyPr>
            <a:spAutoFit/>
          </a:bodyPr>
          <a:lstStyle/>
          <a:p>
            <a:r>
              <a:rPr lang="en-US" altLang="zh-CN" sz="2800" b="1">
                <a:sym typeface="Symbol" pitchFamily="18" charset="2"/>
              </a:rPr>
              <a:t></a:t>
            </a:r>
            <a:r>
              <a:rPr lang="en-US" altLang="zh-CN" sz="2800" b="1" i="1">
                <a:sym typeface="Symbol" pitchFamily="18" charset="2"/>
              </a:rPr>
              <a:t>E</a:t>
            </a:r>
            <a:r>
              <a:rPr lang="en-US" altLang="zh-CN" sz="2800" b="1" i="1" baseline="-25000">
                <a:sym typeface="Symbol" pitchFamily="18" charset="2"/>
              </a:rPr>
              <a:t>g</a:t>
            </a:r>
            <a:endParaRPr lang="en-US" altLang="zh-CN" sz="2800" b="1"/>
          </a:p>
        </p:txBody>
      </p:sp>
      <p:sp>
        <p:nvSpPr>
          <p:cNvPr id="82957" name="Text Box 12"/>
          <p:cNvSpPr txBox="1">
            <a:spLocks noChangeArrowheads="1"/>
          </p:cNvSpPr>
          <p:nvPr/>
        </p:nvSpPr>
        <p:spPr bwMode="auto">
          <a:xfrm>
            <a:off x="2057400" y="4419600"/>
            <a:ext cx="758825" cy="519113"/>
          </a:xfrm>
          <a:prstGeom prst="rect">
            <a:avLst/>
          </a:prstGeom>
          <a:noFill/>
          <a:ln w="9525">
            <a:noFill/>
            <a:miter lim="800000"/>
            <a:headEnd/>
            <a:tailEnd/>
          </a:ln>
        </p:spPr>
        <p:txBody>
          <a:bodyPr>
            <a:spAutoFit/>
          </a:bodyPr>
          <a:lstStyle/>
          <a:p>
            <a:r>
              <a:rPr lang="en-US" altLang="zh-CN" sz="2800" b="1">
                <a:sym typeface="Symbol" pitchFamily="18" charset="2"/>
              </a:rPr>
              <a:t></a:t>
            </a:r>
            <a:r>
              <a:rPr lang="en-US" altLang="zh-CN" sz="2800" b="1" i="1">
                <a:sym typeface="Symbol" pitchFamily="18" charset="2"/>
              </a:rPr>
              <a:t>E</a:t>
            </a:r>
            <a:r>
              <a:rPr lang="en-US" altLang="zh-CN" sz="2800" b="1" i="1" baseline="-25000">
                <a:sym typeface="Symbol" pitchFamily="18" charset="2"/>
              </a:rPr>
              <a:t>g</a:t>
            </a:r>
            <a:endParaRPr lang="en-US" altLang="zh-CN" sz="2800" b="1"/>
          </a:p>
        </p:txBody>
      </p:sp>
      <p:sp>
        <p:nvSpPr>
          <p:cNvPr id="82958" name="Text Box 13"/>
          <p:cNvSpPr>
            <a:spLocks noGrp="1" noChangeArrowheads="1"/>
          </p:cNvSpPr>
          <p:nvPr>
            <p:ph type="body" idx="1"/>
          </p:nvPr>
        </p:nvSpPr>
        <p:spPr>
          <a:xfrm>
            <a:off x="457200" y="1752600"/>
            <a:ext cx="7772400" cy="4114800"/>
          </a:xfrm>
          <a:noFill/>
        </p:spPr>
        <p:txBody>
          <a:bodyPr/>
          <a:lstStyle/>
          <a:p>
            <a:pPr eaLnBrk="1" hangingPunct="1">
              <a:buFontTx/>
              <a:buNone/>
            </a:pPr>
            <a:r>
              <a:rPr lang="en-US" altLang="zh-CN" sz="3600" b="1">
                <a:hlinkClick r:id="rId2" action="ppaction://hlinksldjump"/>
              </a:rPr>
              <a:t>return</a:t>
            </a:r>
            <a:endParaRPr lang="en-US" altLang="zh-CN" sz="3600" b="1">
              <a:hlinkClick r:id="rId3" action="ppaction://hlinksldjump"/>
            </a:endParaRPr>
          </a:p>
        </p:txBody>
      </p:sp>
      <p:sp>
        <p:nvSpPr>
          <p:cNvPr id="82959" name="AutoShape 14"/>
          <p:cNvSpPr>
            <a:spLocks noChangeAspect="1" noChangeArrowheads="1"/>
          </p:cNvSpPr>
          <p:nvPr/>
        </p:nvSpPr>
        <p:spPr bwMode="auto">
          <a:xfrm>
            <a:off x="5334000" y="1828800"/>
            <a:ext cx="152400" cy="4572000"/>
          </a:xfrm>
          <a:prstGeom prst="rect">
            <a:avLst/>
          </a:prstGeom>
          <a:noFill/>
          <a:ln w="9525">
            <a:noFill/>
            <a:miter lim="800000"/>
            <a:headEnd/>
            <a:tailEnd/>
          </a:ln>
        </p:spPr>
        <p:txBody>
          <a:bodyPr wrap="none" anchor="ctr">
            <a:spAutoFit/>
          </a:bodyPr>
          <a:lstStyle/>
          <a:p>
            <a:endParaRPr lang="zh-CN" altLang="en-US"/>
          </a:p>
        </p:txBody>
      </p:sp>
      <p:sp>
        <p:nvSpPr>
          <p:cNvPr id="82960" name="Text Box 15"/>
          <p:cNvSpPr txBox="1">
            <a:spLocks noChangeArrowheads="1"/>
          </p:cNvSpPr>
          <p:nvPr/>
        </p:nvSpPr>
        <p:spPr bwMode="auto">
          <a:xfrm>
            <a:off x="6172200" y="5029200"/>
            <a:ext cx="1447800" cy="579438"/>
          </a:xfrm>
          <a:prstGeom prst="rect">
            <a:avLst/>
          </a:prstGeom>
          <a:noFill/>
          <a:ln w="9525">
            <a:noFill/>
            <a:miter lim="800000"/>
            <a:headEnd/>
            <a:tailEnd/>
          </a:ln>
        </p:spPr>
        <p:txBody>
          <a:bodyPr anchor="ctr">
            <a:spAutoFit/>
          </a:bodyPr>
          <a:lstStyle/>
          <a:p>
            <a:pPr algn="ctr"/>
            <a:r>
              <a:rPr lang="zh-CN" altLang="en-US" sz="3200" b="1"/>
              <a:t>绝缘体</a:t>
            </a:r>
            <a:endParaRPr lang="zh-CN" altLang="en-US" b="1"/>
          </a:p>
        </p:txBody>
      </p:sp>
      <p:sp>
        <p:nvSpPr>
          <p:cNvPr id="82961" name="Text Box 16"/>
          <p:cNvSpPr txBox="1">
            <a:spLocks noChangeArrowheads="1"/>
          </p:cNvSpPr>
          <p:nvPr/>
        </p:nvSpPr>
        <p:spPr bwMode="auto">
          <a:xfrm>
            <a:off x="3505200" y="3505200"/>
            <a:ext cx="1003300" cy="579438"/>
          </a:xfrm>
          <a:prstGeom prst="rect">
            <a:avLst/>
          </a:prstGeom>
          <a:noFill/>
          <a:ln w="9525">
            <a:noFill/>
            <a:miter lim="800000"/>
            <a:headEnd/>
            <a:tailEnd/>
          </a:ln>
        </p:spPr>
        <p:txBody>
          <a:bodyPr wrap="none">
            <a:spAutoFit/>
          </a:bodyPr>
          <a:lstStyle/>
          <a:p>
            <a:r>
              <a:rPr lang="zh-CN" altLang="en-US" sz="3200" b="1"/>
              <a:t>导体</a:t>
            </a:r>
            <a:endParaRPr lang="zh-CN" altLang="en-US" sz="2800" b="1"/>
          </a:p>
        </p:txBody>
      </p:sp>
      <p:sp>
        <p:nvSpPr>
          <p:cNvPr id="82962" name="Line 17"/>
          <p:cNvSpPr>
            <a:spLocks noChangeShapeType="1"/>
          </p:cNvSpPr>
          <p:nvPr/>
        </p:nvSpPr>
        <p:spPr bwMode="auto">
          <a:xfrm>
            <a:off x="1752600" y="4343400"/>
            <a:ext cx="0" cy="609600"/>
          </a:xfrm>
          <a:prstGeom prst="line">
            <a:avLst/>
          </a:prstGeom>
          <a:noFill/>
          <a:ln w="9525">
            <a:solidFill>
              <a:srgbClr val="FF3300"/>
            </a:solidFill>
            <a:round/>
            <a:headEnd type="triangle" w="med" len="med"/>
            <a:tailEnd type="triangle" w="med" len="med"/>
          </a:ln>
        </p:spPr>
        <p:txBody>
          <a:bodyPr wrap="none" anchor="ctr">
            <a:spAutoFit/>
          </a:bodyPr>
          <a:lstStyle/>
          <a:p>
            <a:endParaRPr lang="zh-CN" altLang="en-US"/>
          </a:p>
        </p:txBody>
      </p:sp>
      <p:sp>
        <p:nvSpPr>
          <p:cNvPr id="82963" name="Line 18"/>
          <p:cNvSpPr>
            <a:spLocks noChangeShapeType="1"/>
          </p:cNvSpPr>
          <p:nvPr/>
        </p:nvSpPr>
        <p:spPr bwMode="auto">
          <a:xfrm>
            <a:off x="6705600" y="2743200"/>
            <a:ext cx="0" cy="1447800"/>
          </a:xfrm>
          <a:prstGeom prst="line">
            <a:avLst/>
          </a:prstGeom>
          <a:noFill/>
          <a:ln w="9525">
            <a:solidFill>
              <a:srgbClr val="FF3300"/>
            </a:solidFill>
            <a:round/>
            <a:headEnd type="triangle" w="med" len="med"/>
            <a:tailEnd type="triangle" w="med" len="med"/>
          </a:ln>
        </p:spPr>
        <p:txBody>
          <a:bodyPr wrap="none" anchor="ctr">
            <a:spAutoFit/>
          </a:bodyPr>
          <a:lstStyle/>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b="1">
                <a:solidFill>
                  <a:srgbClr val="0000FF"/>
                </a:solidFill>
                <a:latin typeface="华文楷体" pitchFamily="2" charset="-122"/>
                <a:ea typeface="华文楷体" pitchFamily="2" charset="-122"/>
              </a:rPr>
              <a:t>绝对黑体</a:t>
            </a:r>
            <a:endParaRPr lang="zh-CN" altLang="en-US" b="1">
              <a:latin typeface="华文楷体" pitchFamily="2" charset="-122"/>
              <a:ea typeface="华文楷体" pitchFamily="2" charset="-122"/>
            </a:endParaRPr>
          </a:p>
        </p:txBody>
      </p:sp>
      <p:sp>
        <p:nvSpPr>
          <p:cNvPr id="47107" name="内容占位符 2"/>
          <p:cNvSpPr>
            <a:spLocks noGrp="1"/>
          </p:cNvSpPr>
          <p:nvPr>
            <p:ph idx="1"/>
          </p:nvPr>
        </p:nvSpPr>
        <p:spPr/>
        <p:txBody>
          <a:bodyPr/>
          <a:lstStyle/>
          <a:p>
            <a:r>
              <a:rPr lang="zh-CN" altLang="en-US" sz="3600" b="1">
                <a:latin typeface="华文楷体" pitchFamily="2" charset="-122"/>
                <a:ea typeface="华文楷体" pitchFamily="2" charset="-122"/>
              </a:rPr>
              <a:t>能</a:t>
            </a:r>
            <a:r>
              <a:rPr lang="zh-CN" altLang="en-US" sz="3600" b="1">
                <a:solidFill>
                  <a:srgbClr val="800000"/>
                </a:solidFill>
                <a:latin typeface="华文楷体" pitchFamily="2" charset="-122"/>
                <a:ea typeface="华文楷体" pitchFamily="2" charset="-122"/>
              </a:rPr>
              <a:t>完全</a:t>
            </a:r>
            <a:r>
              <a:rPr lang="zh-CN" altLang="en-US" sz="3600" b="1">
                <a:latin typeface="华文楷体" pitchFamily="2" charset="-122"/>
                <a:ea typeface="华文楷体" pitchFamily="2" charset="-122"/>
              </a:rPr>
              <a:t>吸收</a:t>
            </a:r>
            <a:r>
              <a:rPr lang="zh-CN" altLang="en-US" sz="3600" b="1">
                <a:solidFill>
                  <a:srgbClr val="FF0000"/>
                </a:solidFill>
                <a:latin typeface="华文楷体" pitchFamily="2" charset="-122"/>
                <a:ea typeface="华文楷体" pitchFamily="2" charset="-122"/>
              </a:rPr>
              <a:t>所有</a:t>
            </a:r>
            <a:r>
              <a:rPr lang="zh-CN" altLang="en-US" sz="3600" b="1">
                <a:solidFill>
                  <a:srgbClr val="FF3300"/>
                </a:solidFill>
                <a:latin typeface="华文楷体" pitchFamily="2" charset="-122"/>
                <a:ea typeface="华文楷体" pitchFamily="2" charset="-122"/>
              </a:rPr>
              <a:t>各种波长的电磁波</a:t>
            </a:r>
            <a:r>
              <a:rPr lang="zh-CN" altLang="en-US" sz="3600" b="1">
                <a:latin typeface="华文楷体" pitchFamily="2" charset="-122"/>
                <a:ea typeface="华文楷体" pitchFamily="2" charset="-122"/>
              </a:rPr>
              <a:t>而无任何反射的物体</a:t>
            </a:r>
          </a:p>
          <a:p>
            <a:r>
              <a:rPr lang="zh-CN" altLang="en-US" sz="3600" b="1">
                <a:latin typeface="华文楷体" pitchFamily="2" charset="-122"/>
                <a:ea typeface="华文楷体" pitchFamily="2" charset="-122"/>
              </a:rPr>
              <a:t>是一个理想化模型</a:t>
            </a:r>
          </a:p>
          <a:p>
            <a:pPr lvl="1"/>
            <a:r>
              <a:rPr lang="zh-CN" altLang="en-US" sz="3200" b="1">
                <a:latin typeface="华文楷体" pitchFamily="2" charset="-122"/>
                <a:ea typeface="华文楷体" pitchFamily="2" charset="-122"/>
              </a:rPr>
              <a:t>即使是煤黑、黑珐琅对太阳光的吸收率 也小于 </a:t>
            </a:r>
            <a:r>
              <a:rPr lang="en-US" altLang="zh-CN" sz="3200" b="1">
                <a:latin typeface="华文楷体" pitchFamily="2" charset="-122"/>
                <a:ea typeface="华文楷体" pitchFamily="2" charset="-122"/>
              </a:rPr>
              <a:t>99%</a:t>
            </a:r>
          </a:p>
          <a:p>
            <a:pPr lvl="1"/>
            <a:r>
              <a:rPr lang="zh-CN" altLang="en-US" sz="3200" b="1">
                <a:latin typeface="华文楷体" pitchFamily="2" charset="-122"/>
                <a:ea typeface="华文楷体" pitchFamily="2" charset="-122"/>
              </a:rPr>
              <a:t>还有紫外光、红外光等等波段</a:t>
            </a:r>
            <a:endParaRPr lang="zh-CN" altLang="en-US">
              <a:latin typeface="宋体" pitchFamily="2" charset="-122"/>
            </a:endParaRPr>
          </a:p>
          <a:p>
            <a:endParaRPr lang="zh-CN" altLang="en-US"/>
          </a:p>
        </p:txBody>
      </p:sp>
      <p:sp>
        <p:nvSpPr>
          <p:cNvPr id="47108" name="灯片编号占位符 3"/>
          <p:cNvSpPr>
            <a:spLocks noGrp="1"/>
          </p:cNvSpPr>
          <p:nvPr>
            <p:ph type="sldNum" sz="quarter" idx="12"/>
          </p:nvPr>
        </p:nvSpPr>
        <p:spPr>
          <a:noFill/>
        </p:spPr>
        <p:txBody>
          <a:bodyPr/>
          <a:lstStyle/>
          <a:p>
            <a:fld id="{D1998390-8904-4B7B-AEBE-448AF567075B}" type="slidenum">
              <a:rPr lang="en-US" altLang="zh-CN" smtClean="0"/>
              <a:pPr/>
              <a:t>8</a:t>
            </a:fld>
            <a:endParaRPr lang="en-US" altLang="zh-CN"/>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p:cNvSpPr>
            <a:spLocks noGrp="1"/>
          </p:cNvSpPr>
          <p:nvPr>
            <p:ph type="sldNum" sz="quarter" idx="12"/>
          </p:nvPr>
        </p:nvSpPr>
        <p:spPr>
          <a:noFill/>
        </p:spPr>
        <p:txBody>
          <a:bodyPr/>
          <a:lstStyle/>
          <a:p>
            <a:fld id="{3A382686-46E4-46E1-BA76-703BBFE07D17}" type="slidenum">
              <a:rPr lang="en-US" altLang="zh-CN" smtClean="0">
                <a:ea typeface="宋体" charset="-122"/>
              </a:rPr>
              <a:pPr/>
              <a:t>80</a:t>
            </a:fld>
            <a:endParaRPr lang="en-US" altLang="zh-CN">
              <a:ea typeface="宋体" charset="-122"/>
            </a:endParaRPr>
          </a:p>
        </p:txBody>
      </p:sp>
      <p:sp>
        <p:nvSpPr>
          <p:cNvPr id="83971" name="Rectangle 2"/>
          <p:cNvSpPr>
            <a:spLocks noGrp="1" noChangeArrowheads="1"/>
          </p:cNvSpPr>
          <p:nvPr>
            <p:ph type="title"/>
          </p:nvPr>
        </p:nvSpPr>
        <p:spPr>
          <a:xfrm>
            <a:off x="685800" y="304800"/>
            <a:ext cx="7772400" cy="990600"/>
          </a:xfrm>
        </p:spPr>
        <p:txBody>
          <a:bodyPr/>
          <a:lstStyle/>
          <a:p>
            <a:pPr eaLnBrk="1" hangingPunct="1"/>
            <a:r>
              <a:rPr lang="zh-CN" altLang="en-US" b="1"/>
              <a:t>半导体的电导性质</a:t>
            </a:r>
            <a:r>
              <a:rPr lang="en-US" altLang="zh-CN" sz="2400" b="1">
                <a:hlinkClick r:id="rId2" action="ppaction://hlinksldjump"/>
              </a:rPr>
              <a:t>return</a:t>
            </a:r>
            <a:endParaRPr lang="en-US" altLang="zh-CN"/>
          </a:p>
        </p:txBody>
      </p:sp>
      <p:sp>
        <p:nvSpPr>
          <p:cNvPr id="83972" name="Rectangle 3"/>
          <p:cNvSpPr>
            <a:spLocks noGrp="1" noChangeArrowheads="1"/>
          </p:cNvSpPr>
          <p:nvPr>
            <p:ph type="body" idx="1"/>
          </p:nvPr>
        </p:nvSpPr>
        <p:spPr>
          <a:xfrm>
            <a:off x="685800" y="1219200"/>
            <a:ext cx="7772400" cy="5181600"/>
          </a:xfrm>
        </p:spPr>
        <p:txBody>
          <a:bodyPr/>
          <a:lstStyle/>
          <a:p>
            <a:pPr eaLnBrk="1" hangingPunct="1">
              <a:lnSpc>
                <a:spcPct val="90000"/>
              </a:lnSpc>
            </a:pPr>
            <a:r>
              <a:rPr lang="zh-CN" altLang="en-US" b="1"/>
              <a:t>独特的能级结构</a:t>
            </a:r>
            <a:r>
              <a:rPr lang="en-US" altLang="zh-CN" sz="2400" b="1">
                <a:hlinkClick r:id="rId3" action="ppaction://hlinksldjump"/>
              </a:rPr>
              <a:t>see</a:t>
            </a:r>
            <a:r>
              <a:rPr lang="zh-CN" altLang="en-US" b="1"/>
              <a:t>导致独特的电导性质，纯净半导体的导电性能在导体与绝缘体之间</a:t>
            </a:r>
            <a:r>
              <a:rPr lang="en-US" altLang="zh-CN" b="1"/>
              <a:t>;</a:t>
            </a:r>
          </a:p>
          <a:p>
            <a:pPr eaLnBrk="1" hangingPunct="1">
              <a:lnSpc>
                <a:spcPct val="90000"/>
              </a:lnSpc>
            </a:pPr>
            <a:r>
              <a:rPr lang="zh-CN" altLang="en-US" b="1"/>
              <a:t>热激发或频率合适的光使一小部分电子从满带跃迁到空带使之变成导带</a:t>
            </a:r>
            <a:r>
              <a:rPr lang="en-US" altLang="zh-CN" sz="2400" b="1">
                <a:hlinkClick r:id="rId4" action="ppaction://hlinksldjump"/>
              </a:rPr>
              <a:t>see</a:t>
            </a:r>
            <a:r>
              <a:rPr lang="zh-CN" altLang="en-US" b="1"/>
              <a:t>，而在原来的满带上留下一个空位（称“空穴”）使之成为空穴的导带，空穴的移动同样可以导电</a:t>
            </a:r>
            <a:r>
              <a:rPr lang="en-US" altLang="zh-CN" sz="2400" b="1">
                <a:hlinkClick r:id="rId5" action="ppaction://hlinksldjump"/>
              </a:rPr>
              <a:t>more</a:t>
            </a:r>
            <a:r>
              <a:rPr lang="zh-CN" altLang="en-US" b="1"/>
              <a:t>；</a:t>
            </a:r>
          </a:p>
          <a:p>
            <a:pPr eaLnBrk="1" hangingPunct="1">
              <a:lnSpc>
                <a:spcPct val="90000"/>
              </a:lnSpc>
            </a:pPr>
            <a:r>
              <a:rPr lang="zh-CN" altLang="en-US" b="1"/>
              <a:t>纯净半导体里电子和空穴总是成对出现；</a:t>
            </a:r>
          </a:p>
          <a:p>
            <a:pPr eaLnBrk="1" hangingPunct="1">
              <a:lnSpc>
                <a:spcPct val="90000"/>
              </a:lnSpc>
            </a:pPr>
            <a:r>
              <a:rPr lang="zh-CN" altLang="en-US" b="1"/>
              <a:t>重要的情况：杂质半导体和</a:t>
            </a:r>
            <a:r>
              <a:rPr lang="en-US" altLang="zh-CN" b="1"/>
              <a:t>PN</a:t>
            </a:r>
            <a:r>
              <a:rPr lang="zh-CN" altLang="en-US" b="1"/>
              <a:t>结</a:t>
            </a:r>
            <a:r>
              <a:rPr lang="en-US" altLang="zh-CN" sz="2400" b="1">
                <a:hlinkClick r:id="rId6" action="ppaction://hlinksldjump"/>
              </a:rPr>
              <a:t>more</a:t>
            </a:r>
            <a:endParaRPr lang="en-US" altLang="zh-CN" sz="2400" b="1"/>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5"/>
          <p:cNvSpPr>
            <a:spLocks noGrp="1"/>
          </p:cNvSpPr>
          <p:nvPr>
            <p:ph type="sldNum" sz="quarter" idx="12"/>
          </p:nvPr>
        </p:nvSpPr>
        <p:spPr>
          <a:noFill/>
        </p:spPr>
        <p:txBody>
          <a:bodyPr/>
          <a:lstStyle/>
          <a:p>
            <a:fld id="{698C8012-8C87-4D28-BA36-A15F45B64835}" type="slidenum">
              <a:rPr lang="en-US" altLang="zh-CN" smtClean="0">
                <a:ea typeface="宋体" charset="-122"/>
              </a:rPr>
              <a:pPr/>
              <a:t>81</a:t>
            </a:fld>
            <a:endParaRPr lang="en-US" altLang="zh-CN">
              <a:ea typeface="宋体" charset="-122"/>
            </a:endParaRPr>
          </a:p>
        </p:txBody>
      </p:sp>
      <p:sp>
        <p:nvSpPr>
          <p:cNvPr id="84995" name="Rectangle 2"/>
          <p:cNvSpPr>
            <a:spLocks noGrp="1" noChangeArrowheads="1"/>
          </p:cNvSpPr>
          <p:nvPr>
            <p:ph type="title"/>
          </p:nvPr>
        </p:nvSpPr>
        <p:spPr/>
        <p:txBody>
          <a:bodyPr/>
          <a:lstStyle/>
          <a:p>
            <a:pPr eaLnBrk="1" hangingPunct="1"/>
            <a:r>
              <a:rPr lang="zh-CN" altLang="en-US" sz="3200" b="1"/>
              <a:t>导体、绝缘体和半导体的能带结构比较</a:t>
            </a:r>
            <a:endParaRPr lang="zh-CN" altLang="en-US"/>
          </a:p>
        </p:txBody>
      </p:sp>
      <p:sp>
        <p:nvSpPr>
          <p:cNvPr id="84996" name="Rectangle 3"/>
          <p:cNvSpPr>
            <a:spLocks noGrp="1" noChangeArrowheads="1"/>
          </p:cNvSpPr>
          <p:nvPr>
            <p:ph type="body" idx="1"/>
          </p:nvPr>
        </p:nvSpPr>
        <p:spPr/>
        <p:txBody>
          <a:bodyPr/>
          <a:lstStyle/>
          <a:p>
            <a:pPr eaLnBrk="1" hangingPunct="1">
              <a:buFontTx/>
              <a:buNone/>
            </a:pPr>
            <a:r>
              <a:rPr lang="en-US" altLang="zh-CN"/>
              <a:t> </a:t>
            </a:r>
          </a:p>
        </p:txBody>
      </p:sp>
      <p:sp>
        <p:nvSpPr>
          <p:cNvPr id="84997" name="Rectangle 4"/>
          <p:cNvSpPr>
            <a:spLocks noChangeArrowheads="1"/>
          </p:cNvSpPr>
          <p:nvPr/>
        </p:nvSpPr>
        <p:spPr bwMode="auto">
          <a:xfrm>
            <a:off x="990600" y="2514600"/>
            <a:ext cx="2057400" cy="609600"/>
          </a:xfrm>
          <a:prstGeom prst="rect">
            <a:avLst/>
          </a:prstGeom>
          <a:solidFill>
            <a:schemeClr val="accent1"/>
          </a:solidFill>
          <a:ln w="9525">
            <a:noFill/>
            <a:miter lim="800000"/>
            <a:headEnd/>
            <a:tailEnd/>
          </a:ln>
        </p:spPr>
        <p:txBody>
          <a:bodyPr wrap="none" anchor="ctr">
            <a:spAutoFit/>
          </a:bodyPr>
          <a:lstStyle/>
          <a:p>
            <a:endParaRPr lang="zh-CN" altLang="en-US"/>
          </a:p>
        </p:txBody>
      </p:sp>
      <p:sp>
        <p:nvSpPr>
          <p:cNvPr id="84998" name="Rectangle 5"/>
          <p:cNvSpPr>
            <a:spLocks noChangeArrowheads="1"/>
          </p:cNvSpPr>
          <p:nvPr/>
        </p:nvSpPr>
        <p:spPr bwMode="auto">
          <a:xfrm>
            <a:off x="914400" y="4495800"/>
            <a:ext cx="2057400" cy="609600"/>
          </a:xfrm>
          <a:prstGeom prst="rect">
            <a:avLst/>
          </a:prstGeom>
          <a:solidFill>
            <a:schemeClr val="accent1"/>
          </a:solidFill>
          <a:ln w="9525">
            <a:noFill/>
            <a:miter lim="800000"/>
            <a:headEnd/>
            <a:tailEnd/>
          </a:ln>
        </p:spPr>
        <p:txBody>
          <a:bodyPr wrap="none" anchor="ctr">
            <a:spAutoFit/>
          </a:bodyPr>
          <a:lstStyle/>
          <a:p>
            <a:endParaRPr lang="zh-CN" altLang="en-US"/>
          </a:p>
        </p:txBody>
      </p:sp>
      <p:sp>
        <p:nvSpPr>
          <p:cNvPr id="84999" name="Rectangle 6"/>
          <p:cNvSpPr>
            <a:spLocks noChangeArrowheads="1"/>
          </p:cNvSpPr>
          <p:nvPr/>
        </p:nvSpPr>
        <p:spPr bwMode="auto">
          <a:xfrm>
            <a:off x="914400" y="4800600"/>
            <a:ext cx="2057400" cy="457200"/>
          </a:xfrm>
          <a:prstGeom prst="rect">
            <a:avLst/>
          </a:prstGeom>
          <a:solidFill>
            <a:srgbClr val="FF3300"/>
          </a:solidFill>
          <a:ln w="9525">
            <a:noFill/>
            <a:miter lim="800000"/>
            <a:headEnd/>
            <a:tailEnd/>
          </a:ln>
        </p:spPr>
        <p:txBody>
          <a:bodyPr wrap="none" anchor="ctr">
            <a:spAutoFit/>
          </a:bodyPr>
          <a:lstStyle/>
          <a:p>
            <a:endParaRPr lang="zh-CN" altLang="en-US"/>
          </a:p>
        </p:txBody>
      </p:sp>
      <p:sp>
        <p:nvSpPr>
          <p:cNvPr id="85000" name="Rectangle 7"/>
          <p:cNvSpPr>
            <a:spLocks noChangeArrowheads="1"/>
          </p:cNvSpPr>
          <p:nvPr/>
        </p:nvSpPr>
        <p:spPr bwMode="auto">
          <a:xfrm>
            <a:off x="6324600" y="3657600"/>
            <a:ext cx="2057400" cy="609600"/>
          </a:xfrm>
          <a:prstGeom prst="rect">
            <a:avLst/>
          </a:prstGeom>
          <a:solidFill>
            <a:srgbClr val="FF3300"/>
          </a:solidFill>
          <a:ln w="9525">
            <a:noFill/>
            <a:miter lim="800000"/>
            <a:headEnd/>
            <a:tailEnd/>
          </a:ln>
        </p:spPr>
        <p:txBody>
          <a:bodyPr wrap="none" anchor="ctr">
            <a:spAutoFit/>
          </a:bodyPr>
          <a:lstStyle/>
          <a:p>
            <a:endParaRPr lang="zh-CN" altLang="en-US"/>
          </a:p>
        </p:txBody>
      </p:sp>
      <p:sp>
        <p:nvSpPr>
          <p:cNvPr id="85001" name="Rectangle 8"/>
          <p:cNvSpPr>
            <a:spLocks noChangeArrowheads="1"/>
          </p:cNvSpPr>
          <p:nvPr/>
        </p:nvSpPr>
        <p:spPr bwMode="auto">
          <a:xfrm>
            <a:off x="6324600" y="2590800"/>
            <a:ext cx="2057400" cy="609600"/>
          </a:xfrm>
          <a:prstGeom prst="rect">
            <a:avLst/>
          </a:prstGeom>
          <a:solidFill>
            <a:schemeClr val="accent1"/>
          </a:solidFill>
          <a:ln w="9525">
            <a:noFill/>
            <a:miter lim="800000"/>
            <a:headEnd/>
            <a:tailEnd/>
          </a:ln>
        </p:spPr>
        <p:txBody>
          <a:bodyPr wrap="none" anchor="ctr">
            <a:spAutoFit/>
          </a:bodyPr>
          <a:lstStyle/>
          <a:p>
            <a:endParaRPr lang="zh-CN" altLang="en-US"/>
          </a:p>
        </p:txBody>
      </p:sp>
      <p:sp>
        <p:nvSpPr>
          <p:cNvPr id="85002" name="Text Box 9"/>
          <p:cNvSpPr txBox="1">
            <a:spLocks noChangeArrowheads="1"/>
          </p:cNvSpPr>
          <p:nvPr/>
        </p:nvSpPr>
        <p:spPr bwMode="auto">
          <a:xfrm>
            <a:off x="1371600" y="1905000"/>
            <a:ext cx="901700" cy="519113"/>
          </a:xfrm>
          <a:prstGeom prst="rect">
            <a:avLst/>
          </a:prstGeom>
          <a:noFill/>
          <a:ln w="9525">
            <a:noFill/>
            <a:miter lim="800000"/>
            <a:headEnd/>
            <a:tailEnd/>
          </a:ln>
        </p:spPr>
        <p:txBody>
          <a:bodyPr wrap="none">
            <a:spAutoFit/>
          </a:bodyPr>
          <a:lstStyle/>
          <a:p>
            <a:r>
              <a:rPr lang="zh-CN" altLang="en-US" sz="2800" b="1"/>
              <a:t>导体</a:t>
            </a:r>
          </a:p>
        </p:txBody>
      </p:sp>
      <p:sp>
        <p:nvSpPr>
          <p:cNvPr id="85003" name="Text Box 10"/>
          <p:cNvSpPr txBox="1">
            <a:spLocks noChangeArrowheads="1"/>
          </p:cNvSpPr>
          <p:nvPr/>
        </p:nvSpPr>
        <p:spPr bwMode="auto">
          <a:xfrm>
            <a:off x="3733800" y="1905000"/>
            <a:ext cx="1260475" cy="519113"/>
          </a:xfrm>
          <a:prstGeom prst="rect">
            <a:avLst/>
          </a:prstGeom>
          <a:noFill/>
          <a:ln w="9525">
            <a:noFill/>
            <a:miter lim="800000"/>
            <a:headEnd/>
            <a:tailEnd/>
          </a:ln>
        </p:spPr>
        <p:txBody>
          <a:bodyPr wrap="none">
            <a:spAutoFit/>
          </a:bodyPr>
          <a:lstStyle/>
          <a:p>
            <a:r>
              <a:rPr lang="zh-CN" altLang="en-US" sz="2800" b="1"/>
              <a:t>绝缘体</a:t>
            </a:r>
          </a:p>
        </p:txBody>
      </p:sp>
      <p:sp>
        <p:nvSpPr>
          <p:cNvPr id="85004" name="Line 11"/>
          <p:cNvSpPr>
            <a:spLocks noChangeShapeType="1"/>
          </p:cNvSpPr>
          <p:nvPr/>
        </p:nvSpPr>
        <p:spPr bwMode="auto">
          <a:xfrm>
            <a:off x="4419600" y="3124200"/>
            <a:ext cx="0" cy="1447800"/>
          </a:xfrm>
          <a:prstGeom prst="line">
            <a:avLst/>
          </a:prstGeom>
          <a:noFill/>
          <a:ln w="9525">
            <a:solidFill>
              <a:srgbClr val="FF3300"/>
            </a:solidFill>
            <a:round/>
            <a:headEnd type="triangle" w="med" len="med"/>
            <a:tailEnd type="triangle" w="med" len="med"/>
          </a:ln>
        </p:spPr>
        <p:txBody>
          <a:bodyPr wrap="none" anchor="ctr">
            <a:spAutoFit/>
          </a:bodyPr>
          <a:lstStyle/>
          <a:p>
            <a:endParaRPr lang="zh-CN" altLang="en-US"/>
          </a:p>
        </p:txBody>
      </p:sp>
      <p:sp>
        <p:nvSpPr>
          <p:cNvPr id="85005" name="Text Box 12"/>
          <p:cNvSpPr txBox="1">
            <a:spLocks noChangeArrowheads="1"/>
          </p:cNvSpPr>
          <p:nvPr/>
        </p:nvSpPr>
        <p:spPr bwMode="auto">
          <a:xfrm>
            <a:off x="4648200" y="3657600"/>
            <a:ext cx="758825" cy="519113"/>
          </a:xfrm>
          <a:prstGeom prst="rect">
            <a:avLst/>
          </a:prstGeom>
          <a:noFill/>
          <a:ln w="9525">
            <a:noFill/>
            <a:miter lim="800000"/>
            <a:headEnd/>
            <a:tailEnd/>
          </a:ln>
        </p:spPr>
        <p:txBody>
          <a:bodyPr>
            <a:spAutoFit/>
          </a:bodyPr>
          <a:lstStyle/>
          <a:p>
            <a:r>
              <a:rPr lang="en-US" altLang="zh-CN" sz="2800" b="1">
                <a:sym typeface="Symbol" pitchFamily="18" charset="2"/>
              </a:rPr>
              <a:t></a:t>
            </a:r>
            <a:r>
              <a:rPr lang="en-US" altLang="zh-CN" sz="2800" b="1" i="1">
                <a:sym typeface="Symbol" pitchFamily="18" charset="2"/>
              </a:rPr>
              <a:t>E</a:t>
            </a:r>
            <a:r>
              <a:rPr lang="en-US" altLang="zh-CN" sz="2800" b="1" i="1" baseline="-25000">
                <a:sym typeface="Symbol" pitchFamily="18" charset="2"/>
              </a:rPr>
              <a:t>g</a:t>
            </a:r>
            <a:endParaRPr lang="en-US" altLang="zh-CN" sz="2800" b="1"/>
          </a:p>
        </p:txBody>
      </p:sp>
      <p:sp>
        <p:nvSpPr>
          <p:cNvPr id="85006" name="Text Box 13"/>
          <p:cNvSpPr txBox="1">
            <a:spLocks noChangeArrowheads="1"/>
          </p:cNvSpPr>
          <p:nvPr/>
        </p:nvSpPr>
        <p:spPr bwMode="auto">
          <a:xfrm>
            <a:off x="1981200" y="3657600"/>
            <a:ext cx="758825" cy="519113"/>
          </a:xfrm>
          <a:prstGeom prst="rect">
            <a:avLst/>
          </a:prstGeom>
          <a:noFill/>
          <a:ln w="9525">
            <a:noFill/>
            <a:miter lim="800000"/>
            <a:headEnd/>
            <a:tailEnd/>
          </a:ln>
        </p:spPr>
        <p:txBody>
          <a:bodyPr>
            <a:spAutoFit/>
          </a:bodyPr>
          <a:lstStyle/>
          <a:p>
            <a:r>
              <a:rPr lang="en-US" altLang="zh-CN" sz="2800" b="1">
                <a:sym typeface="Symbol" pitchFamily="18" charset="2"/>
              </a:rPr>
              <a:t></a:t>
            </a:r>
            <a:r>
              <a:rPr lang="en-US" altLang="zh-CN" sz="2800" b="1" i="1">
                <a:sym typeface="Symbol" pitchFamily="18" charset="2"/>
              </a:rPr>
              <a:t>E</a:t>
            </a:r>
            <a:r>
              <a:rPr lang="en-US" altLang="zh-CN" sz="2800" b="1" i="1" baseline="-25000">
                <a:sym typeface="Symbol" pitchFamily="18" charset="2"/>
              </a:rPr>
              <a:t>g</a:t>
            </a:r>
            <a:endParaRPr lang="en-US" altLang="zh-CN" sz="2800" b="1"/>
          </a:p>
        </p:txBody>
      </p:sp>
      <p:sp>
        <p:nvSpPr>
          <p:cNvPr id="85007" name="Line 14"/>
          <p:cNvSpPr>
            <a:spLocks noChangeShapeType="1"/>
          </p:cNvSpPr>
          <p:nvPr/>
        </p:nvSpPr>
        <p:spPr bwMode="auto">
          <a:xfrm>
            <a:off x="1905000" y="3124200"/>
            <a:ext cx="0" cy="1366838"/>
          </a:xfrm>
          <a:prstGeom prst="line">
            <a:avLst/>
          </a:prstGeom>
          <a:noFill/>
          <a:ln w="9525">
            <a:solidFill>
              <a:srgbClr val="FF3300"/>
            </a:solidFill>
            <a:round/>
            <a:headEnd type="triangle" w="med" len="med"/>
            <a:tailEnd type="triangle" w="med" len="med"/>
          </a:ln>
        </p:spPr>
        <p:txBody>
          <a:bodyPr wrap="none" anchor="ctr">
            <a:spAutoFit/>
          </a:bodyPr>
          <a:lstStyle/>
          <a:p>
            <a:endParaRPr lang="zh-CN" altLang="en-US"/>
          </a:p>
        </p:txBody>
      </p:sp>
      <p:sp>
        <p:nvSpPr>
          <p:cNvPr id="85008" name="Text Box 15"/>
          <p:cNvSpPr txBox="1">
            <a:spLocks noChangeArrowheads="1"/>
          </p:cNvSpPr>
          <p:nvPr/>
        </p:nvSpPr>
        <p:spPr bwMode="auto">
          <a:xfrm>
            <a:off x="6705600" y="1981200"/>
            <a:ext cx="1260475" cy="519113"/>
          </a:xfrm>
          <a:prstGeom prst="rect">
            <a:avLst/>
          </a:prstGeom>
          <a:noFill/>
          <a:ln w="9525">
            <a:noFill/>
            <a:miter lim="800000"/>
            <a:headEnd/>
            <a:tailEnd/>
          </a:ln>
        </p:spPr>
        <p:txBody>
          <a:bodyPr wrap="none">
            <a:spAutoFit/>
          </a:bodyPr>
          <a:lstStyle/>
          <a:p>
            <a:r>
              <a:rPr lang="zh-CN" altLang="en-US" sz="2800" b="1"/>
              <a:t>半导体</a:t>
            </a:r>
          </a:p>
        </p:txBody>
      </p:sp>
      <p:sp>
        <p:nvSpPr>
          <p:cNvPr id="85009" name="Rectangle 16"/>
          <p:cNvSpPr>
            <a:spLocks noChangeArrowheads="1"/>
          </p:cNvSpPr>
          <p:nvPr/>
        </p:nvSpPr>
        <p:spPr bwMode="auto">
          <a:xfrm>
            <a:off x="3352800" y="2514600"/>
            <a:ext cx="2057400" cy="609600"/>
          </a:xfrm>
          <a:prstGeom prst="rect">
            <a:avLst/>
          </a:prstGeom>
          <a:solidFill>
            <a:schemeClr val="accent1"/>
          </a:solidFill>
          <a:ln w="9525">
            <a:noFill/>
            <a:miter lim="800000"/>
            <a:headEnd/>
            <a:tailEnd/>
          </a:ln>
        </p:spPr>
        <p:txBody>
          <a:bodyPr wrap="none" anchor="ctr">
            <a:spAutoFit/>
          </a:bodyPr>
          <a:lstStyle/>
          <a:p>
            <a:endParaRPr lang="zh-CN" altLang="en-US"/>
          </a:p>
        </p:txBody>
      </p:sp>
      <p:sp>
        <p:nvSpPr>
          <p:cNvPr id="85010" name="Rectangle 17"/>
          <p:cNvSpPr>
            <a:spLocks noChangeArrowheads="1"/>
          </p:cNvSpPr>
          <p:nvPr/>
        </p:nvSpPr>
        <p:spPr bwMode="auto">
          <a:xfrm>
            <a:off x="3505200" y="4572000"/>
            <a:ext cx="2057400" cy="609600"/>
          </a:xfrm>
          <a:prstGeom prst="rect">
            <a:avLst/>
          </a:prstGeom>
          <a:solidFill>
            <a:srgbClr val="FF6600"/>
          </a:solidFill>
          <a:ln w="9525">
            <a:noFill/>
            <a:miter lim="800000"/>
            <a:headEnd/>
            <a:tailEnd/>
          </a:ln>
        </p:spPr>
        <p:txBody>
          <a:bodyPr wrap="none" anchor="ctr">
            <a:spAutoFit/>
          </a:bodyPr>
          <a:lstStyle/>
          <a:p>
            <a:endParaRPr lang="zh-CN" altLang="en-US"/>
          </a:p>
        </p:txBody>
      </p:sp>
      <p:sp>
        <p:nvSpPr>
          <p:cNvPr id="85011" name="Text Box 18"/>
          <p:cNvSpPr txBox="1">
            <a:spLocks noChangeArrowheads="1"/>
          </p:cNvSpPr>
          <p:nvPr/>
        </p:nvSpPr>
        <p:spPr bwMode="auto">
          <a:xfrm>
            <a:off x="6248400" y="4495800"/>
            <a:ext cx="2133600" cy="519113"/>
          </a:xfrm>
          <a:prstGeom prst="rect">
            <a:avLst/>
          </a:prstGeom>
          <a:noFill/>
          <a:ln w="9525">
            <a:noFill/>
            <a:miter lim="800000"/>
            <a:headEnd/>
            <a:tailEnd/>
          </a:ln>
        </p:spPr>
        <p:txBody>
          <a:bodyPr>
            <a:spAutoFit/>
          </a:bodyPr>
          <a:lstStyle/>
          <a:p>
            <a:r>
              <a:rPr lang="en-US" altLang="zh-CN" sz="2800" b="1">
                <a:sym typeface="Symbol" pitchFamily="18" charset="2"/>
              </a:rPr>
              <a:t></a:t>
            </a:r>
            <a:r>
              <a:rPr lang="en-US" altLang="zh-CN" sz="2800" b="1" i="1">
                <a:sym typeface="Symbol" pitchFamily="18" charset="2"/>
              </a:rPr>
              <a:t>E</a:t>
            </a:r>
            <a:r>
              <a:rPr lang="en-US" altLang="zh-CN" sz="2800" b="1" i="1" baseline="-25000">
                <a:sym typeface="Symbol" pitchFamily="18" charset="2"/>
              </a:rPr>
              <a:t>g   </a:t>
            </a:r>
            <a:r>
              <a:rPr lang="zh-CN" altLang="en-US" sz="2800" b="1" i="1">
                <a:sym typeface="Symbol" pitchFamily="18" charset="2"/>
              </a:rPr>
              <a:t>比较小</a:t>
            </a:r>
            <a:endParaRPr lang="zh-CN" altLang="en-US" sz="2800" b="1"/>
          </a:p>
        </p:txBody>
      </p:sp>
      <p:sp>
        <p:nvSpPr>
          <p:cNvPr id="85012" name="Text Box 19"/>
          <p:cNvSpPr txBox="1">
            <a:spLocks noChangeArrowheads="1"/>
          </p:cNvSpPr>
          <p:nvPr/>
        </p:nvSpPr>
        <p:spPr bwMode="auto">
          <a:xfrm>
            <a:off x="6048375" y="5532438"/>
            <a:ext cx="1171575" cy="519112"/>
          </a:xfrm>
          <a:prstGeom prst="rect">
            <a:avLst/>
          </a:prstGeom>
          <a:noFill/>
          <a:ln w="9525">
            <a:noFill/>
            <a:miter lim="800000"/>
            <a:headEnd/>
            <a:tailEnd/>
          </a:ln>
        </p:spPr>
        <p:txBody>
          <a:bodyPr wrap="none" anchor="ctr">
            <a:spAutoFit/>
          </a:bodyPr>
          <a:lstStyle/>
          <a:p>
            <a:pPr algn="ctr"/>
            <a:r>
              <a:rPr lang="en-US" altLang="zh-CN" sz="2800" b="1">
                <a:hlinkClick r:id="rId2" action="ppaction://hlinksldjump"/>
              </a:rPr>
              <a:t>return</a:t>
            </a:r>
            <a:endParaRPr lang="en-US" altLang="zh-CN" sz="2800" b="1"/>
          </a:p>
        </p:txBody>
      </p:sp>
      <p:sp>
        <p:nvSpPr>
          <p:cNvPr id="85013" name="Line 20"/>
          <p:cNvSpPr>
            <a:spLocks noChangeShapeType="1"/>
          </p:cNvSpPr>
          <p:nvPr/>
        </p:nvSpPr>
        <p:spPr bwMode="auto">
          <a:xfrm>
            <a:off x="7315200" y="3200400"/>
            <a:ext cx="0" cy="468313"/>
          </a:xfrm>
          <a:prstGeom prst="line">
            <a:avLst/>
          </a:prstGeom>
          <a:noFill/>
          <a:ln w="9525">
            <a:solidFill>
              <a:srgbClr val="FF3300"/>
            </a:solidFill>
            <a:round/>
            <a:headEnd type="triangle" w="med" len="med"/>
            <a:tailEnd type="triangle" w="med" len="med"/>
          </a:ln>
        </p:spPr>
        <p:txBody>
          <a:bodyPr wrap="none" anchor="ctr">
            <a:spAutoFit/>
          </a:bodyPr>
          <a:lstStyle/>
          <a:p>
            <a:endParaRPr lang="zh-CN" altLang="en-US"/>
          </a:p>
        </p:txBody>
      </p:sp>
      <p:sp>
        <p:nvSpPr>
          <p:cNvPr id="85014" name="Text Box 21"/>
          <p:cNvSpPr txBox="1">
            <a:spLocks noChangeArrowheads="1"/>
          </p:cNvSpPr>
          <p:nvPr/>
        </p:nvSpPr>
        <p:spPr bwMode="auto">
          <a:xfrm>
            <a:off x="7543800" y="3124200"/>
            <a:ext cx="758825" cy="519113"/>
          </a:xfrm>
          <a:prstGeom prst="rect">
            <a:avLst/>
          </a:prstGeom>
          <a:noFill/>
          <a:ln w="9525">
            <a:noFill/>
            <a:miter lim="800000"/>
            <a:headEnd/>
            <a:tailEnd/>
          </a:ln>
        </p:spPr>
        <p:txBody>
          <a:bodyPr>
            <a:spAutoFit/>
          </a:bodyPr>
          <a:lstStyle/>
          <a:p>
            <a:r>
              <a:rPr lang="en-US" altLang="zh-CN" sz="2800" b="1">
                <a:sym typeface="Symbol" pitchFamily="18" charset="2"/>
              </a:rPr>
              <a:t></a:t>
            </a:r>
            <a:r>
              <a:rPr lang="en-US" altLang="zh-CN" sz="2800" b="1" i="1">
                <a:sym typeface="Symbol" pitchFamily="18" charset="2"/>
              </a:rPr>
              <a:t>E</a:t>
            </a:r>
            <a:r>
              <a:rPr lang="en-US" altLang="zh-CN" sz="2800" b="1" i="1" baseline="-25000">
                <a:sym typeface="Symbol" pitchFamily="18" charset="2"/>
              </a:rPr>
              <a:t>g</a:t>
            </a:r>
            <a:endParaRPr lang="en-US" altLang="zh-CN" sz="2800" b="1"/>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6"/>
          <p:cNvSpPr>
            <a:spLocks noGrp="1"/>
          </p:cNvSpPr>
          <p:nvPr>
            <p:ph type="sldNum" sz="quarter" idx="12"/>
          </p:nvPr>
        </p:nvSpPr>
        <p:spPr>
          <a:noFill/>
        </p:spPr>
        <p:txBody>
          <a:bodyPr/>
          <a:lstStyle/>
          <a:p>
            <a:fld id="{9E3F7768-21ED-4125-82F7-4260A2179361}" type="slidenum">
              <a:rPr lang="en-US" altLang="zh-CN" smtClean="0">
                <a:ea typeface="宋体" charset="-122"/>
              </a:rPr>
              <a:pPr/>
              <a:t>82</a:t>
            </a:fld>
            <a:endParaRPr lang="en-US" altLang="zh-CN">
              <a:ea typeface="宋体" charset="-122"/>
            </a:endParaRPr>
          </a:p>
        </p:txBody>
      </p:sp>
      <p:sp>
        <p:nvSpPr>
          <p:cNvPr id="86019" name="Rectangle 2"/>
          <p:cNvSpPr>
            <a:spLocks noGrp="1" noChangeArrowheads="1"/>
          </p:cNvSpPr>
          <p:nvPr>
            <p:ph type="title"/>
          </p:nvPr>
        </p:nvSpPr>
        <p:spPr/>
        <p:txBody>
          <a:bodyPr/>
          <a:lstStyle/>
          <a:p>
            <a:pPr eaLnBrk="1" hangingPunct="1"/>
            <a:r>
              <a:rPr lang="zh-CN" altLang="en-US" b="1"/>
              <a:t>被激发的半导体</a:t>
            </a:r>
            <a:r>
              <a:rPr lang="en-US" altLang="zh-CN" sz="2400" b="1">
                <a:hlinkClick r:id="rId2" action="ppaction://hlinksldjump"/>
              </a:rPr>
              <a:t>return</a:t>
            </a:r>
            <a:endParaRPr lang="en-US" altLang="zh-CN"/>
          </a:p>
        </p:txBody>
      </p:sp>
      <p:sp>
        <p:nvSpPr>
          <p:cNvPr id="86020" name="Rectangle 3"/>
          <p:cNvSpPr>
            <a:spLocks noGrp="1" noChangeArrowheads="1"/>
          </p:cNvSpPr>
          <p:nvPr>
            <p:ph type="body" sz="half" idx="1"/>
          </p:nvPr>
        </p:nvSpPr>
        <p:spPr/>
        <p:txBody>
          <a:bodyPr/>
          <a:lstStyle/>
          <a:p>
            <a:pPr eaLnBrk="1" hangingPunct="1">
              <a:buFontTx/>
              <a:buNone/>
            </a:pPr>
            <a:r>
              <a:rPr lang="en-US" altLang="zh-CN"/>
              <a:t> </a:t>
            </a:r>
          </a:p>
        </p:txBody>
      </p:sp>
      <p:sp>
        <p:nvSpPr>
          <p:cNvPr id="86021" name="Rectangle 4"/>
          <p:cNvSpPr>
            <a:spLocks noGrp="1" noChangeArrowheads="1"/>
          </p:cNvSpPr>
          <p:nvPr>
            <p:ph type="body" sz="half" idx="2"/>
          </p:nvPr>
        </p:nvSpPr>
        <p:spPr/>
        <p:txBody>
          <a:bodyPr/>
          <a:lstStyle/>
          <a:p>
            <a:pPr eaLnBrk="1" hangingPunct="1">
              <a:buFontTx/>
              <a:buNone/>
            </a:pPr>
            <a:r>
              <a:rPr lang="en-US" altLang="zh-CN" b="1"/>
              <a:t>              </a:t>
            </a:r>
            <a:r>
              <a:rPr lang="zh-CN" altLang="en-US" b="1"/>
              <a:t>热激发</a:t>
            </a:r>
            <a:endParaRPr lang="zh-CN" altLang="en-US"/>
          </a:p>
          <a:p>
            <a:pPr eaLnBrk="1" hangingPunct="1">
              <a:buFontTx/>
              <a:buNone/>
            </a:pPr>
            <a:endParaRPr lang="en-US" altLang="zh-CN"/>
          </a:p>
        </p:txBody>
      </p:sp>
      <p:grpSp>
        <p:nvGrpSpPr>
          <p:cNvPr id="2" name="Group 5"/>
          <p:cNvGrpSpPr>
            <a:grpSpLocks/>
          </p:cNvGrpSpPr>
          <p:nvPr/>
        </p:nvGrpSpPr>
        <p:grpSpPr bwMode="auto">
          <a:xfrm>
            <a:off x="1524000" y="4495800"/>
            <a:ext cx="2425700" cy="901700"/>
            <a:chOff x="1636" y="2452"/>
            <a:chExt cx="1528" cy="568"/>
          </a:xfrm>
        </p:grpSpPr>
        <p:sp>
          <p:nvSpPr>
            <p:cNvPr id="86077" name="Rectangle 6"/>
            <p:cNvSpPr>
              <a:spLocks noChangeArrowheads="1"/>
            </p:cNvSpPr>
            <p:nvPr/>
          </p:nvSpPr>
          <p:spPr bwMode="auto">
            <a:xfrm>
              <a:off x="1636" y="2452"/>
              <a:ext cx="1528" cy="568"/>
            </a:xfrm>
            <a:prstGeom prst="rect">
              <a:avLst/>
            </a:prstGeom>
            <a:solidFill>
              <a:srgbClr val="FF0066"/>
            </a:solidFill>
            <a:ln w="12700">
              <a:solidFill>
                <a:schemeClr val="tx1"/>
              </a:solidFill>
              <a:miter lim="800000"/>
              <a:headEnd/>
              <a:tailEnd/>
            </a:ln>
          </p:spPr>
          <p:txBody>
            <a:bodyPr wrap="none" anchor="ctr"/>
            <a:lstStyle/>
            <a:p>
              <a:endParaRPr lang="zh-CN" altLang="en-US"/>
            </a:p>
          </p:txBody>
        </p:sp>
        <p:sp>
          <p:nvSpPr>
            <p:cNvPr id="86078" name="Rectangle 7"/>
            <p:cNvSpPr>
              <a:spLocks noChangeArrowheads="1"/>
            </p:cNvSpPr>
            <p:nvPr/>
          </p:nvSpPr>
          <p:spPr bwMode="auto">
            <a:xfrm>
              <a:off x="2160" y="2640"/>
              <a:ext cx="672" cy="288"/>
            </a:xfrm>
            <a:prstGeom prst="rect">
              <a:avLst/>
            </a:prstGeom>
            <a:solidFill>
              <a:srgbClr val="FF0066"/>
            </a:solidFill>
            <a:ln w="9525">
              <a:noFill/>
              <a:miter lim="800000"/>
              <a:headEnd/>
              <a:tailEnd/>
            </a:ln>
          </p:spPr>
          <p:txBody>
            <a:bodyPr lIns="92075" tIns="46038" rIns="92075" bIns="46038">
              <a:spAutoFit/>
            </a:bodyPr>
            <a:lstStyle/>
            <a:p>
              <a:pPr eaLnBrk="0" hangingPunct="0">
                <a:spcBef>
                  <a:spcPct val="50000"/>
                </a:spcBef>
              </a:pPr>
              <a:r>
                <a:rPr lang="zh-CN" altLang="en-US" b="1">
                  <a:latin typeface="Book Antiqua" pitchFamily="18" charset="0"/>
                </a:rPr>
                <a:t>满 带</a:t>
              </a:r>
              <a:endParaRPr lang="zh-CN" altLang="en-US">
                <a:latin typeface="Book Antiqua" pitchFamily="18" charset="0"/>
              </a:endParaRPr>
            </a:p>
          </p:txBody>
        </p:sp>
      </p:grpSp>
      <p:grpSp>
        <p:nvGrpSpPr>
          <p:cNvPr id="3" name="Group 8"/>
          <p:cNvGrpSpPr>
            <a:grpSpLocks/>
          </p:cNvGrpSpPr>
          <p:nvPr/>
        </p:nvGrpSpPr>
        <p:grpSpPr bwMode="auto">
          <a:xfrm>
            <a:off x="1447800" y="2743200"/>
            <a:ext cx="2508250" cy="825500"/>
            <a:chOff x="1632" y="628"/>
            <a:chExt cx="1580" cy="520"/>
          </a:xfrm>
        </p:grpSpPr>
        <p:sp>
          <p:nvSpPr>
            <p:cNvPr id="86075" name="Rectangle 9"/>
            <p:cNvSpPr>
              <a:spLocks noChangeArrowheads="1"/>
            </p:cNvSpPr>
            <p:nvPr/>
          </p:nvSpPr>
          <p:spPr bwMode="auto">
            <a:xfrm>
              <a:off x="1632" y="628"/>
              <a:ext cx="1580" cy="520"/>
            </a:xfrm>
            <a:prstGeom prst="rect">
              <a:avLst/>
            </a:prstGeom>
            <a:solidFill>
              <a:schemeClr val="bg1"/>
            </a:solidFill>
            <a:ln w="12700">
              <a:solidFill>
                <a:schemeClr val="tx1"/>
              </a:solidFill>
              <a:miter lim="800000"/>
              <a:headEnd/>
              <a:tailEnd/>
            </a:ln>
          </p:spPr>
          <p:txBody>
            <a:bodyPr wrap="none" anchor="ctr"/>
            <a:lstStyle/>
            <a:p>
              <a:endParaRPr lang="zh-CN" altLang="en-US"/>
            </a:p>
          </p:txBody>
        </p:sp>
        <p:sp>
          <p:nvSpPr>
            <p:cNvPr id="86076" name="Rectangle 10"/>
            <p:cNvSpPr>
              <a:spLocks noChangeArrowheads="1"/>
            </p:cNvSpPr>
            <p:nvPr/>
          </p:nvSpPr>
          <p:spPr bwMode="auto">
            <a:xfrm>
              <a:off x="2160" y="720"/>
              <a:ext cx="768" cy="288"/>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zh-CN" altLang="en-US">
                  <a:latin typeface="Book Antiqua" pitchFamily="18" charset="0"/>
                </a:rPr>
                <a:t>空 带</a:t>
              </a:r>
            </a:p>
          </p:txBody>
        </p:sp>
      </p:grpSp>
      <p:grpSp>
        <p:nvGrpSpPr>
          <p:cNvPr id="4" name="Group 11"/>
          <p:cNvGrpSpPr>
            <a:grpSpLocks/>
          </p:cNvGrpSpPr>
          <p:nvPr/>
        </p:nvGrpSpPr>
        <p:grpSpPr bwMode="auto">
          <a:xfrm>
            <a:off x="838200" y="3581400"/>
            <a:ext cx="1752600" cy="809625"/>
            <a:chOff x="864" y="1313"/>
            <a:chExt cx="1296" cy="607"/>
          </a:xfrm>
        </p:grpSpPr>
        <p:grpSp>
          <p:nvGrpSpPr>
            <p:cNvPr id="5" name="Group 12"/>
            <p:cNvGrpSpPr>
              <a:grpSpLocks/>
            </p:cNvGrpSpPr>
            <p:nvPr/>
          </p:nvGrpSpPr>
          <p:grpSpPr bwMode="auto">
            <a:xfrm>
              <a:off x="864" y="1728"/>
              <a:ext cx="1296" cy="192"/>
              <a:chOff x="432" y="1632"/>
              <a:chExt cx="1296" cy="192"/>
            </a:xfrm>
          </p:grpSpPr>
          <p:grpSp>
            <p:nvGrpSpPr>
              <p:cNvPr id="6" name="Group 13"/>
              <p:cNvGrpSpPr>
                <a:grpSpLocks/>
              </p:cNvGrpSpPr>
              <p:nvPr/>
            </p:nvGrpSpPr>
            <p:grpSpPr bwMode="auto">
              <a:xfrm>
                <a:off x="432" y="1632"/>
                <a:ext cx="912" cy="192"/>
                <a:chOff x="432" y="1632"/>
                <a:chExt cx="2304" cy="288"/>
              </a:xfrm>
            </p:grpSpPr>
            <p:grpSp>
              <p:nvGrpSpPr>
                <p:cNvPr id="7" name="Group 14"/>
                <p:cNvGrpSpPr>
                  <a:grpSpLocks/>
                </p:cNvGrpSpPr>
                <p:nvPr/>
              </p:nvGrpSpPr>
              <p:grpSpPr bwMode="auto">
                <a:xfrm>
                  <a:off x="432" y="1632"/>
                  <a:ext cx="1152" cy="288"/>
                  <a:chOff x="432" y="1632"/>
                  <a:chExt cx="1152" cy="288"/>
                </a:xfrm>
              </p:grpSpPr>
              <p:grpSp>
                <p:nvGrpSpPr>
                  <p:cNvPr id="8" name="Group 15"/>
                  <p:cNvGrpSpPr>
                    <a:grpSpLocks/>
                  </p:cNvGrpSpPr>
                  <p:nvPr/>
                </p:nvGrpSpPr>
                <p:grpSpPr bwMode="auto">
                  <a:xfrm>
                    <a:off x="432" y="1632"/>
                    <a:ext cx="576" cy="288"/>
                    <a:chOff x="432" y="1632"/>
                    <a:chExt cx="576" cy="288"/>
                  </a:xfrm>
                </p:grpSpPr>
                <p:grpSp>
                  <p:nvGrpSpPr>
                    <p:cNvPr id="9" name="Group 16"/>
                    <p:cNvGrpSpPr>
                      <a:grpSpLocks/>
                    </p:cNvGrpSpPr>
                    <p:nvPr/>
                  </p:nvGrpSpPr>
                  <p:grpSpPr bwMode="auto">
                    <a:xfrm flipH="1">
                      <a:off x="720" y="1632"/>
                      <a:ext cx="288" cy="288"/>
                      <a:chOff x="336" y="1632"/>
                      <a:chExt cx="288" cy="288"/>
                    </a:xfrm>
                  </p:grpSpPr>
                  <p:sp>
                    <p:nvSpPr>
                      <p:cNvPr id="86073" name="Arc 17"/>
                      <p:cNvSpPr>
                        <a:spLocks/>
                      </p:cNvSpPr>
                      <p:nvPr/>
                    </p:nvSpPr>
                    <p:spPr bwMode="auto">
                      <a:xfrm flipV="1">
                        <a:off x="336" y="1776"/>
                        <a:ext cx="144"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3300"/>
                        </a:solidFill>
                        <a:round/>
                        <a:headEnd/>
                        <a:tailEnd/>
                      </a:ln>
                    </p:spPr>
                    <p:txBody>
                      <a:bodyPr wrap="none" anchor="ctr">
                        <a:spAutoFit/>
                      </a:bodyPr>
                      <a:lstStyle/>
                      <a:p>
                        <a:endParaRPr lang="zh-CN" altLang="en-US"/>
                      </a:p>
                    </p:txBody>
                  </p:sp>
                  <p:sp>
                    <p:nvSpPr>
                      <p:cNvPr id="86074" name="Arc 18"/>
                      <p:cNvSpPr>
                        <a:spLocks/>
                      </p:cNvSpPr>
                      <p:nvPr/>
                    </p:nvSpPr>
                    <p:spPr bwMode="auto">
                      <a:xfrm flipH="1">
                        <a:off x="480" y="1632"/>
                        <a:ext cx="144"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3300"/>
                        </a:solidFill>
                        <a:round/>
                        <a:headEnd/>
                        <a:tailEnd/>
                      </a:ln>
                    </p:spPr>
                    <p:txBody>
                      <a:bodyPr wrap="none" anchor="ctr">
                        <a:spAutoFit/>
                      </a:bodyPr>
                      <a:lstStyle/>
                      <a:p>
                        <a:endParaRPr lang="zh-CN" altLang="en-US"/>
                      </a:p>
                    </p:txBody>
                  </p:sp>
                </p:grpSp>
                <p:grpSp>
                  <p:nvGrpSpPr>
                    <p:cNvPr id="10" name="Group 19"/>
                    <p:cNvGrpSpPr>
                      <a:grpSpLocks/>
                    </p:cNvGrpSpPr>
                    <p:nvPr/>
                  </p:nvGrpSpPr>
                  <p:grpSpPr bwMode="auto">
                    <a:xfrm>
                      <a:off x="432" y="1632"/>
                      <a:ext cx="288" cy="288"/>
                      <a:chOff x="336" y="1632"/>
                      <a:chExt cx="288" cy="288"/>
                    </a:xfrm>
                  </p:grpSpPr>
                  <p:sp>
                    <p:nvSpPr>
                      <p:cNvPr id="86071" name="Arc 20"/>
                      <p:cNvSpPr>
                        <a:spLocks/>
                      </p:cNvSpPr>
                      <p:nvPr/>
                    </p:nvSpPr>
                    <p:spPr bwMode="auto">
                      <a:xfrm flipV="1">
                        <a:off x="336" y="1776"/>
                        <a:ext cx="144"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3300"/>
                        </a:solidFill>
                        <a:round/>
                        <a:headEnd/>
                        <a:tailEnd/>
                      </a:ln>
                    </p:spPr>
                    <p:txBody>
                      <a:bodyPr wrap="none" anchor="ctr">
                        <a:spAutoFit/>
                      </a:bodyPr>
                      <a:lstStyle/>
                      <a:p>
                        <a:endParaRPr lang="zh-CN" altLang="en-US"/>
                      </a:p>
                    </p:txBody>
                  </p:sp>
                  <p:sp>
                    <p:nvSpPr>
                      <p:cNvPr id="86072" name="Arc 21"/>
                      <p:cNvSpPr>
                        <a:spLocks/>
                      </p:cNvSpPr>
                      <p:nvPr/>
                    </p:nvSpPr>
                    <p:spPr bwMode="auto">
                      <a:xfrm flipH="1">
                        <a:off x="480" y="1632"/>
                        <a:ext cx="144"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3300"/>
                        </a:solidFill>
                        <a:round/>
                        <a:headEnd/>
                        <a:tailEnd/>
                      </a:ln>
                    </p:spPr>
                    <p:txBody>
                      <a:bodyPr wrap="none" anchor="ctr">
                        <a:spAutoFit/>
                      </a:bodyPr>
                      <a:lstStyle/>
                      <a:p>
                        <a:endParaRPr lang="zh-CN" altLang="en-US"/>
                      </a:p>
                    </p:txBody>
                  </p:sp>
                </p:grpSp>
              </p:grpSp>
              <p:grpSp>
                <p:nvGrpSpPr>
                  <p:cNvPr id="11" name="Group 22"/>
                  <p:cNvGrpSpPr>
                    <a:grpSpLocks/>
                  </p:cNvGrpSpPr>
                  <p:nvPr/>
                </p:nvGrpSpPr>
                <p:grpSpPr bwMode="auto">
                  <a:xfrm>
                    <a:off x="1008" y="1632"/>
                    <a:ext cx="576" cy="288"/>
                    <a:chOff x="432" y="1632"/>
                    <a:chExt cx="576" cy="288"/>
                  </a:xfrm>
                </p:grpSpPr>
                <p:grpSp>
                  <p:nvGrpSpPr>
                    <p:cNvPr id="12" name="Group 23"/>
                    <p:cNvGrpSpPr>
                      <a:grpSpLocks/>
                    </p:cNvGrpSpPr>
                    <p:nvPr/>
                  </p:nvGrpSpPr>
                  <p:grpSpPr bwMode="auto">
                    <a:xfrm flipH="1">
                      <a:off x="720" y="1632"/>
                      <a:ext cx="288" cy="288"/>
                      <a:chOff x="336" y="1632"/>
                      <a:chExt cx="288" cy="288"/>
                    </a:xfrm>
                  </p:grpSpPr>
                  <p:sp>
                    <p:nvSpPr>
                      <p:cNvPr id="86067" name="Arc 24"/>
                      <p:cNvSpPr>
                        <a:spLocks/>
                      </p:cNvSpPr>
                      <p:nvPr/>
                    </p:nvSpPr>
                    <p:spPr bwMode="auto">
                      <a:xfrm flipV="1">
                        <a:off x="336" y="1776"/>
                        <a:ext cx="144"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3300"/>
                        </a:solidFill>
                        <a:round/>
                        <a:headEnd/>
                        <a:tailEnd/>
                      </a:ln>
                    </p:spPr>
                    <p:txBody>
                      <a:bodyPr wrap="none" anchor="ctr">
                        <a:spAutoFit/>
                      </a:bodyPr>
                      <a:lstStyle/>
                      <a:p>
                        <a:endParaRPr lang="zh-CN" altLang="en-US"/>
                      </a:p>
                    </p:txBody>
                  </p:sp>
                  <p:sp>
                    <p:nvSpPr>
                      <p:cNvPr id="86068" name="Arc 25"/>
                      <p:cNvSpPr>
                        <a:spLocks/>
                      </p:cNvSpPr>
                      <p:nvPr/>
                    </p:nvSpPr>
                    <p:spPr bwMode="auto">
                      <a:xfrm flipH="1">
                        <a:off x="480" y="1632"/>
                        <a:ext cx="144"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3300"/>
                        </a:solidFill>
                        <a:round/>
                        <a:headEnd/>
                        <a:tailEnd/>
                      </a:ln>
                    </p:spPr>
                    <p:txBody>
                      <a:bodyPr wrap="none" anchor="ctr">
                        <a:spAutoFit/>
                      </a:bodyPr>
                      <a:lstStyle/>
                      <a:p>
                        <a:endParaRPr lang="zh-CN" altLang="en-US"/>
                      </a:p>
                    </p:txBody>
                  </p:sp>
                </p:grpSp>
                <p:grpSp>
                  <p:nvGrpSpPr>
                    <p:cNvPr id="13" name="Group 26"/>
                    <p:cNvGrpSpPr>
                      <a:grpSpLocks/>
                    </p:cNvGrpSpPr>
                    <p:nvPr/>
                  </p:nvGrpSpPr>
                  <p:grpSpPr bwMode="auto">
                    <a:xfrm>
                      <a:off x="432" y="1632"/>
                      <a:ext cx="288" cy="288"/>
                      <a:chOff x="336" y="1632"/>
                      <a:chExt cx="288" cy="288"/>
                    </a:xfrm>
                  </p:grpSpPr>
                  <p:sp>
                    <p:nvSpPr>
                      <p:cNvPr id="86065" name="Arc 27"/>
                      <p:cNvSpPr>
                        <a:spLocks/>
                      </p:cNvSpPr>
                      <p:nvPr/>
                    </p:nvSpPr>
                    <p:spPr bwMode="auto">
                      <a:xfrm flipV="1">
                        <a:off x="336" y="1776"/>
                        <a:ext cx="144"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3300"/>
                        </a:solidFill>
                        <a:round/>
                        <a:headEnd/>
                        <a:tailEnd/>
                      </a:ln>
                    </p:spPr>
                    <p:txBody>
                      <a:bodyPr wrap="none" anchor="ctr">
                        <a:spAutoFit/>
                      </a:bodyPr>
                      <a:lstStyle/>
                      <a:p>
                        <a:endParaRPr lang="zh-CN" altLang="en-US"/>
                      </a:p>
                    </p:txBody>
                  </p:sp>
                  <p:sp>
                    <p:nvSpPr>
                      <p:cNvPr id="86066" name="Arc 28"/>
                      <p:cNvSpPr>
                        <a:spLocks/>
                      </p:cNvSpPr>
                      <p:nvPr/>
                    </p:nvSpPr>
                    <p:spPr bwMode="auto">
                      <a:xfrm flipH="1">
                        <a:off x="480" y="1632"/>
                        <a:ext cx="144"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3300"/>
                        </a:solidFill>
                        <a:round/>
                        <a:headEnd/>
                        <a:tailEnd/>
                      </a:ln>
                    </p:spPr>
                    <p:txBody>
                      <a:bodyPr wrap="none" anchor="ctr">
                        <a:spAutoFit/>
                      </a:bodyPr>
                      <a:lstStyle/>
                      <a:p>
                        <a:endParaRPr lang="zh-CN" altLang="en-US"/>
                      </a:p>
                    </p:txBody>
                  </p:sp>
                </p:grpSp>
              </p:grpSp>
            </p:grpSp>
            <p:grpSp>
              <p:nvGrpSpPr>
                <p:cNvPr id="14" name="Group 29"/>
                <p:cNvGrpSpPr>
                  <a:grpSpLocks/>
                </p:cNvGrpSpPr>
                <p:nvPr/>
              </p:nvGrpSpPr>
              <p:grpSpPr bwMode="auto">
                <a:xfrm>
                  <a:off x="1584" y="1632"/>
                  <a:ext cx="1152" cy="288"/>
                  <a:chOff x="432" y="1632"/>
                  <a:chExt cx="1152" cy="288"/>
                </a:xfrm>
              </p:grpSpPr>
              <p:grpSp>
                <p:nvGrpSpPr>
                  <p:cNvPr id="15" name="Group 30"/>
                  <p:cNvGrpSpPr>
                    <a:grpSpLocks/>
                  </p:cNvGrpSpPr>
                  <p:nvPr/>
                </p:nvGrpSpPr>
                <p:grpSpPr bwMode="auto">
                  <a:xfrm>
                    <a:off x="432" y="1632"/>
                    <a:ext cx="576" cy="288"/>
                    <a:chOff x="432" y="1632"/>
                    <a:chExt cx="576" cy="288"/>
                  </a:xfrm>
                </p:grpSpPr>
                <p:grpSp>
                  <p:nvGrpSpPr>
                    <p:cNvPr id="16" name="Group 31"/>
                    <p:cNvGrpSpPr>
                      <a:grpSpLocks/>
                    </p:cNvGrpSpPr>
                    <p:nvPr/>
                  </p:nvGrpSpPr>
                  <p:grpSpPr bwMode="auto">
                    <a:xfrm flipH="1">
                      <a:off x="720" y="1632"/>
                      <a:ext cx="288" cy="288"/>
                      <a:chOff x="336" y="1632"/>
                      <a:chExt cx="288" cy="288"/>
                    </a:xfrm>
                  </p:grpSpPr>
                  <p:sp>
                    <p:nvSpPr>
                      <p:cNvPr id="86059" name="Arc 32"/>
                      <p:cNvSpPr>
                        <a:spLocks/>
                      </p:cNvSpPr>
                      <p:nvPr/>
                    </p:nvSpPr>
                    <p:spPr bwMode="auto">
                      <a:xfrm flipV="1">
                        <a:off x="336" y="1776"/>
                        <a:ext cx="144"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3300"/>
                        </a:solidFill>
                        <a:round/>
                        <a:headEnd/>
                        <a:tailEnd/>
                      </a:ln>
                    </p:spPr>
                    <p:txBody>
                      <a:bodyPr wrap="none" anchor="ctr">
                        <a:spAutoFit/>
                      </a:bodyPr>
                      <a:lstStyle/>
                      <a:p>
                        <a:endParaRPr lang="zh-CN" altLang="en-US"/>
                      </a:p>
                    </p:txBody>
                  </p:sp>
                  <p:sp>
                    <p:nvSpPr>
                      <p:cNvPr id="86060" name="Arc 33"/>
                      <p:cNvSpPr>
                        <a:spLocks/>
                      </p:cNvSpPr>
                      <p:nvPr/>
                    </p:nvSpPr>
                    <p:spPr bwMode="auto">
                      <a:xfrm flipH="1">
                        <a:off x="480" y="1632"/>
                        <a:ext cx="144"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3300"/>
                        </a:solidFill>
                        <a:round/>
                        <a:headEnd/>
                        <a:tailEnd/>
                      </a:ln>
                    </p:spPr>
                    <p:txBody>
                      <a:bodyPr wrap="none" anchor="ctr">
                        <a:spAutoFit/>
                      </a:bodyPr>
                      <a:lstStyle/>
                      <a:p>
                        <a:endParaRPr lang="zh-CN" altLang="en-US"/>
                      </a:p>
                    </p:txBody>
                  </p:sp>
                </p:grpSp>
                <p:grpSp>
                  <p:nvGrpSpPr>
                    <p:cNvPr id="17" name="Group 34"/>
                    <p:cNvGrpSpPr>
                      <a:grpSpLocks/>
                    </p:cNvGrpSpPr>
                    <p:nvPr/>
                  </p:nvGrpSpPr>
                  <p:grpSpPr bwMode="auto">
                    <a:xfrm>
                      <a:off x="432" y="1632"/>
                      <a:ext cx="288" cy="288"/>
                      <a:chOff x="336" y="1632"/>
                      <a:chExt cx="288" cy="288"/>
                    </a:xfrm>
                  </p:grpSpPr>
                  <p:sp>
                    <p:nvSpPr>
                      <p:cNvPr id="86057" name="Arc 35"/>
                      <p:cNvSpPr>
                        <a:spLocks/>
                      </p:cNvSpPr>
                      <p:nvPr/>
                    </p:nvSpPr>
                    <p:spPr bwMode="auto">
                      <a:xfrm flipV="1">
                        <a:off x="336" y="1776"/>
                        <a:ext cx="144"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3300"/>
                        </a:solidFill>
                        <a:round/>
                        <a:headEnd/>
                        <a:tailEnd/>
                      </a:ln>
                    </p:spPr>
                    <p:txBody>
                      <a:bodyPr wrap="none" anchor="ctr">
                        <a:spAutoFit/>
                      </a:bodyPr>
                      <a:lstStyle/>
                      <a:p>
                        <a:endParaRPr lang="zh-CN" altLang="en-US"/>
                      </a:p>
                    </p:txBody>
                  </p:sp>
                  <p:sp>
                    <p:nvSpPr>
                      <p:cNvPr id="86058" name="Arc 36"/>
                      <p:cNvSpPr>
                        <a:spLocks/>
                      </p:cNvSpPr>
                      <p:nvPr/>
                    </p:nvSpPr>
                    <p:spPr bwMode="auto">
                      <a:xfrm flipH="1">
                        <a:off x="480" y="1632"/>
                        <a:ext cx="144"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3300"/>
                        </a:solidFill>
                        <a:round/>
                        <a:headEnd/>
                        <a:tailEnd/>
                      </a:ln>
                    </p:spPr>
                    <p:txBody>
                      <a:bodyPr wrap="none" anchor="ctr">
                        <a:spAutoFit/>
                      </a:bodyPr>
                      <a:lstStyle/>
                      <a:p>
                        <a:endParaRPr lang="zh-CN" altLang="en-US"/>
                      </a:p>
                    </p:txBody>
                  </p:sp>
                </p:grpSp>
              </p:grpSp>
              <p:grpSp>
                <p:nvGrpSpPr>
                  <p:cNvPr id="18" name="Group 37"/>
                  <p:cNvGrpSpPr>
                    <a:grpSpLocks/>
                  </p:cNvGrpSpPr>
                  <p:nvPr/>
                </p:nvGrpSpPr>
                <p:grpSpPr bwMode="auto">
                  <a:xfrm>
                    <a:off x="1008" y="1632"/>
                    <a:ext cx="576" cy="288"/>
                    <a:chOff x="432" y="1632"/>
                    <a:chExt cx="576" cy="288"/>
                  </a:xfrm>
                </p:grpSpPr>
                <p:grpSp>
                  <p:nvGrpSpPr>
                    <p:cNvPr id="19" name="Group 38"/>
                    <p:cNvGrpSpPr>
                      <a:grpSpLocks/>
                    </p:cNvGrpSpPr>
                    <p:nvPr/>
                  </p:nvGrpSpPr>
                  <p:grpSpPr bwMode="auto">
                    <a:xfrm flipH="1">
                      <a:off x="720" y="1632"/>
                      <a:ext cx="288" cy="288"/>
                      <a:chOff x="336" y="1632"/>
                      <a:chExt cx="288" cy="288"/>
                    </a:xfrm>
                  </p:grpSpPr>
                  <p:sp>
                    <p:nvSpPr>
                      <p:cNvPr id="86053" name="Arc 39"/>
                      <p:cNvSpPr>
                        <a:spLocks/>
                      </p:cNvSpPr>
                      <p:nvPr/>
                    </p:nvSpPr>
                    <p:spPr bwMode="auto">
                      <a:xfrm flipV="1">
                        <a:off x="336" y="1776"/>
                        <a:ext cx="144"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3300"/>
                        </a:solidFill>
                        <a:round/>
                        <a:headEnd/>
                        <a:tailEnd/>
                      </a:ln>
                    </p:spPr>
                    <p:txBody>
                      <a:bodyPr wrap="none" anchor="ctr">
                        <a:spAutoFit/>
                      </a:bodyPr>
                      <a:lstStyle/>
                      <a:p>
                        <a:endParaRPr lang="zh-CN" altLang="en-US"/>
                      </a:p>
                    </p:txBody>
                  </p:sp>
                  <p:sp>
                    <p:nvSpPr>
                      <p:cNvPr id="86054" name="Arc 40"/>
                      <p:cNvSpPr>
                        <a:spLocks/>
                      </p:cNvSpPr>
                      <p:nvPr/>
                    </p:nvSpPr>
                    <p:spPr bwMode="auto">
                      <a:xfrm flipH="1">
                        <a:off x="480" y="1632"/>
                        <a:ext cx="144"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3300"/>
                        </a:solidFill>
                        <a:round/>
                        <a:headEnd/>
                        <a:tailEnd/>
                      </a:ln>
                    </p:spPr>
                    <p:txBody>
                      <a:bodyPr wrap="none" anchor="ctr">
                        <a:spAutoFit/>
                      </a:bodyPr>
                      <a:lstStyle/>
                      <a:p>
                        <a:endParaRPr lang="zh-CN" altLang="en-US"/>
                      </a:p>
                    </p:txBody>
                  </p:sp>
                </p:grpSp>
                <p:grpSp>
                  <p:nvGrpSpPr>
                    <p:cNvPr id="20" name="Group 41"/>
                    <p:cNvGrpSpPr>
                      <a:grpSpLocks/>
                    </p:cNvGrpSpPr>
                    <p:nvPr/>
                  </p:nvGrpSpPr>
                  <p:grpSpPr bwMode="auto">
                    <a:xfrm>
                      <a:off x="432" y="1632"/>
                      <a:ext cx="288" cy="288"/>
                      <a:chOff x="336" y="1632"/>
                      <a:chExt cx="288" cy="288"/>
                    </a:xfrm>
                  </p:grpSpPr>
                  <p:sp>
                    <p:nvSpPr>
                      <p:cNvPr id="86051" name="Arc 42"/>
                      <p:cNvSpPr>
                        <a:spLocks/>
                      </p:cNvSpPr>
                      <p:nvPr/>
                    </p:nvSpPr>
                    <p:spPr bwMode="auto">
                      <a:xfrm flipV="1">
                        <a:off x="336" y="1776"/>
                        <a:ext cx="144"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3300"/>
                        </a:solidFill>
                        <a:round/>
                        <a:headEnd/>
                        <a:tailEnd/>
                      </a:ln>
                    </p:spPr>
                    <p:txBody>
                      <a:bodyPr wrap="none" anchor="ctr">
                        <a:spAutoFit/>
                      </a:bodyPr>
                      <a:lstStyle/>
                      <a:p>
                        <a:endParaRPr lang="zh-CN" altLang="en-US"/>
                      </a:p>
                    </p:txBody>
                  </p:sp>
                  <p:sp>
                    <p:nvSpPr>
                      <p:cNvPr id="86052" name="Arc 43"/>
                      <p:cNvSpPr>
                        <a:spLocks/>
                      </p:cNvSpPr>
                      <p:nvPr/>
                    </p:nvSpPr>
                    <p:spPr bwMode="auto">
                      <a:xfrm flipH="1">
                        <a:off x="480" y="1632"/>
                        <a:ext cx="144"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3300"/>
                        </a:solidFill>
                        <a:round/>
                        <a:headEnd/>
                        <a:tailEnd/>
                      </a:ln>
                    </p:spPr>
                    <p:txBody>
                      <a:bodyPr wrap="none" anchor="ctr">
                        <a:spAutoFit/>
                      </a:bodyPr>
                      <a:lstStyle/>
                      <a:p>
                        <a:endParaRPr lang="zh-CN" altLang="en-US"/>
                      </a:p>
                    </p:txBody>
                  </p:sp>
                </p:grpSp>
              </p:grpSp>
            </p:grpSp>
          </p:grpSp>
          <p:sp>
            <p:nvSpPr>
              <p:cNvPr id="86043" name="Arc 44"/>
              <p:cNvSpPr>
                <a:spLocks/>
              </p:cNvSpPr>
              <p:nvPr/>
            </p:nvSpPr>
            <p:spPr bwMode="auto">
              <a:xfrm flipV="1">
                <a:off x="1344" y="1728"/>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3300"/>
                </a:solidFill>
                <a:round/>
                <a:headEnd/>
                <a:tailEnd/>
              </a:ln>
            </p:spPr>
            <p:txBody>
              <a:bodyPr wrap="none" anchor="ctr">
                <a:spAutoFit/>
              </a:bodyPr>
              <a:lstStyle/>
              <a:p>
                <a:endParaRPr lang="zh-CN" altLang="en-US"/>
              </a:p>
            </p:txBody>
          </p:sp>
          <p:sp>
            <p:nvSpPr>
              <p:cNvPr id="86044" name="Line 45"/>
              <p:cNvSpPr>
                <a:spLocks noChangeShapeType="1"/>
              </p:cNvSpPr>
              <p:nvPr/>
            </p:nvSpPr>
            <p:spPr bwMode="auto">
              <a:xfrm>
                <a:off x="1440" y="1728"/>
                <a:ext cx="288" cy="0"/>
              </a:xfrm>
              <a:prstGeom prst="line">
                <a:avLst/>
              </a:prstGeom>
              <a:noFill/>
              <a:ln w="38100">
                <a:solidFill>
                  <a:srgbClr val="FF3300"/>
                </a:solidFill>
                <a:round/>
                <a:headEnd/>
                <a:tailEnd type="triangle" w="med" len="med"/>
              </a:ln>
            </p:spPr>
            <p:txBody>
              <a:bodyPr wrap="none" anchor="ctr">
                <a:spAutoFit/>
              </a:bodyPr>
              <a:lstStyle/>
              <a:p>
                <a:endParaRPr lang="zh-CN" altLang="en-US"/>
              </a:p>
            </p:txBody>
          </p:sp>
        </p:grpSp>
        <p:sp>
          <p:nvSpPr>
            <p:cNvPr id="86041" name="Text Box 46"/>
            <p:cNvSpPr txBox="1">
              <a:spLocks noChangeArrowheads="1"/>
            </p:cNvSpPr>
            <p:nvPr/>
          </p:nvSpPr>
          <p:spPr bwMode="auto">
            <a:xfrm>
              <a:off x="1314" y="1313"/>
              <a:ext cx="420" cy="389"/>
            </a:xfrm>
            <a:prstGeom prst="rect">
              <a:avLst/>
            </a:prstGeom>
            <a:noFill/>
            <a:ln w="9525">
              <a:noFill/>
              <a:miter lim="800000"/>
              <a:headEnd/>
              <a:tailEnd/>
            </a:ln>
          </p:spPr>
          <p:txBody>
            <a:bodyPr wrap="none" anchor="ctr">
              <a:spAutoFit/>
            </a:bodyPr>
            <a:lstStyle/>
            <a:p>
              <a:pPr algn="ctr"/>
              <a:r>
                <a:rPr lang="en-US" altLang="zh-CN" sz="2800" b="1" i="1">
                  <a:solidFill>
                    <a:srgbClr val="FF3300"/>
                  </a:solidFill>
                </a:rPr>
                <a:t>h</a:t>
              </a:r>
              <a:r>
                <a:rPr lang="en-US" altLang="zh-CN" sz="2800" b="1" i="1">
                  <a:solidFill>
                    <a:srgbClr val="FF3300"/>
                  </a:solidFill>
                  <a:sym typeface="Symbol" pitchFamily="18" charset="2"/>
                </a:rPr>
                <a:t></a:t>
              </a:r>
              <a:endParaRPr lang="en-US" altLang="zh-CN" sz="2800" b="1">
                <a:solidFill>
                  <a:srgbClr val="FF3300"/>
                </a:solidFill>
              </a:endParaRPr>
            </a:p>
          </p:txBody>
        </p:sp>
      </p:grpSp>
      <p:grpSp>
        <p:nvGrpSpPr>
          <p:cNvPr id="21" name="Group 47"/>
          <p:cNvGrpSpPr>
            <a:grpSpLocks/>
          </p:cNvGrpSpPr>
          <p:nvPr/>
        </p:nvGrpSpPr>
        <p:grpSpPr bwMode="auto">
          <a:xfrm>
            <a:off x="2590800" y="3429000"/>
            <a:ext cx="165100" cy="1190625"/>
            <a:chOff x="2356" y="964"/>
            <a:chExt cx="188" cy="1676"/>
          </a:xfrm>
        </p:grpSpPr>
        <p:sp>
          <p:nvSpPr>
            <p:cNvPr id="86037" name="Oval 48"/>
            <p:cNvSpPr>
              <a:spLocks noChangeArrowheads="1"/>
            </p:cNvSpPr>
            <p:nvPr/>
          </p:nvSpPr>
          <p:spPr bwMode="auto">
            <a:xfrm>
              <a:off x="2356" y="2448"/>
              <a:ext cx="188" cy="192"/>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86038" name="Oval 49"/>
            <p:cNvSpPr>
              <a:spLocks noChangeArrowheads="1"/>
            </p:cNvSpPr>
            <p:nvPr/>
          </p:nvSpPr>
          <p:spPr bwMode="auto">
            <a:xfrm>
              <a:off x="2356" y="964"/>
              <a:ext cx="184" cy="184"/>
            </a:xfrm>
            <a:prstGeom prst="ellipse">
              <a:avLst/>
            </a:prstGeom>
            <a:solidFill>
              <a:srgbClr val="FF3300"/>
            </a:solidFill>
            <a:ln w="12700">
              <a:solidFill>
                <a:schemeClr val="tx1"/>
              </a:solidFill>
              <a:round/>
              <a:headEnd/>
              <a:tailEnd/>
            </a:ln>
          </p:spPr>
          <p:txBody>
            <a:bodyPr wrap="none" anchor="ctr"/>
            <a:lstStyle/>
            <a:p>
              <a:endParaRPr lang="zh-CN" altLang="en-US"/>
            </a:p>
          </p:txBody>
        </p:sp>
        <p:sp>
          <p:nvSpPr>
            <p:cNvPr id="86039" name="Line 50"/>
            <p:cNvSpPr>
              <a:spLocks noChangeShapeType="1"/>
            </p:cNvSpPr>
            <p:nvPr/>
          </p:nvSpPr>
          <p:spPr bwMode="auto">
            <a:xfrm flipV="1">
              <a:off x="2448" y="1104"/>
              <a:ext cx="0" cy="1344"/>
            </a:xfrm>
            <a:prstGeom prst="line">
              <a:avLst/>
            </a:prstGeom>
            <a:noFill/>
            <a:ln w="38100">
              <a:solidFill>
                <a:srgbClr val="FF3300"/>
              </a:solidFill>
              <a:round/>
              <a:headEnd/>
              <a:tailEnd type="triangle" w="med" len="med"/>
            </a:ln>
          </p:spPr>
          <p:txBody>
            <a:bodyPr anchor="ctr">
              <a:spAutoFit/>
            </a:bodyPr>
            <a:lstStyle/>
            <a:p>
              <a:endParaRPr lang="zh-CN" altLang="en-US"/>
            </a:p>
          </p:txBody>
        </p:sp>
      </p:grpSp>
      <p:sp>
        <p:nvSpPr>
          <p:cNvPr id="86026" name="Text Box 51"/>
          <p:cNvSpPr txBox="1">
            <a:spLocks noChangeArrowheads="1"/>
          </p:cNvSpPr>
          <p:nvPr/>
        </p:nvSpPr>
        <p:spPr bwMode="auto">
          <a:xfrm>
            <a:off x="2133600" y="1981200"/>
            <a:ext cx="1260475" cy="519113"/>
          </a:xfrm>
          <a:prstGeom prst="rect">
            <a:avLst/>
          </a:prstGeom>
          <a:noFill/>
          <a:ln w="9525">
            <a:noFill/>
            <a:miter lim="800000"/>
            <a:headEnd/>
            <a:tailEnd/>
          </a:ln>
        </p:spPr>
        <p:txBody>
          <a:bodyPr wrap="none" anchor="ctr">
            <a:spAutoFit/>
          </a:bodyPr>
          <a:lstStyle/>
          <a:p>
            <a:pPr algn="ctr"/>
            <a:r>
              <a:rPr lang="zh-CN" altLang="en-US" sz="2800" b="1"/>
              <a:t>光激发</a:t>
            </a:r>
          </a:p>
        </p:txBody>
      </p:sp>
      <p:grpSp>
        <p:nvGrpSpPr>
          <p:cNvPr id="22" name="Group 52"/>
          <p:cNvGrpSpPr>
            <a:grpSpLocks/>
          </p:cNvGrpSpPr>
          <p:nvPr/>
        </p:nvGrpSpPr>
        <p:grpSpPr bwMode="auto">
          <a:xfrm>
            <a:off x="5257800" y="4572000"/>
            <a:ext cx="2425700" cy="901700"/>
            <a:chOff x="1636" y="2452"/>
            <a:chExt cx="1528" cy="568"/>
          </a:xfrm>
        </p:grpSpPr>
        <p:sp>
          <p:nvSpPr>
            <p:cNvPr id="86035" name="Rectangle 53"/>
            <p:cNvSpPr>
              <a:spLocks noChangeArrowheads="1"/>
            </p:cNvSpPr>
            <p:nvPr/>
          </p:nvSpPr>
          <p:spPr bwMode="auto">
            <a:xfrm>
              <a:off x="1636" y="2452"/>
              <a:ext cx="1528" cy="568"/>
            </a:xfrm>
            <a:prstGeom prst="rect">
              <a:avLst/>
            </a:prstGeom>
            <a:solidFill>
              <a:srgbClr val="FF0066"/>
            </a:solidFill>
            <a:ln w="12700">
              <a:solidFill>
                <a:schemeClr val="tx1"/>
              </a:solidFill>
              <a:miter lim="800000"/>
              <a:headEnd/>
              <a:tailEnd/>
            </a:ln>
          </p:spPr>
          <p:txBody>
            <a:bodyPr wrap="none" anchor="ctr"/>
            <a:lstStyle/>
            <a:p>
              <a:endParaRPr lang="zh-CN" altLang="en-US"/>
            </a:p>
          </p:txBody>
        </p:sp>
        <p:sp>
          <p:nvSpPr>
            <p:cNvPr id="86036" name="Rectangle 54"/>
            <p:cNvSpPr>
              <a:spLocks noChangeArrowheads="1"/>
            </p:cNvSpPr>
            <p:nvPr/>
          </p:nvSpPr>
          <p:spPr bwMode="auto">
            <a:xfrm>
              <a:off x="2160" y="2640"/>
              <a:ext cx="672" cy="288"/>
            </a:xfrm>
            <a:prstGeom prst="rect">
              <a:avLst/>
            </a:prstGeom>
            <a:solidFill>
              <a:srgbClr val="FF0066"/>
            </a:solidFill>
            <a:ln w="9525">
              <a:noFill/>
              <a:miter lim="800000"/>
              <a:headEnd/>
              <a:tailEnd/>
            </a:ln>
          </p:spPr>
          <p:txBody>
            <a:bodyPr lIns="92075" tIns="46038" rIns="92075" bIns="46038">
              <a:spAutoFit/>
            </a:bodyPr>
            <a:lstStyle/>
            <a:p>
              <a:pPr eaLnBrk="0" hangingPunct="0">
                <a:spcBef>
                  <a:spcPct val="50000"/>
                </a:spcBef>
              </a:pPr>
              <a:r>
                <a:rPr lang="zh-CN" altLang="en-US" b="1">
                  <a:latin typeface="Book Antiqua" pitchFamily="18" charset="0"/>
                </a:rPr>
                <a:t>满 带</a:t>
              </a:r>
              <a:endParaRPr lang="zh-CN" altLang="en-US">
                <a:latin typeface="Book Antiqua" pitchFamily="18" charset="0"/>
              </a:endParaRPr>
            </a:p>
          </p:txBody>
        </p:sp>
      </p:grpSp>
      <p:grpSp>
        <p:nvGrpSpPr>
          <p:cNvPr id="23" name="Group 55"/>
          <p:cNvGrpSpPr>
            <a:grpSpLocks/>
          </p:cNvGrpSpPr>
          <p:nvPr/>
        </p:nvGrpSpPr>
        <p:grpSpPr bwMode="auto">
          <a:xfrm>
            <a:off x="5257800" y="2819400"/>
            <a:ext cx="2508250" cy="825500"/>
            <a:chOff x="1632" y="628"/>
            <a:chExt cx="1580" cy="520"/>
          </a:xfrm>
        </p:grpSpPr>
        <p:sp>
          <p:nvSpPr>
            <p:cNvPr id="86033" name="Rectangle 56"/>
            <p:cNvSpPr>
              <a:spLocks noChangeArrowheads="1"/>
            </p:cNvSpPr>
            <p:nvPr/>
          </p:nvSpPr>
          <p:spPr bwMode="auto">
            <a:xfrm>
              <a:off x="1632" y="628"/>
              <a:ext cx="1580" cy="520"/>
            </a:xfrm>
            <a:prstGeom prst="rect">
              <a:avLst/>
            </a:prstGeom>
            <a:solidFill>
              <a:schemeClr val="bg1"/>
            </a:solidFill>
            <a:ln w="12700">
              <a:solidFill>
                <a:schemeClr val="tx1"/>
              </a:solidFill>
              <a:miter lim="800000"/>
              <a:headEnd/>
              <a:tailEnd/>
            </a:ln>
          </p:spPr>
          <p:txBody>
            <a:bodyPr wrap="none" anchor="ctr"/>
            <a:lstStyle/>
            <a:p>
              <a:endParaRPr lang="zh-CN" altLang="en-US"/>
            </a:p>
          </p:txBody>
        </p:sp>
        <p:sp>
          <p:nvSpPr>
            <p:cNvPr id="86034" name="Rectangle 57"/>
            <p:cNvSpPr>
              <a:spLocks noChangeArrowheads="1"/>
            </p:cNvSpPr>
            <p:nvPr/>
          </p:nvSpPr>
          <p:spPr bwMode="auto">
            <a:xfrm>
              <a:off x="2160" y="720"/>
              <a:ext cx="768" cy="288"/>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zh-CN" altLang="en-US">
                  <a:latin typeface="Book Antiqua" pitchFamily="18" charset="0"/>
                </a:rPr>
                <a:t>空 带</a:t>
              </a:r>
            </a:p>
          </p:txBody>
        </p:sp>
      </p:grpSp>
      <p:grpSp>
        <p:nvGrpSpPr>
          <p:cNvPr id="24" name="Group 58"/>
          <p:cNvGrpSpPr>
            <a:grpSpLocks/>
          </p:cNvGrpSpPr>
          <p:nvPr/>
        </p:nvGrpSpPr>
        <p:grpSpPr bwMode="auto">
          <a:xfrm>
            <a:off x="6400800" y="3505200"/>
            <a:ext cx="165100" cy="1190625"/>
            <a:chOff x="2356" y="964"/>
            <a:chExt cx="188" cy="1676"/>
          </a:xfrm>
        </p:grpSpPr>
        <p:sp>
          <p:nvSpPr>
            <p:cNvPr id="86030" name="Oval 59"/>
            <p:cNvSpPr>
              <a:spLocks noChangeArrowheads="1"/>
            </p:cNvSpPr>
            <p:nvPr/>
          </p:nvSpPr>
          <p:spPr bwMode="auto">
            <a:xfrm>
              <a:off x="2356" y="2448"/>
              <a:ext cx="188" cy="192"/>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86031" name="Oval 60"/>
            <p:cNvSpPr>
              <a:spLocks noChangeArrowheads="1"/>
            </p:cNvSpPr>
            <p:nvPr/>
          </p:nvSpPr>
          <p:spPr bwMode="auto">
            <a:xfrm>
              <a:off x="2356" y="964"/>
              <a:ext cx="184" cy="184"/>
            </a:xfrm>
            <a:prstGeom prst="ellipse">
              <a:avLst/>
            </a:prstGeom>
            <a:solidFill>
              <a:srgbClr val="FF3300"/>
            </a:solidFill>
            <a:ln w="12700">
              <a:solidFill>
                <a:schemeClr val="tx1"/>
              </a:solidFill>
              <a:round/>
              <a:headEnd/>
              <a:tailEnd/>
            </a:ln>
          </p:spPr>
          <p:txBody>
            <a:bodyPr wrap="none" anchor="ctr"/>
            <a:lstStyle/>
            <a:p>
              <a:endParaRPr lang="zh-CN" altLang="en-US"/>
            </a:p>
          </p:txBody>
        </p:sp>
        <p:sp>
          <p:nvSpPr>
            <p:cNvPr id="86032" name="Line 61"/>
            <p:cNvSpPr>
              <a:spLocks noChangeShapeType="1"/>
            </p:cNvSpPr>
            <p:nvPr/>
          </p:nvSpPr>
          <p:spPr bwMode="auto">
            <a:xfrm flipV="1">
              <a:off x="2448" y="1104"/>
              <a:ext cx="0" cy="1344"/>
            </a:xfrm>
            <a:prstGeom prst="line">
              <a:avLst/>
            </a:prstGeom>
            <a:noFill/>
            <a:ln w="38100">
              <a:solidFill>
                <a:srgbClr val="FF3300"/>
              </a:solidFill>
              <a:round/>
              <a:headEnd/>
              <a:tailEnd type="triangle" w="med" len="med"/>
            </a:ln>
          </p:spPr>
          <p:txBody>
            <a:bodyPr anchor="ctr">
              <a:spAutoFit/>
            </a:bodyPr>
            <a:lstStyle/>
            <a:p>
              <a:endParaRPr lang="zh-CN" altLang="en-US"/>
            </a:p>
          </p:txBody>
        </p:sp>
      </p:gr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3"/>
          <p:cNvSpPr>
            <a:spLocks noGrp="1"/>
          </p:cNvSpPr>
          <p:nvPr>
            <p:ph type="sldNum" sz="quarter" idx="12"/>
          </p:nvPr>
        </p:nvSpPr>
        <p:spPr>
          <a:noFill/>
        </p:spPr>
        <p:txBody>
          <a:bodyPr/>
          <a:lstStyle/>
          <a:p>
            <a:fld id="{73ADA76A-85DD-4079-B09A-7D89DCD0B297}" type="slidenum">
              <a:rPr lang="en-US" altLang="zh-CN" smtClean="0">
                <a:ea typeface="宋体" charset="-122"/>
              </a:rPr>
              <a:pPr/>
              <a:t>83</a:t>
            </a:fld>
            <a:endParaRPr lang="en-US" altLang="zh-CN">
              <a:ea typeface="宋体" charset="-122"/>
            </a:endParaRPr>
          </a:p>
        </p:txBody>
      </p:sp>
      <p:sp>
        <p:nvSpPr>
          <p:cNvPr id="87043" name="Rectangle 2"/>
          <p:cNvSpPr>
            <a:spLocks noChangeArrowheads="1"/>
          </p:cNvSpPr>
          <p:nvPr/>
        </p:nvSpPr>
        <p:spPr bwMode="auto">
          <a:xfrm>
            <a:off x="3886200" y="3962400"/>
            <a:ext cx="3505200" cy="2057400"/>
          </a:xfrm>
          <a:prstGeom prst="rect">
            <a:avLst/>
          </a:prstGeom>
          <a:solidFill>
            <a:srgbClr val="FF0066"/>
          </a:solidFill>
          <a:ln w="9525">
            <a:noFill/>
            <a:miter lim="800000"/>
            <a:headEnd/>
            <a:tailEnd/>
          </a:ln>
        </p:spPr>
        <p:txBody>
          <a:bodyPr anchor="ctr">
            <a:spAutoFit/>
          </a:bodyPr>
          <a:lstStyle/>
          <a:p>
            <a:endParaRPr lang="zh-CN" altLang="en-US"/>
          </a:p>
        </p:txBody>
      </p:sp>
      <p:sp>
        <p:nvSpPr>
          <p:cNvPr id="87044" name="Rectangle 3"/>
          <p:cNvSpPr>
            <a:spLocks noChangeArrowheads="1"/>
          </p:cNvSpPr>
          <p:nvPr/>
        </p:nvSpPr>
        <p:spPr bwMode="auto">
          <a:xfrm>
            <a:off x="3886200" y="457200"/>
            <a:ext cx="3429000" cy="1981200"/>
          </a:xfrm>
          <a:prstGeom prst="rect">
            <a:avLst/>
          </a:prstGeom>
          <a:solidFill>
            <a:schemeClr val="bg1"/>
          </a:solidFill>
          <a:ln w="9525">
            <a:solidFill>
              <a:schemeClr val="tx1"/>
            </a:solidFill>
            <a:miter lim="800000"/>
            <a:headEnd/>
            <a:tailEnd/>
          </a:ln>
        </p:spPr>
        <p:txBody>
          <a:bodyPr anchor="ctr">
            <a:spAutoFit/>
          </a:bodyPr>
          <a:lstStyle/>
          <a:p>
            <a:endParaRPr lang="zh-CN" altLang="en-US"/>
          </a:p>
        </p:txBody>
      </p:sp>
      <p:sp>
        <p:nvSpPr>
          <p:cNvPr id="87045" name="Oval 4"/>
          <p:cNvSpPr>
            <a:spLocks noChangeArrowheads="1"/>
          </p:cNvSpPr>
          <p:nvPr/>
        </p:nvSpPr>
        <p:spPr bwMode="auto">
          <a:xfrm>
            <a:off x="5486400" y="2209800"/>
            <a:ext cx="228600" cy="228600"/>
          </a:xfrm>
          <a:prstGeom prst="ellipse">
            <a:avLst/>
          </a:prstGeom>
          <a:solidFill>
            <a:srgbClr val="FF0066"/>
          </a:solidFill>
          <a:ln w="9525">
            <a:noFill/>
            <a:round/>
            <a:headEnd/>
            <a:tailEnd/>
          </a:ln>
        </p:spPr>
        <p:txBody>
          <a:bodyPr wrap="none" anchor="ctr">
            <a:spAutoFit/>
          </a:bodyPr>
          <a:lstStyle/>
          <a:p>
            <a:endParaRPr lang="zh-CN" altLang="en-US"/>
          </a:p>
        </p:txBody>
      </p:sp>
      <p:sp>
        <p:nvSpPr>
          <p:cNvPr id="223237" name="Line 5"/>
          <p:cNvSpPr>
            <a:spLocks noChangeShapeType="1"/>
          </p:cNvSpPr>
          <p:nvPr/>
        </p:nvSpPr>
        <p:spPr bwMode="auto">
          <a:xfrm flipV="1">
            <a:off x="5562600" y="4191000"/>
            <a:ext cx="0" cy="228600"/>
          </a:xfrm>
          <a:prstGeom prst="line">
            <a:avLst/>
          </a:prstGeom>
          <a:noFill/>
          <a:ln w="28575">
            <a:solidFill>
              <a:schemeClr val="tx1"/>
            </a:solidFill>
            <a:round/>
            <a:headEnd/>
            <a:tailEnd type="triangle" w="med" len="med"/>
          </a:ln>
        </p:spPr>
        <p:txBody>
          <a:bodyPr anchor="ctr">
            <a:spAutoFit/>
          </a:bodyPr>
          <a:lstStyle/>
          <a:p>
            <a:endParaRPr lang="zh-CN" altLang="en-US"/>
          </a:p>
        </p:txBody>
      </p:sp>
      <p:sp>
        <p:nvSpPr>
          <p:cNvPr id="223238" name="Line 6"/>
          <p:cNvSpPr>
            <a:spLocks noChangeShapeType="1"/>
          </p:cNvSpPr>
          <p:nvPr/>
        </p:nvSpPr>
        <p:spPr bwMode="auto">
          <a:xfrm flipV="1">
            <a:off x="5562600" y="4648200"/>
            <a:ext cx="0" cy="228600"/>
          </a:xfrm>
          <a:prstGeom prst="line">
            <a:avLst/>
          </a:prstGeom>
          <a:noFill/>
          <a:ln w="28575">
            <a:solidFill>
              <a:schemeClr val="tx1"/>
            </a:solidFill>
            <a:round/>
            <a:headEnd/>
            <a:tailEnd type="triangle" w="med" len="med"/>
          </a:ln>
        </p:spPr>
        <p:txBody>
          <a:bodyPr anchor="ctr">
            <a:spAutoFit/>
          </a:bodyPr>
          <a:lstStyle/>
          <a:p>
            <a:endParaRPr lang="zh-CN" altLang="en-US"/>
          </a:p>
        </p:txBody>
      </p:sp>
      <p:sp>
        <p:nvSpPr>
          <p:cNvPr id="223239" name="Line 7"/>
          <p:cNvSpPr>
            <a:spLocks noChangeShapeType="1"/>
          </p:cNvSpPr>
          <p:nvPr/>
        </p:nvSpPr>
        <p:spPr bwMode="auto">
          <a:xfrm flipV="1">
            <a:off x="5562600" y="5029200"/>
            <a:ext cx="0" cy="228600"/>
          </a:xfrm>
          <a:prstGeom prst="line">
            <a:avLst/>
          </a:prstGeom>
          <a:noFill/>
          <a:ln w="28575">
            <a:solidFill>
              <a:schemeClr val="tx1"/>
            </a:solidFill>
            <a:round/>
            <a:headEnd/>
            <a:tailEnd type="triangle" w="med" len="med"/>
          </a:ln>
        </p:spPr>
        <p:txBody>
          <a:bodyPr anchor="ctr">
            <a:spAutoFit/>
          </a:bodyPr>
          <a:lstStyle/>
          <a:p>
            <a:endParaRPr lang="zh-CN" altLang="en-US"/>
          </a:p>
        </p:txBody>
      </p:sp>
      <p:sp>
        <p:nvSpPr>
          <p:cNvPr id="223240" name="Line 8"/>
          <p:cNvSpPr>
            <a:spLocks noChangeShapeType="1"/>
          </p:cNvSpPr>
          <p:nvPr/>
        </p:nvSpPr>
        <p:spPr bwMode="auto">
          <a:xfrm flipV="1">
            <a:off x="5562600" y="5486400"/>
            <a:ext cx="0" cy="228600"/>
          </a:xfrm>
          <a:prstGeom prst="line">
            <a:avLst/>
          </a:prstGeom>
          <a:noFill/>
          <a:ln w="28575">
            <a:solidFill>
              <a:schemeClr val="tx1"/>
            </a:solidFill>
            <a:round/>
            <a:headEnd/>
            <a:tailEnd type="triangle" w="med" len="med"/>
          </a:ln>
        </p:spPr>
        <p:txBody>
          <a:bodyPr anchor="ctr">
            <a:spAutoFit/>
          </a:bodyPr>
          <a:lstStyle/>
          <a:p>
            <a:endParaRPr lang="zh-CN" altLang="en-US"/>
          </a:p>
        </p:txBody>
      </p:sp>
      <p:grpSp>
        <p:nvGrpSpPr>
          <p:cNvPr id="2" name="Group 9"/>
          <p:cNvGrpSpPr>
            <a:grpSpLocks/>
          </p:cNvGrpSpPr>
          <p:nvPr/>
        </p:nvGrpSpPr>
        <p:grpSpPr bwMode="auto">
          <a:xfrm>
            <a:off x="3962400" y="3962400"/>
            <a:ext cx="3276600" cy="228600"/>
            <a:chOff x="1056" y="2496"/>
            <a:chExt cx="2064" cy="144"/>
          </a:xfrm>
        </p:grpSpPr>
        <p:sp>
          <p:nvSpPr>
            <p:cNvPr id="87127" name="Oval 10"/>
            <p:cNvSpPr>
              <a:spLocks noChangeArrowheads="1"/>
            </p:cNvSpPr>
            <p:nvPr/>
          </p:nvSpPr>
          <p:spPr bwMode="auto">
            <a:xfrm>
              <a:off x="2016" y="2496"/>
              <a:ext cx="144" cy="144"/>
            </a:xfrm>
            <a:prstGeom prst="ellipse">
              <a:avLst/>
            </a:prstGeom>
            <a:solidFill>
              <a:schemeClr val="bg1"/>
            </a:solidFill>
            <a:ln w="9525">
              <a:noFill/>
              <a:round/>
              <a:headEnd/>
              <a:tailEnd/>
            </a:ln>
          </p:spPr>
          <p:txBody>
            <a:bodyPr wrap="none" anchor="ctr">
              <a:spAutoFit/>
            </a:bodyPr>
            <a:lstStyle/>
            <a:p>
              <a:endParaRPr lang="zh-CN" altLang="en-US"/>
            </a:p>
          </p:txBody>
        </p:sp>
        <p:sp>
          <p:nvSpPr>
            <p:cNvPr id="87128" name="Oval 11"/>
            <p:cNvSpPr>
              <a:spLocks noChangeArrowheads="1"/>
            </p:cNvSpPr>
            <p:nvPr/>
          </p:nvSpPr>
          <p:spPr bwMode="auto">
            <a:xfrm>
              <a:off x="2016" y="2496"/>
              <a:ext cx="144" cy="144"/>
            </a:xfrm>
            <a:prstGeom prst="ellipse">
              <a:avLst/>
            </a:prstGeom>
            <a:solidFill>
              <a:srgbClr val="FF0066"/>
            </a:solidFill>
            <a:ln w="9525">
              <a:solidFill>
                <a:schemeClr val="tx1"/>
              </a:solidFill>
              <a:round/>
              <a:headEnd/>
              <a:tailEnd/>
            </a:ln>
          </p:spPr>
          <p:txBody>
            <a:bodyPr wrap="none" anchor="ctr">
              <a:spAutoFit/>
            </a:bodyPr>
            <a:lstStyle/>
            <a:p>
              <a:endParaRPr lang="zh-CN" altLang="en-US"/>
            </a:p>
          </p:txBody>
        </p:sp>
        <p:grpSp>
          <p:nvGrpSpPr>
            <p:cNvPr id="3" name="Group 12"/>
            <p:cNvGrpSpPr>
              <a:grpSpLocks/>
            </p:cNvGrpSpPr>
            <p:nvPr/>
          </p:nvGrpSpPr>
          <p:grpSpPr bwMode="auto">
            <a:xfrm>
              <a:off x="1056" y="2496"/>
              <a:ext cx="864" cy="144"/>
              <a:chOff x="1056" y="2496"/>
              <a:chExt cx="864" cy="144"/>
            </a:xfrm>
          </p:grpSpPr>
          <p:sp>
            <p:nvSpPr>
              <p:cNvPr id="87136" name="Oval 13"/>
              <p:cNvSpPr>
                <a:spLocks noChangeArrowheads="1"/>
              </p:cNvSpPr>
              <p:nvPr/>
            </p:nvSpPr>
            <p:spPr bwMode="auto">
              <a:xfrm>
                <a:off x="1776" y="2496"/>
                <a:ext cx="144" cy="144"/>
              </a:xfrm>
              <a:prstGeom prst="ellipse">
                <a:avLst/>
              </a:prstGeom>
              <a:solidFill>
                <a:srgbClr val="FF0066"/>
              </a:solidFill>
              <a:ln w="9525">
                <a:solidFill>
                  <a:schemeClr val="tx1"/>
                </a:solidFill>
                <a:round/>
                <a:headEnd/>
                <a:tailEnd/>
              </a:ln>
            </p:spPr>
            <p:txBody>
              <a:bodyPr wrap="none" anchor="ctr">
                <a:spAutoFit/>
              </a:bodyPr>
              <a:lstStyle/>
              <a:p>
                <a:endParaRPr lang="zh-CN" altLang="en-US"/>
              </a:p>
            </p:txBody>
          </p:sp>
          <p:sp>
            <p:nvSpPr>
              <p:cNvPr id="87137" name="Oval 14"/>
              <p:cNvSpPr>
                <a:spLocks noChangeArrowheads="1"/>
              </p:cNvSpPr>
              <p:nvPr/>
            </p:nvSpPr>
            <p:spPr bwMode="auto">
              <a:xfrm>
                <a:off x="1536" y="2496"/>
                <a:ext cx="144" cy="144"/>
              </a:xfrm>
              <a:prstGeom prst="ellipse">
                <a:avLst/>
              </a:prstGeom>
              <a:solidFill>
                <a:srgbClr val="FF0066"/>
              </a:solidFill>
              <a:ln w="9525">
                <a:solidFill>
                  <a:schemeClr val="tx1"/>
                </a:solidFill>
                <a:round/>
                <a:headEnd/>
                <a:tailEnd/>
              </a:ln>
            </p:spPr>
            <p:txBody>
              <a:bodyPr wrap="none" anchor="ctr">
                <a:spAutoFit/>
              </a:bodyPr>
              <a:lstStyle/>
              <a:p>
                <a:endParaRPr lang="zh-CN" altLang="en-US"/>
              </a:p>
            </p:txBody>
          </p:sp>
          <p:sp>
            <p:nvSpPr>
              <p:cNvPr id="87138" name="Oval 15"/>
              <p:cNvSpPr>
                <a:spLocks noChangeArrowheads="1"/>
              </p:cNvSpPr>
              <p:nvPr/>
            </p:nvSpPr>
            <p:spPr bwMode="auto">
              <a:xfrm>
                <a:off x="1296" y="2496"/>
                <a:ext cx="144" cy="144"/>
              </a:xfrm>
              <a:prstGeom prst="ellipse">
                <a:avLst/>
              </a:prstGeom>
              <a:solidFill>
                <a:srgbClr val="FF0066"/>
              </a:solidFill>
              <a:ln w="9525">
                <a:solidFill>
                  <a:schemeClr val="tx1"/>
                </a:solidFill>
                <a:round/>
                <a:headEnd/>
                <a:tailEnd/>
              </a:ln>
            </p:spPr>
            <p:txBody>
              <a:bodyPr wrap="none" anchor="ctr">
                <a:spAutoFit/>
              </a:bodyPr>
              <a:lstStyle/>
              <a:p>
                <a:endParaRPr lang="zh-CN" altLang="en-US"/>
              </a:p>
            </p:txBody>
          </p:sp>
          <p:sp>
            <p:nvSpPr>
              <p:cNvPr id="87139" name="Oval 16"/>
              <p:cNvSpPr>
                <a:spLocks noChangeArrowheads="1"/>
              </p:cNvSpPr>
              <p:nvPr/>
            </p:nvSpPr>
            <p:spPr bwMode="auto">
              <a:xfrm>
                <a:off x="1056" y="2496"/>
                <a:ext cx="144" cy="144"/>
              </a:xfrm>
              <a:prstGeom prst="ellipse">
                <a:avLst/>
              </a:prstGeom>
              <a:solidFill>
                <a:srgbClr val="FF0066"/>
              </a:solidFill>
              <a:ln w="9525">
                <a:solidFill>
                  <a:schemeClr val="tx1"/>
                </a:solidFill>
                <a:round/>
                <a:headEnd/>
                <a:tailEnd/>
              </a:ln>
            </p:spPr>
            <p:txBody>
              <a:bodyPr wrap="none" anchor="ctr">
                <a:spAutoFit/>
              </a:bodyPr>
              <a:lstStyle/>
              <a:p>
                <a:endParaRPr lang="zh-CN" altLang="en-US"/>
              </a:p>
            </p:txBody>
          </p:sp>
        </p:grpSp>
        <p:grpSp>
          <p:nvGrpSpPr>
            <p:cNvPr id="4" name="Group 17"/>
            <p:cNvGrpSpPr>
              <a:grpSpLocks/>
            </p:cNvGrpSpPr>
            <p:nvPr/>
          </p:nvGrpSpPr>
          <p:grpSpPr bwMode="auto">
            <a:xfrm>
              <a:off x="2256" y="2496"/>
              <a:ext cx="864" cy="144"/>
              <a:chOff x="1056" y="2496"/>
              <a:chExt cx="864" cy="144"/>
            </a:xfrm>
          </p:grpSpPr>
          <p:sp>
            <p:nvSpPr>
              <p:cNvPr id="87132" name="Oval 18"/>
              <p:cNvSpPr>
                <a:spLocks noChangeArrowheads="1"/>
              </p:cNvSpPr>
              <p:nvPr/>
            </p:nvSpPr>
            <p:spPr bwMode="auto">
              <a:xfrm>
                <a:off x="1776" y="2496"/>
                <a:ext cx="144" cy="144"/>
              </a:xfrm>
              <a:prstGeom prst="ellipse">
                <a:avLst/>
              </a:prstGeom>
              <a:solidFill>
                <a:srgbClr val="FF0066"/>
              </a:solidFill>
              <a:ln w="9525">
                <a:solidFill>
                  <a:schemeClr val="tx1"/>
                </a:solidFill>
                <a:round/>
                <a:headEnd/>
                <a:tailEnd/>
              </a:ln>
            </p:spPr>
            <p:txBody>
              <a:bodyPr wrap="none" anchor="ctr">
                <a:spAutoFit/>
              </a:bodyPr>
              <a:lstStyle/>
              <a:p>
                <a:endParaRPr lang="zh-CN" altLang="en-US"/>
              </a:p>
            </p:txBody>
          </p:sp>
          <p:sp>
            <p:nvSpPr>
              <p:cNvPr id="87133" name="Oval 19"/>
              <p:cNvSpPr>
                <a:spLocks noChangeArrowheads="1"/>
              </p:cNvSpPr>
              <p:nvPr/>
            </p:nvSpPr>
            <p:spPr bwMode="auto">
              <a:xfrm>
                <a:off x="1536" y="2496"/>
                <a:ext cx="144" cy="144"/>
              </a:xfrm>
              <a:prstGeom prst="ellipse">
                <a:avLst/>
              </a:prstGeom>
              <a:solidFill>
                <a:srgbClr val="FF0066"/>
              </a:solidFill>
              <a:ln w="9525">
                <a:solidFill>
                  <a:schemeClr val="tx1"/>
                </a:solidFill>
                <a:round/>
                <a:headEnd/>
                <a:tailEnd/>
              </a:ln>
            </p:spPr>
            <p:txBody>
              <a:bodyPr wrap="none" anchor="ctr">
                <a:spAutoFit/>
              </a:bodyPr>
              <a:lstStyle/>
              <a:p>
                <a:endParaRPr lang="zh-CN" altLang="en-US"/>
              </a:p>
            </p:txBody>
          </p:sp>
          <p:sp>
            <p:nvSpPr>
              <p:cNvPr id="87134" name="Oval 20"/>
              <p:cNvSpPr>
                <a:spLocks noChangeArrowheads="1"/>
              </p:cNvSpPr>
              <p:nvPr/>
            </p:nvSpPr>
            <p:spPr bwMode="auto">
              <a:xfrm>
                <a:off x="1296" y="2496"/>
                <a:ext cx="144" cy="144"/>
              </a:xfrm>
              <a:prstGeom prst="ellipse">
                <a:avLst/>
              </a:prstGeom>
              <a:solidFill>
                <a:srgbClr val="FF0066"/>
              </a:solidFill>
              <a:ln w="9525">
                <a:solidFill>
                  <a:schemeClr val="tx1"/>
                </a:solidFill>
                <a:round/>
                <a:headEnd/>
                <a:tailEnd/>
              </a:ln>
            </p:spPr>
            <p:txBody>
              <a:bodyPr wrap="none" anchor="ctr">
                <a:spAutoFit/>
              </a:bodyPr>
              <a:lstStyle/>
              <a:p>
                <a:endParaRPr lang="zh-CN" altLang="en-US"/>
              </a:p>
            </p:txBody>
          </p:sp>
          <p:sp>
            <p:nvSpPr>
              <p:cNvPr id="87135" name="Oval 21"/>
              <p:cNvSpPr>
                <a:spLocks noChangeArrowheads="1"/>
              </p:cNvSpPr>
              <p:nvPr/>
            </p:nvSpPr>
            <p:spPr bwMode="auto">
              <a:xfrm>
                <a:off x="1056" y="2496"/>
                <a:ext cx="144" cy="144"/>
              </a:xfrm>
              <a:prstGeom prst="ellipse">
                <a:avLst/>
              </a:prstGeom>
              <a:solidFill>
                <a:srgbClr val="FF0066"/>
              </a:solidFill>
              <a:ln w="9525">
                <a:solidFill>
                  <a:schemeClr val="tx1"/>
                </a:solidFill>
                <a:round/>
                <a:headEnd/>
                <a:tailEnd/>
              </a:ln>
            </p:spPr>
            <p:txBody>
              <a:bodyPr wrap="none" anchor="ctr">
                <a:spAutoFit/>
              </a:bodyPr>
              <a:lstStyle/>
              <a:p>
                <a:endParaRPr lang="zh-CN" altLang="en-US"/>
              </a:p>
            </p:txBody>
          </p:sp>
        </p:grpSp>
        <p:sp>
          <p:nvSpPr>
            <p:cNvPr id="87131" name="Oval 22"/>
            <p:cNvSpPr>
              <a:spLocks noChangeArrowheads="1"/>
            </p:cNvSpPr>
            <p:nvPr/>
          </p:nvSpPr>
          <p:spPr bwMode="auto">
            <a:xfrm>
              <a:off x="2016" y="2496"/>
              <a:ext cx="144" cy="144"/>
            </a:xfrm>
            <a:prstGeom prst="ellipse">
              <a:avLst/>
            </a:prstGeom>
            <a:solidFill>
              <a:srgbClr val="FF0066"/>
            </a:solidFill>
            <a:ln w="9525">
              <a:solidFill>
                <a:schemeClr val="tx1"/>
              </a:solidFill>
              <a:round/>
              <a:headEnd/>
              <a:tailEnd/>
            </a:ln>
          </p:spPr>
          <p:txBody>
            <a:bodyPr wrap="none" anchor="ctr">
              <a:spAutoFit/>
            </a:bodyPr>
            <a:lstStyle/>
            <a:p>
              <a:endParaRPr lang="zh-CN" altLang="en-US"/>
            </a:p>
          </p:txBody>
        </p:sp>
      </p:grpSp>
      <p:grpSp>
        <p:nvGrpSpPr>
          <p:cNvPr id="5" name="Group 23"/>
          <p:cNvGrpSpPr>
            <a:grpSpLocks/>
          </p:cNvGrpSpPr>
          <p:nvPr/>
        </p:nvGrpSpPr>
        <p:grpSpPr bwMode="auto">
          <a:xfrm>
            <a:off x="3962400" y="4419600"/>
            <a:ext cx="3276600" cy="228600"/>
            <a:chOff x="1056" y="2784"/>
            <a:chExt cx="2064" cy="144"/>
          </a:xfrm>
        </p:grpSpPr>
        <p:sp>
          <p:nvSpPr>
            <p:cNvPr id="87114" name="Oval 24"/>
            <p:cNvSpPr>
              <a:spLocks noChangeArrowheads="1"/>
            </p:cNvSpPr>
            <p:nvPr/>
          </p:nvSpPr>
          <p:spPr bwMode="auto">
            <a:xfrm>
              <a:off x="2016" y="2784"/>
              <a:ext cx="144" cy="144"/>
            </a:xfrm>
            <a:prstGeom prst="ellipse">
              <a:avLst/>
            </a:prstGeom>
            <a:solidFill>
              <a:schemeClr val="bg1"/>
            </a:solidFill>
            <a:ln w="9525">
              <a:noFill/>
              <a:round/>
              <a:headEnd/>
              <a:tailEnd/>
            </a:ln>
          </p:spPr>
          <p:txBody>
            <a:bodyPr wrap="none" anchor="ctr">
              <a:spAutoFit/>
            </a:bodyPr>
            <a:lstStyle/>
            <a:p>
              <a:endParaRPr lang="zh-CN" altLang="en-US"/>
            </a:p>
          </p:txBody>
        </p:sp>
        <p:sp>
          <p:nvSpPr>
            <p:cNvPr id="87115" name="Oval 25"/>
            <p:cNvSpPr>
              <a:spLocks noChangeArrowheads="1"/>
            </p:cNvSpPr>
            <p:nvPr/>
          </p:nvSpPr>
          <p:spPr bwMode="auto">
            <a:xfrm>
              <a:off x="2016" y="2784"/>
              <a:ext cx="144" cy="144"/>
            </a:xfrm>
            <a:prstGeom prst="ellipse">
              <a:avLst/>
            </a:prstGeom>
            <a:solidFill>
              <a:srgbClr val="FF0066"/>
            </a:solidFill>
            <a:ln w="9525">
              <a:solidFill>
                <a:schemeClr val="tx1"/>
              </a:solidFill>
              <a:round/>
              <a:headEnd/>
              <a:tailEnd/>
            </a:ln>
          </p:spPr>
          <p:txBody>
            <a:bodyPr wrap="none" anchor="ctr">
              <a:spAutoFit/>
            </a:bodyPr>
            <a:lstStyle/>
            <a:p>
              <a:endParaRPr lang="zh-CN" altLang="en-US"/>
            </a:p>
          </p:txBody>
        </p:sp>
        <p:grpSp>
          <p:nvGrpSpPr>
            <p:cNvPr id="6" name="Group 26"/>
            <p:cNvGrpSpPr>
              <a:grpSpLocks/>
            </p:cNvGrpSpPr>
            <p:nvPr/>
          </p:nvGrpSpPr>
          <p:grpSpPr bwMode="auto">
            <a:xfrm>
              <a:off x="1056" y="2784"/>
              <a:ext cx="864" cy="144"/>
              <a:chOff x="1056" y="2496"/>
              <a:chExt cx="864" cy="144"/>
            </a:xfrm>
          </p:grpSpPr>
          <p:sp>
            <p:nvSpPr>
              <p:cNvPr id="87123" name="Oval 27"/>
              <p:cNvSpPr>
                <a:spLocks noChangeArrowheads="1"/>
              </p:cNvSpPr>
              <p:nvPr/>
            </p:nvSpPr>
            <p:spPr bwMode="auto">
              <a:xfrm>
                <a:off x="1776" y="2496"/>
                <a:ext cx="144" cy="144"/>
              </a:xfrm>
              <a:prstGeom prst="ellipse">
                <a:avLst/>
              </a:prstGeom>
              <a:solidFill>
                <a:srgbClr val="FF0066"/>
              </a:solidFill>
              <a:ln w="9525">
                <a:solidFill>
                  <a:schemeClr val="tx1"/>
                </a:solidFill>
                <a:round/>
                <a:headEnd/>
                <a:tailEnd/>
              </a:ln>
            </p:spPr>
            <p:txBody>
              <a:bodyPr wrap="none" anchor="ctr">
                <a:spAutoFit/>
              </a:bodyPr>
              <a:lstStyle/>
              <a:p>
                <a:endParaRPr lang="zh-CN" altLang="en-US"/>
              </a:p>
            </p:txBody>
          </p:sp>
          <p:sp>
            <p:nvSpPr>
              <p:cNvPr id="87124" name="Oval 28"/>
              <p:cNvSpPr>
                <a:spLocks noChangeArrowheads="1"/>
              </p:cNvSpPr>
              <p:nvPr/>
            </p:nvSpPr>
            <p:spPr bwMode="auto">
              <a:xfrm>
                <a:off x="1536" y="2496"/>
                <a:ext cx="144" cy="144"/>
              </a:xfrm>
              <a:prstGeom prst="ellipse">
                <a:avLst/>
              </a:prstGeom>
              <a:solidFill>
                <a:srgbClr val="FF0066"/>
              </a:solidFill>
              <a:ln w="9525">
                <a:solidFill>
                  <a:schemeClr val="tx1"/>
                </a:solidFill>
                <a:round/>
                <a:headEnd/>
                <a:tailEnd/>
              </a:ln>
            </p:spPr>
            <p:txBody>
              <a:bodyPr wrap="none" anchor="ctr">
                <a:spAutoFit/>
              </a:bodyPr>
              <a:lstStyle/>
              <a:p>
                <a:endParaRPr lang="zh-CN" altLang="en-US"/>
              </a:p>
            </p:txBody>
          </p:sp>
          <p:sp>
            <p:nvSpPr>
              <p:cNvPr id="87125" name="Oval 29"/>
              <p:cNvSpPr>
                <a:spLocks noChangeArrowheads="1"/>
              </p:cNvSpPr>
              <p:nvPr/>
            </p:nvSpPr>
            <p:spPr bwMode="auto">
              <a:xfrm>
                <a:off x="1296" y="2496"/>
                <a:ext cx="144" cy="144"/>
              </a:xfrm>
              <a:prstGeom prst="ellipse">
                <a:avLst/>
              </a:prstGeom>
              <a:solidFill>
                <a:srgbClr val="FF0066"/>
              </a:solidFill>
              <a:ln w="9525">
                <a:solidFill>
                  <a:schemeClr val="tx1"/>
                </a:solidFill>
                <a:round/>
                <a:headEnd/>
                <a:tailEnd/>
              </a:ln>
            </p:spPr>
            <p:txBody>
              <a:bodyPr wrap="none" anchor="ctr">
                <a:spAutoFit/>
              </a:bodyPr>
              <a:lstStyle/>
              <a:p>
                <a:endParaRPr lang="zh-CN" altLang="en-US"/>
              </a:p>
            </p:txBody>
          </p:sp>
          <p:sp>
            <p:nvSpPr>
              <p:cNvPr id="87126" name="Oval 30"/>
              <p:cNvSpPr>
                <a:spLocks noChangeArrowheads="1"/>
              </p:cNvSpPr>
              <p:nvPr/>
            </p:nvSpPr>
            <p:spPr bwMode="auto">
              <a:xfrm>
                <a:off x="1056" y="2496"/>
                <a:ext cx="144" cy="144"/>
              </a:xfrm>
              <a:prstGeom prst="ellipse">
                <a:avLst/>
              </a:prstGeom>
              <a:solidFill>
                <a:srgbClr val="FF0066"/>
              </a:solidFill>
              <a:ln w="9525">
                <a:solidFill>
                  <a:schemeClr val="tx1"/>
                </a:solidFill>
                <a:round/>
                <a:headEnd/>
                <a:tailEnd/>
              </a:ln>
            </p:spPr>
            <p:txBody>
              <a:bodyPr wrap="none" anchor="ctr">
                <a:spAutoFit/>
              </a:bodyPr>
              <a:lstStyle/>
              <a:p>
                <a:endParaRPr lang="zh-CN" altLang="en-US"/>
              </a:p>
            </p:txBody>
          </p:sp>
        </p:grpSp>
        <p:grpSp>
          <p:nvGrpSpPr>
            <p:cNvPr id="7" name="Group 31"/>
            <p:cNvGrpSpPr>
              <a:grpSpLocks/>
            </p:cNvGrpSpPr>
            <p:nvPr/>
          </p:nvGrpSpPr>
          <p:grpSpPr bwMode="auto">
            <a:xfrm>
              <a:off x="2256" y="2784"/>
              <a:ext cx="864" cy="144"/>
              <a:chOff x="1056" y="2496"/>
              <a:chExt cx="864" cy="144"/>
            </a:xfrm>
          </p:grpSpPr>
          <p:sp>
            <p:nvSpPr>
              <p:cNvPr id="87119" name="Oval 32"/>
              <p:cNvSpPr>
                <a:spLocks noChangeArrowheads="1"/>
              </p:cNvSpPr>
              <p:nvPr/>
            </p:nvSpPr>
            <p:spPr bwMode="auto">
              <a:xfrm>
                <a:off x="1776" y="2496"/>
                <a:ext cx="144" cy="144"/>
              </a:xfrm>
              <a:prstGeom prst="ellipse">
                <a:avLst/>
              </a:prstGeom>
              <a:solidFill>
                <a:srgbClr val="FF0066"/>
              </a:solidFill>
              <a:ln w="9525">
                <a:solidFill>
                  <a:schemeClr val="tx1"/>
                </a:solidFill>
                <a:round/>
                <a:headEnd/>
                <a:tailEnd/>
              </a:ln>
            </p:spPr>
            <p:txBody>
              <a:bodyPr wrap="none" anchor="ctr">
                <a:spAutoFit/>
              </a:bodyPr>
              <a:lstStyle/>
              <a:p>
                <a:endParaRPr lang="zh-CN" altLang="en-US"/>
              </a:p>
            </p:txBody>
          </p:sp>
          <p:sp>
            <p:nvSpPr>
              <p:cNvPr id="87120" name="Oval 33"/>
              <p:cNvSpPr>
                <a:spLocks noChangeArrowheads="1"/>
              </p:cNvSpPr>
              <p:nvPr/>
            </p:nvSpPr>
            <p:spPr bwMode="auto">
              <a:xfrm>
                <a:off x="1536" y="2496"/>
                <a:ext cx="144" cy="144"/>
              </a:xfrm>
              <a:prstGeom prst="ellipse">
                <a:avLst/>
              </a:prstGeom>
              <a:solidFill>
                <a:srgbClr val="FF0066"/>
              </a:solidFill>
              <a:ln w="9525">
                <a:solidFill>
                  <a:schemeClr val="tx1"/>
                </a:solidFill>
                <a:round/>
                <a:headEnd/>
                <a:tailEnd/>
              </a:ln>
            </p:spPr>
            <p:txBody>
              <a:bodyPr wrap="none" anchor="ctr">
                <a:spAutoFit/>
              </a:bodyPr>
              <a:lstStyle/>
              <a:p>
                <a:endParaRPr lang="zh-CN" altLang="en-US"/>
              </a:p>
            </p:txBody>
          </p:sp>
          <p:sp>
            <p:nvSpPr>
              <p:cNvPr id="87121" name="Oval 34"/>
              <p:cNvSpPr>
                <a:spLocks noChangeArrowheads="1"/>
              </p:cNvSpPr>
              <p:nvPr/>
            </p:nvSpPr>
            <p:spPr bwMode="auto">
              <a:xfrm>
                <a:off x="1296" y="2496"/>
                <a:ext cx="144" cy="144"/>
              </a:xfrm>
              <a:prstGeom prst="ellipse">
                <a:avLst/>
              </a:prstGeom>
              <a:solidFill>
                <a:srgbClr val="FF0066"/>
              </a:solidFill>
              <a:ln w="9525">
                <a:solidFill>
                  <a:schemeClr val="tx1"/>
                </a:solidFill>
                <a:round/>
                <a:headEnd/>
                <a:tailEnd/>
              </a:ln>
            </p:spPr>
            <p:txBody>
              <a:bodyPr wrap="none" anchor="ctr">
                <a:spAutoFit/>
              </a:bodyPr>
              <a:lstStyle/>
              <a:p>
                <a:endParaRPr lang="zh-CN" altLang="en-US"/>
              </a:p>
            </p:txBody>
          </p:sp>
          <p:sp>
            <p:nvSpPr>
              <p:cNvPr id="87122" name="Oval 35"/>
              <p:cNvSpPr>
                <a:spLocks noChangeArrowheads="1"/>
              </p:cNvSpPr>
              <p:nvPr/>
            </p:nvSpPr>
            <p:spPr bwMode="auto">
              <a:xfrm>
                <a:off x="1056" y="2496"/>
                <a:ext cx="144" cy="144"/>
              </a:xfrm>
              <a:prstGeom prst="ellipse">
                <a:avLst/>
              </a:prstGeom>
              <a:solidFill>
                <a:srgbClr val="FF0066"/>
              </a:solidFill>
              <a:ln w="9525">
                <a:solidFill>
                  <a:schemeClr val="tx1"/>
                </a:solidFill>
                <a:round/>
                <a:headEnd/>
                <a:tailEnd/>
              </a:ln>
            </p:spPr>
            <p:txBody>
              <a:bodyPr wrap="none" anchor="ctr">
                <a:spAutoFit/>
              </a:bodyPr>
              <a:lstStyle/>
              <a:p>
                <a:endParaRPr lang="zh-CN" altLang="en-US"/>
              </a:p>
            </p:txBody>
          </p:sp>
        </p:grpSp>
        <p:sp>
          <p:nvSpPr>
            <p:cNvPr id="87118" name="Oval 36"/>
            <p:cNvSpPr>
              <a:spLocks noChangeArrowheads="1"/>
            </p:cNvSpPr>
            <p:nvPr/>
          </p:nvSpPr>
          <p:spPr bwMode="auto">
            <a:xfrm>
              <a:off x="2016" y="2784"/>
              <a:ext cx="144" cy="144"/>
            </a:xfrm>
            <a:prstGeom prst="ellipse">
              <a:avLst/>
            </a:prstGeom>
            <a:solidFill>
              <a:srgbClr val="FF0066"/>
            </a:solidFill>
            <a:ln w="9525">
              <a:solidFill>
                <a:schemeClr val="tx1"/>
              </a:solidFill>
              <a:round/>
              <a:headEnd/>
              <a:tailEnd/>
            </a:ln>
          </p:spPr>
          <p:txBody>
            <a:bodyPr wrap="none" anchor="ctr">
              <a:spAutoFit/>
            </a:bodyPr>
            <a:lstStyle/>
            <a:p>
              <a:endParaRPr lang="zh-CN" altLang="en-US"/>
            </a:p>
          </p:txBody>
        </p:sp>
      </p:grpSp>
      <p:grpSp>
        <p:nvGrpSpPr>
          <p:cNvPr id="8" name="Group 37"/>
          <p:cNvGrpSpPr>
            <a:grpSpLocks/>
          </p:cNvGrpSpPr>
          <p:nvPr/>
        </p:nvGrpSpPr>
        <p:grpSpPr bwMode="auto">
          <a:xfrm>
            <a:off x="3962400" y="4876800"/>
            <a:ext cx="3276600" cy="228600"/>
            <a:chOff x="1056" y="3072"/>
            <a:chExt cx="2064" cy="144"/>
          </a:xfrm>
        </p:grpSpPr>
        <p:sp>
          <p:nvSpPr>
            <p:cNvPr id="87101" name="Oval 38"/>
            <p:cNvSpPr>
              <a:spLocks noChangeArrowheads="1"/>
            </p:cNvSpPr>
            <p:nvPr/>
          </p:nvSpPr>
          <p:spPr bwMode="auto">
            <a:xfrm>
              <a:off x="2016" y="3072"/>
              <a:ext cx="144" cy="144"/>
            </a:xfrm>
            <a:prstGeom prst="ellipse">
              <a:avLst/>
            </a:prstGeom>
            <a:solidFill>
              <a:schemeClr val="bg1"/>
            </a:solidFill>
            <a:ln w="9525">
              <a:noFill/>
              <a:round/>
              <a:headEnd/>
              <a:tailEnd/>
            </a:ln>
          </p:spPr>
          <p:txBody>
            <a:bodyPr wrap="none" anchor="ctr">
              <a:spAutoFit/>
            </a:bodyPr>
            <a:lstStyle/>
            <a:p>
              <a:endParaRPr lang="zh-CN" altLang="en-US"/>
            </a:p>
          </p:txBody>
        </p:sp>
        <p:sp>
          <p:nvSpPr>
            <p:cNvPr id="87102" name="Oval 39"/>
            <p:cNvSpPr>
              <a:spLocks noChangeArrowheads="1"/>
            </p:cNvSpPr>
            <p:nvPr/>
          </p:nvSpPr>
          <p:spPr bwMode="auto">
            <a:xfrm>
              <a:off x="2016" y="3072"/>
              <a:ext cx="144" cy="144"/>
            </a:xfrm>
            <a:prstGeom prst="ellipse">
              <a:avLst/>
            </a:prstGeom>
            <a:solidFill>
              <a:srgbClr val="FF0066"/>
            </a:solidFill>
            <a:ln w="9525">
              <a:solidFill>
                <a:schemeClr val="tx1"/>
              </a:solidFill>
              <a:round/>
              <a:headEnd/>
              <a:tailEnd/>
            </a:ln>
          </p:spPr>
          <p:txBody>
            <a:bodyPr wrap="none" anchor="ctr">
              <a:spAutoFit/>
            </a:bodyPr>
            <a:lstStyle/>
            <a:p>
              <a:endParaRPr lang="zh-CN" altLang="en-US"/>
            </a:p>
          </p:txBody>
        </p:sp>
        <p:grpSp>
          <p:nvGrpSpPr>
            <p:cNvPr id="9" name="Group 40"/>
            <p:cNvGrpSpPr>
              <a:grpSpLocks/>
            </p:cNvGrpSpPr>
            <p:nvPr/>
          </p:nvGrpSpPr>
          <p:grpSpPr bwMode="auto">
            <a:xfrm>
              <a:off x="2256" y="3072"/>
              <a:ext cx="864" cy="144"/>
              <a:chOff x="1056" y="2496"/>
              <a:chExt cx="864" cy="144"/>
            </a:xfrm>
          </p:grpSpPr>
          <p:sp>
            <p:nvSpPr>
              <p:cNvPr id="87110" name="Oval 41"/>
              <p:cNvSpPr>
                <a:spLocks noChangeArrowheads="1"/>
              </p:cNvSpPr>
              <p:nvPr/>
            </p:nvSpPr>
            <p:spPr bwMode="auto">
              <a:xfrm>
                <a:off x="1776" y="2496"/>
                <a:ext cx="144" cy="144"/>
              </a:xfrm>
              <a:prstGeom prst="ellipse">
                <a:avLst/>
              </a:prstGeom>
              <a:solidFill>
                <a:srgbClr val="FF0066"/>
              </a:solidFill>
              <a:ln w="9525">
                <a:solidFill>
                  <a:schemeClr val="tx1"/>
                </a:solidFill>
                <a:round/>
                <a:headEnd/>
                <a:tailEnd/>
              </a:ln>
            </p:spPr>
            <p:txBody>
              <a:bodyPr wrap="none" anchor="ctr">
                <a:spAutoFit/>
              </a:bodyPr>
              <a:lstStyle/>
              <a:p>
                <a:endParaRPr lang="zh-CN" altLang="en-US"/>
              </a:p>
            </p:txBody>
          </p:sp>
          <p:sp>
            <p:nvSpPr>
              <p:cNvPr id="87111" name="Oval 42"/>
              <p:cNvSpPr>
                <a:spLocks noChangeArrowheads="1"/>
              </p:cNvSpPr>
              <p:nvPr/>
            </p:nvSpPr>
            <p:spPr bwMode="auto">
              <a:xfrm>
                <a:off x="1536" y="2496"/>
                <a:ext cx="144" cy="144"/>
              </a:xfrm>
              <a:prstGeom prst="ellipse">
                <a:avLst/>
              </a:prstGeom>
              <a:solidFill>
                <a:srgbClr val="FF0066"/>
              </a:solidFill>
              <a:ln w="9525">
                <a:solidFill>
                  <a:schemeClr val="tx1"/>
                </a:solidFill>
                <a:round/>
                <a:headEnd/>
                <a:tailEnd/>
              </a:ln>
            </p:spPr>
            <p:txBody>
              <a:bodyPr wrap="none" anchor="ctr">
                <a:spAutoFit/>
              </a:bodyPr>
              <a:lstStyle/>
              <a:p>
                <a:endParaRPr lang="zh-CN" altLang="en-US"/>
              </a:p>
            </p:txBody>
          </p:sp>
          <p:sp>
            <p:nvSpPr>
              <p:cNvPr id="87112" name="Oval 43"/>
              <p:cNvSpPr>
                <a:spLocks noChangeArrowheads="1"/>
              </p:cNvSpPr>
              <p:nvPr/>
            </p:nvSpPr>
            <p:spPr bwMode="auto">
              <a:xfrm>
                <a:off x="1296" y="2496"/>
                <a:ext cx="144" cy="144"/>
              </a:xfrm>
              <a:prstGeom prst="ellipse">
                <a:avLst/>
              </a:prstGeom>
              <a:solidFill>
                <a:srgbClr val="FF0066"/>
              </a:solidFill>
              <a:ln w="9525">
                <a:solidFill>
                  <a:schemeClr val="tx1"/>
                </a:solidFill>
                <a:round/>
                <a:headEnd/>
                <a:tailEnd/>
              </a:ln>
            </p:spPr>
            <p:txBody>
              <a:bodyPr wrap="none" anchor="ctr">
                <a:spAutoFit/>
              </a:bodyPr>
              <a:lstStyle/>
              <a:p>
                <a:endParaRPr lang="zh-CN" altLang="en-US"/>
              </a:p>
            </p:txBody>
          </p:sp>
          <p:sp>
            <p:nvSpPr>
              <p:cNvPr id="87113" name="Oval 44"/>
              <p:cNvSpPr>
                <a:spLocks noChangeArrowheads="1"/>
              </p:cNvSpPr>
              <p:nvPr/>
            </p:nvSpPr>
            <p:spPr bwMode="auto">
              <a:xfrm>
                <a:off x="1056" y="2496"/>
                <a:ext cx="144" cy="144"/>
              </a:xfrm>
              <a:prstGeom prst="ellipse">
                <a:avLst/>
              </a:prstGeom>
              <a:solidFill>
                <a:srgbClr val="FF0066"/>
              </a:solidFill>
              <a:ln w="9525">
                <a:solidFill>
                  <a:schemeClr val="tx1"/>
                </a:solidFill>
                <a:round/>
                <a:headEnd/>
                <a:tailEnd/>
              </a:ln>
            </p:spPr>
            <p:txBody>
              <a:bodyPr wrap="none" anchor="ctr">
                <a:spAutoFit/>
              </a:bodyPr>
              <a:lstStyle/>
              <a:p>
                <a:endParaRPr lang="zh-CN" altLang="en-US"/>
              </a:p>
            </p:txBody>
          </p:sp>
        </p:grpSp>
        <p:grpSp>
          <p:nvGrpSpPr>
            <p:cNvPr id="10" name="Group 45"/>
            <p:cNvGrpSpPr>
              <a:grpSpLocks/>
            </p:cNvGrpSpPr>
            <p:nvPr/>
          </p:nvGrpSpPr>
          <p:grpSpPr bwMode="auto">
            <a:xfrm>
              <a:off x="1056" y="3072"/>
              <a:ext cx="864" cy="144"/>
              <a:chOff x="1056" y="2496"/>
              <a:chExt cx="864" cy="144"/>
            </a:xfrm>
          </p:grpSpPr>
          <p:sp>
            <p:nvSpPr>
              <p:cNvPr id="87106" name="Oval 46"/>
              <p:cNvSpPr>
                <a:spLocks noChangeArrowheads="1"/>
              </p:cNvSpPr>
              <p:nvPr/>
            </p:nvSpPr>
            <p:spPr bwMode="auto">
              <a:xfrm>
                <a:off x="1776" y="2496"/>
                <a:ext cx="144" cy="144"/>
              </a:xfrm>
              <a:prstGeom prst="ellipse">
                <a:avLst/>
              </a:prstGeom>
              <a:solidFill>
                <a:srgbClr val="FF0066"/>
              </a:solidFill>
              <a:ln w="9525">
                <a:solidFill>
                  <a:schemeClr val="tx1"/>
                </a:solidFill>
                <a:round/>
                <a:headEnd/>
                <a:tailEnd/>
              </a:ln>
            </p:spPr>
            <p:txBody>
              <a:bodyPr wrap="none" anchor="ctr">
                <a:spAutoFit/>
              </a:bodyPr>
              <a:lstStyle/>
              <a:p>
                <a:endParaRPr lang="zh-CN" altLang="en-US"/>
              </a:p>
            </p:txBody>
          </p:sp>
          <p:sp>
            <p:nvSpPr>
              <p:cNvPr id="87107" name="Oval 47"/>
              <p:cNvSpPr>
                <a:spLocks noChangeArrowheads="1"/>
              </p:cNvSpPr>
              <p:nvPr/>
            </p:nvSpPr>
            <p:spPr bwMode="auto">
              <a:xfrm>
                <a:off x="1536" y="2496"/>
                <a:ext cx="144" cy="144"/>
              </a:xfrm>
              <a:prstGeom prst="ellipse">
                <a:avLst/>
              </a:prstGeom>
              <a:solidFill>
                <a:srgbClr val="FF0066"/>
              </a:solidFill>
              <a:ln w="9525">
                <a:solidFill>
                  <a:schemeClr val="tx1"/>
                </a:solidFill>
                <a:round/>
                <a:headEnd/>
                <a:tailEnd/>
              </a:ln>
            </p:spPr>
            <p:txBody>
              <a:bodyPr wrap="none" anchor="ctr">
                <a:spAutoFit/>
              </a:bodyPr>
              <a:lstStyle/>
              <a:p>
                <a:endParaRPr lang="zh-CN" altLang="en-US"/>
              </a:p>
            </p:txBody>
          </p:sp>
          <p:sp>
            <p:nvSpPr>
              <p:cNvPr id="87108" name="Oval 48"/>
              <p:cNvSpPr>
                <a:spLocks noChangeArrowheads="1"/>
              </p:cNvSpPr>
              <p:nvPr/>
            </p:nvSpPr>
            <p:spPr bwMode="auto">
              <a:xfrm>
                <a:off x="1296" y="2496"/>
                <a:ext cx="144" cy="144"/>
              </a:xfrm>
              <a:prstGeom prst="ellipse">
                <a:avLst/>
              </a:prstGeom>
              <a:solidFill>
                <a:srgbClr val="FF0066"/>
              </a:solidFill>
              <a:ln w="9525">
                <a:solidFill>
                  <a:schemeClr val="tx1"/>
                </a:solidFill>
                <a:round/>
                <a:headEnd/>
                <a:tailEnd/>
              </a:ln>
            </p:spPr>
            <p:txBody>
              <a:bodyPr wrap="none" anchor="ctr">
                <a:spAutoFit/>
              </a:bodyPr>
              <a:lstStyle/>
              <a:p>
                <a:endParaRPr lang="zh-CN" altLang="en-US"/>
              </a:p>
            </p:txBody>
          </p:sp>
          <p:sp>
            <p:nvSpPr>
              <p:cNvPr id="87109" name="Oval 49"/>
              <p:cNvSpPr>
                <a:spLocks noChangeArrowheads="1"/>
              </p:cNvSpPr>
              <p:nvPr/>
            </p:nvSpPr>
            <p:spPr bwMode="auto">
              <a:xfrm>
                <a:off x="1056" y="2496"/>
                <a:ext cx="144" cy="144"/>
              </a:xfrm>
              <a:prstGeom prst="ellipse">
                <a:avLst/>
              </a:prstGeom>
              <a:solidFill>
                <a:srgbClr val="FF0066"/>
              </a:solidFill>
              <a:ln w="9525">
                <a:solidFill>
                  <a:schemeClr val="tx1"/>
                </a:solidFill>
                <a:round/>
                <a:headEnd/>
                <a:tailEnd/>
              </a:ln>
            </p:spPr>
            <p:txBody>
              <a:bodyPr wrap="none" anchor="ctr">
                <a:spAutoFit/>
              </a:bodyPr>
              <a:lstStyle/>
              <a:p>
                <a:endParaRPr lang="zh-CN" altLang="en-US"/>
              </a:p>
            </p:txBody>
          </p:sp>
        </p:grpSp>
        <p:sp>
          <p:nvSpPr>
            <p:cNvPr id="87105" name="Oval 50"/>
            <p:cNvSpPr>
              <a:spLocks noChangeArrowheads="1"/>
            </p:cNvSpPr>
            <p:nvPr/>
          </p:nvSpPr>
          <p:spPr bwMode="auto">
            <a:xfrm>
              <a:off x="2016" y="3072"/>
              <a:ext cx="144" cy="144"/>
            </a:xfrm>
            <a:prstGeom prst="ellipse">
              <a:avLst/>
            </a:prstGeom>
            <a:solidFill>
              <a:srgbClr val="FF0066"/>
            </a:solidFill>
            <a:ln w="9525">
              <a:solidFill>
                <a:schemeClr val="tx1"/>
              </a:solidFill>
              <a:round/>
              <a:headEnd/>
              <a:tailEnd/>
            </a:ln>
          </p:spPr>
          <p:txBody>
            <a:bodyPr wrap="none" anchor="ctr">
              <a:spAutoFit/>
            </a:bodyPr>
            <a:lstStyle/>
            <a:p>
              <a:endParaRPr lang="zh-CN" altLang="en-US"/>
            </a:p>
          </p:txBody>
        </p:sp>
      </p:grpSp>
      <p:grpSp>
        <p:nvGrpSpPr>
          <p:cNvPr id="11" name="Group 51"/>
          <p:cNvGrpSpPr>
            <a:grpSpLocks/>
          </p:cNvGrpSpPr>
          <p:nvPr/>
        </p:nvGrpSpPr>
        <p:grpSpPr bwMode="auto">
          <a:xfrm>
            <a:off x="3962400" y="5257800"/>
            <a:ext cx="3276600" cy="228600"/>
            <a:chOff x="1056" y="3312"/>
            <a:chExt cx="2064" cy="144"/>
          </a:xfrm>
        </p:grpSpPr>
        <p:sp>
          <p:nvSpPr>
            <p:cNvPr id="87088" name="Oval 52"/>
            <p:cNvSpPr>
              <a:spLocks noChangeArrowheads="1"/>
            </p:cNvSpPr>
            <p:nvPr/>
          </p:nvSpPr>
          <p:spPr bwMode="auto">
            <a:xfrm>
              <a:off x="2016" y="3312"/>
              <a:ext cx="144" cy="144"/>
            </a:xfrm>
            <a:prstGeom prst="ellipse">
              <a:avLst/>
            </a:prstGeom>
            <a:solidFill>
              <a:schemeClr val="bg1"/>
            </a:solidFill>
            <a:ln w="9525">
              <a:noFill/>
              <a:round/>
              <a:headEnd/>
              <a:tailEnd/>
            </a:ln>
          </p:spPr>
          <p:txBody>
            <a:bodyPr wrap="none" anchor="ctr">
              <a:spAutoFit/>
            </a:bodyPr>
            <a:lstStyle/>
            <a:p>
              <a:endParaRPr lang="zh-CN" altLang="en-US"/>
            </a:p>
          </p:txBody>
        </p:sp>
        <p:sp>
          <p:nvSpPr>
            <p:cNvPr id="87089" name="Oval 53"/>
            <p:cNvSpPr>
              <a:spLocks noChangeArrowheads="1"/>
            </p:cNvSpPr>
            <p:nvPr/>
          </p:nvSpPr>
          <p:spPr bwMode="auto">
            <a:xfrm>
              <a:off x="2016" y="3312"/>
              <a:ext cx="144" cy="144"/>
            </a:xfrm>
            <a:prstGeom prst="ellipse">
              <a:avLst/>
            </a:prstGeom>
            <a:solidFill>
              <a:srgbClr val="FF0066"/>
            </a:solidFill>
            <a:ln w="9525">
              <a:solidFill>
                <a:schemeClr val="tx1"/>
              </a:solidFill>
              <a:round/>
              <a:headEnd/>
              <a:tailEnd/>
            </a:ln>
          </p:spPr>
          <p:txBody>
            <a:bodyPr wrap="none" anchor="ctr">
              <a:spAutoFit/>
            </a:bodyPr>
            <a:lstStyle/>
            <a:p>
              <a:endParaRPr lang="zh-CN" altLang="en-US"/>
            </a:p>
          </p:txBody>
        </p:sp>
        <p:grpSp>
          <p:nvGrpSpPr>
            <p:cNvPr id="12" name="Group 54"/>
            <p:cNvGrpSpPr>
              <a:grpSpLocks/>
            </p:cNvGrpSpPr>
            <p:nvPr/>
          </p:nvGrpSpPr>
          <p:grpSpPr bwMode="auto">
            <a:xfrm>
              <a:off x="1056" y="3312"/>
              <a:ext cx="864" cy="144"/>
              <a:chOff x="1056" y="2496"/>
              <a:chExt cx="864" cy="144"/>
            </a:xfrm>
          </p:grpSpPr>
          <p:sp>
            <p:nvSpPr>
              <p:cNvPr id="87097" name="Oval 55"/>
              <p:cNvSpPr>
                <a:spLocks noChangeArrowheads="1"/>
              </p:cNvSpPr>
              <p:nvPr/>
            </p:nvSpPr>
            <p:spPr bwMode="auto">
              <a:xfrm>
                <a:off x="1776" y="2496"/>
                <a:ext cx="144" cy="144"/>
              </a:xfrm>
              <a:prstGeom prst="ellipse">
                <a:avLst/>
              </a:prstGeom>
              <a:solidFill>
                <a:srgbClr val="FF0066"/>
              </a:solidFill>
              <a:ln w="9525">
                <a:solidFill>
                  <a:schemeClr val="tx1"/>
                </a:solidFill>
                <a:round/>
                <a:headEnd/>
                <a:tailEnd/>
              </a:ln>
            </p:spPr>
            <p:txBody>
              <a:bodyPr wrap="none" anchor="ctr">
                <a:spAutoFit/>
              </a:bodyPr>
              <a:lstStyle/>
              <a:p>
                <a:endParaRPr lang="zh-CN" altLang="en-US"/>
              </a:p>
            </p:txBody>
          </p:sp>
          <p:sp>
            <p:nvSpPr>
              <p:cNvPr id="87098" name="Oval 56"/>
              <p:cNvSpPr>
                <a:spLocks noChangeArrowheads="1"/>
              </p:cNvSpPr>
              <p:nvPr/>
            </p:nvSpPr>
            <p:spPr bwMode="auto">
              <a:xfrm>
                <a:off x="1536" y="2496"/>
                <a:ext cx="144" cy="144"/>
              </a:xfrm>
              <a:prstGeom prst="ellipse">
                <a:avLst/>
              </a:prstGeom>
              <a:solidFill>
                <a:srgbClr val="FF0066"/>
              </a:solidFill>
              <a:ln w="9525">
                <a:solidFill>
                  <a:schemeClr val="tx1"/>
                </a:solidFill>
                <a:round/>
                <a:headEnd/>
                <a:tailEnd/>
              </a:ln>
            </p:spPr>
            <p:txBody>
              <a:bodyPr wrap="none" anchor="ctr">
                <a:spAutoFit/>
              </a:bodyPr>
              <a:lstStyle/>
              <a:p>
                <a:endParaRPr lang="zh-CN" altLang="en-US"/>
              </a:p>
            </p:txBody>
          </p:sp>
          <p:sp>
            <p:nvSpPr>
              <p:cNvPr id="87099" name="Oval 57"/>
              <p:cNvSpPr>
                <a:spLocks noChangeArrowheads="1"/>
              </p:cNvSpPr>
              <p:nvPr/>
            </p:nvSpPr>
            <p:spPr bwMode="auto">
              <a:xfrm>
                <a:off x="1296" y="2496"/>
                <a:ext cx="144" cy="144"/>
              </a:xfrm>
              <a:prstGeom prst="ellipse">
                <a:avLst/>
              </a:prstGeom>
              <a:solidFill>
                <a:srgbClr val="FF0066"/>
              </a:solidFill>
              <a:ln w="9525">
                <a:solidFill>
                  <a:schemeClr val="tx1"/>
                </a:solidFill>
                <a:round/>
                <a:headEnd/>
                <a:tailEnd/>
              </a:ln>
            </p:spPr>
            <p:txBody>
              <a:bodyPr wrap="none" anchor="ctr">
                <a:spAutoFit/>
              </a:bodyPr>
              <a:lstStyle/>
              <a:p>
                <a:endParaRPr lang="zh-CN" altLang="en-US"/>
              </a:p>
            </p:txBody>
          </p:sp>
          <p:sp>
            <p:nvSpPr>
              <p:cNvPr id="87100" name="Oval 58"/>
              <p:cNvSpPr>
                <a:spLocks noChangeArrowheads="1"/>
              </p:cNvSpPr>
              <p:nvPr/>
            </p:nvSpPr>
            <p:spPr bwMode="auto">
              <a:xfrm>
                <a:off x="1056" y="2496"/>
                <a:ext cx="144" cy="144"/>
              </a:xfrm>
              <a:prstGeom prst="ellipse">
                <a:avLst/>
              </a:prstGeom>
              <a:solidFill>
                <a:srgbClr val="FF0066"/>
              </a:solidFill>
              <a:ln w="9525">
                <a:solidFill>
                  <a:schemeClr val="tx1"/>
                </a:solidFill>
                <a:round/>
                <a:headEnd/>
                <a:tailEnd/>
              </a:ln>
            </p:spPr>
            <p:txBody>
              <a:bodyPr wrap="none" anchor="ctr">
                <a:spAutoFit/>
              </a:bodyPr>
              <a:lstStyle/>
              <a:p>
                <a:endParaRPr lang="zh-CN" altLang="en-US"/>
              </a:p>
            </p:txBody>
          </p:sp>
        </p:grpSp>
        <p:grpSp>
          <p:nvGrpSpPr>
            <p:cNvPr id="13" name="Group 59"/>
            <p:cNvGrpSpPr>
              <a:grpSpLocks/>
            </p:cNvGrpSpPr>
            <p:nvPr/>
          </p:nvGrpSpPr>
          <p:grpSpPr bwMode="auto">
            <a:xfrm>
              <a:off x="2256" y="3312"/>
              <a:ext cx="864" cy="144"/>
              <a:chOff x="1056" y="2496"/>
              <a:chExt cx="864" cy="144"/>
            </a:xfrm>
          </p:grpSpPr>
          <p:sp>
            <p:nvSpPr>
              <p:cNvPr id="87093" name="Oval 60"/>
              <p:cNvSpPr>
                <a:spLocks noChangeArrowheads="1"/>
              </p:cNvSpPr>
              <p:nvPr/>
            </p:nvSpPr>
            <p:spPr bwMode="auto">
              <a:xfrm>
                <a:off x="1776" y="2496"/>
                <a:ext cx="144" cy="144"/>
              </a:xfrm>
              <a:prstGeom prst="ellipse">
                <a:avLst/>
              </a:prstGeom>
              <a:solidFill>
                <a:srgbClr val="FF0066"/>
              </a:solidFill>
              <a:ln w="9525">
                <a:solidFill>
                  <a:schemeClr val="tx1"/>
                </a:solidFill>
                <a:round/>
                <a:headEnd/>
                <a:tailEnd/>
              </a:ln>
            </p:spPr>
            <p:txBody>
              <a:bodyPr wrap="none" anchor="ctr">
                <a:spAutoFit/>
              </a:bodyPr>
              <a:lstStyle/>
              <a:p>
                <a:endParaRPr lang="zh-CN" altLang="en-US"/>
              </a:p>
            </p:txBody>
          </p:sp>
          <p:sp>
            <p:nvSpPr>
              <p:cNvPr id="87094" name="Oval 61"/>
              <p:cNvSpPr>
                <a:spLocks noChangeArrowheads="1"/>
              </p:cNvSpPr>
              <p:nvPr/>
            </p:nvSpPr>
            <p:spPr bwMode="auto">
              <a:xfrm>
                <a:off x="1536" y="2496"/>
                <a:ext cx="144" cy="144"/>
              </a:xfrm>
              <a:prstGeom prst="ellipse">
                <a:avLst/>
              </a:prstGeom>
              <a:solidFill>
                <a:srgbClr val="FF0066"/>
              </a:solidFill>
              <a:ln w="9525">
                <a:solidFill>
                  <a:schemeClr val="tx1"/>
                </a:solidFill>
                <a:round/>
                <a:headEnd/>
                <a:tailEnd/>
              </a:ln>
            </p:spPr>
            <p:txBody>
              <a:bodyPr wrap="none" anchor="ctr">
                <a:spAutoFit/>
              </a:bodyPr>
              <a:lstStyle/>
              <a:p>
                <a:endParaRPr lang="zh-CN" altLang="en-US"/>
              </a:p>
            </p:txBody>
          </p:sp>
          <p:sp>
            <p:nvSpPr>
              <p:cNvPr id="87095" name="Oval 62"/>
              <p:cNvSpPr>
                <a:spLocks noChangeArrowheads="1"/>
              </p:cNvSpPr>
              <p:nvPr/>
            </p:nvSpPr>
            <p:spPr bwMode="auto">
              <a:xfrm>
                <a:off x="1296" y="2496"/>
                <a:ext cx="144" cy="144"/>
              </a:xfrm>
              <a:prstGeom prst="ellipse">
                <a:avLst/>
              </a:prstGeom>
              <a:solidFill>
                <a:srgbClr val="FF0066"/>
              </a:solidFill>
              <a:ln w="9525">
                <a:solidFill>
                  <a:schemeClr val="tx1"/>
                </a:solidFill>
                <a:round/>
                <a:headEnd/>
                <a:tailEnd/>
              </a:ln>
            </p:spPr>
            <p:txBody>
              <a:bodyPr wrap="none" anchor="ctr">
                <a:spAutoFit/>
              </a:bodyPr>
              <a:lstStyle/>
              <a:p>
                <a:endParaRPr lang="zh-CN" altLang="en-US"/>
              </a:p>
            </p:txBody>
          </p:sp>
          <p:sp>
            <p:nvSpPr>
              <p:cNvPr id="87096" name="Oval 63"/>
              <p:cNvSpPr>
                <a:spLocks noChangeArrowheads="1"/>
              </p:cNvSpPr>
              <p:nvPr/>
            </p:nvSpPr>
            <p:spPr bwMode="auto">
              <a:xfrm>
                <a:off x="1056" y="2496"/>
                <a:ext cx="144" cy="144"/>
              </a:xfrm>
              <a:prstGeom prst="ellipse">
                <a:avLst/>
              </a:prstGeom>
              <a:solidFill>
                <a:srgbClr val="FF0066"/>
              </a:solidFill>
              <a:ln w="9525">
                <a:solidFill>
                  <a:schemeClr val="tx1"/>
                </a:solidFill>
                <a:round/>
                <a:headEnd/>
                <a:tailEnd/>
              </a:ln>
            </p:spPr>
            <p:txBody>
              <a:bodyPr wrap="none" anchor="ctr">
                <a:spAutoFit/>
              </a:bodyPr>
              <a:lstStyle/>
              <a:p>
                <a:endParaRPr lang="zh-CN" altLang="en-US"/>
              </a:p>
            </p:txBody>
          </p:sp>
        </p:grpSp>
        <p:sp>
          <p:nvSpPr>
            <p:cNvPr id="87092" name="Oval 64"/>
            <p:cNvSpPr>
              <a:spLocks noChangeArrowheads="1"/>
            </p:cNvSpPr>
            <p:nvPr/>
          </p:nvSpPr>
          <p:spPr bwMode="auto">
            <a:xfrm>
              <a:off x="2016" y="3312"/>
              <a:ext cx="144" cy="144"/>
            </a:xfrm>
            <a:prstGeom prst="ellipse">
              <a:avLst/>
            </a:prstGeom>
            <a:solidFill>
              <a:srgbClr val="FF0066"/>
            </a:solidFill>
            <a:ln w="9525">
              <a:solidFill>
                <a:schemeClr val="tx1"/>
              </a:solidFill>
              <a:round/>
              <a:headEnd/>
              <a:tailEnd/>
            </a:ln>
          </p:spPr>
          <p:txBody>
            <a:bodyPr wrap="none" anchor="ctr">
              <a:spAutoFit/>
            </a:bodyPr>
            <a:lstStyle/>
            <a:p>
              <a:endParaRPr lang="zh-CN" altLang="en-US"/>
            </a:p>
          </p:txBody>
        </p:sp>
      </p:grpSp>
      <p:grpSp>
        <p:nvGrpSpPr>
          <p:cNvPr id="14" name="Group 65"/>
          <p:cNvGrpSpPr>
            <a:grpSpLocks/>
          </p:cNvGrpSpPr>
          <p:nvPr/>
        </p:nvGrpSpPr>
        <p:grpSpPr bwMode="auto">
          <a:xfrm>
            <a:off x="3962400" y="5715000"/>
            <a:ext cx="3276600" cy="228600"/>
            <a:chOff x="1056" y="3600"/>
            <a:chExt cx="2064" cy="144"/>
          </a:xfrm>
        </p:grpSpPr>
        <p:sp>
          <p:nvSpPr>
            <p:cNvPr id="87076" name="Oval 66"/>
            <p:cNvSpPr>
              <a:spLocks noChangeArrowheads="1"/>
            </p:cNvSpPr>
            <p:nvPr/>
          </p:nvSpPr>
          <p:spPr bwMode="auto">
            <a:xfrm>
              <a:off x="2016" y="3600"/>
              <a:ext cx="144" cy="144"/>
            </a:xfrm>
            <a:prstGeom prst="ellipse">
              <a:avLst/>
            </a:prstGeom>
            <a:solidFill>
              <a:schemeClr val="bg1"/>
            </a:solidFill>
            <a:ln w="9525">
              <a:noFill/>
              <a:round/>
              <a:headEnd/>
              <a:tailEnd/>
            </a:ln>
          </p:spPr>
          <p:txBody>
            <a:bodyPr wrap="none" anchor="ctr">
              <a:spAutoFit/>
            </a:bodyPr>
            <a:lstStyle/>
            <a:p>
              <a:endParaRPr lang="zh-CN" altLang="en-US"/>
            </a:p>
          </p:txBody>
        </p:sp>
        <p:grpSp>
          <p:nvGrpSpPr>
            <p:cNvPr id="15" name="Group 67"/>
            <p:cNvGrpSpPr>
              <a:grpSpLocks/>
            </p:cNvGrpSpPr>
            <p:nvPr/>
          </p:nvGrpSpPr>
          <p:grpSpPr bwMode="auto">
            <a:xfrm>
              <a:off x="1056" y="3600"/>
              <a:ext cx="864" cy="144"/>
              <a:chOff x="1056" y="2496"/>
              <a:chExt cx="864" cy="144"/>
            </a:xfrm>
          </p:grpSpPr>
          <p:sp>
            <p:nvSpPr>
              <p:cNvPr id="87084" name="Oval 68"/>
              <p:cNvSpPr>
                <a:spLocks noChangeArrowheads="1"/>
              </p:cNvSpPr>
              <p:nvPr/>
            </p:nvSpPr>
            <p:spPr bwMode="auto">
              <a:xfrm>
                <a:off x="1776" y="2496"/>
                <a:ext cx="144" cy="144"/>
              </a:xfrm>
              <a:prstGeom prst="ellipse">
                <a:avLst/>
              </a:prstGeom>
              <a:solidFill>
                <a:srgbClr val="FF0066"/>
              </a:solidFill>
              <a:ln w="9525">
                <a:solidFill>
                  <a:schemeClr val="tx1"/>
                </a:solidFill>
                <a:round/>
                <a:headEnd/>
                <a:tailEnd/>
              </a:ln>
            </p:spPr>
            <p:txBody>
              <a:bodyPr wrap="none" anchor="ctr">
                <a:spAutoFit/>
              </a:bodyPr>
              <a:lstStyle/>
              <a:p>
                <a:endParaRPr lang="zh-CN" altLang="en-US"/>
              </a:p>
            </p:txBody>
          </p:sp>
          <p:sp>
            <p:nvSpPr>
              <p:cNvPr id="87085" name="Oval 69"/>
              <p:cNvSpPr>
                <a:spLocks noChangeArrowheads="1"/>
              </p:cNvSpPr>
              <p:nvPr/>
            </p:nvSpPr>
            <p:spPr bwMode="auto">
              <a:xfrm>
                <a:off x="1536" y="2496"/>
                <a:ext cx="144" cy="144"/>
              </a:xfrm>
              <a:prstGeom prst="ellipse">
                <a:avLst/>
              </a:prstGeom>
              <a:solidFill>
                <a:srgbClr val="FF0066"/>
              </a:solidFill>
              <a:ln w="9525">
                <a:solidFill>
                  <a:schemeClr val="tx1"/>
                </a:solidFill>
                <a:round/>
                <a:headEnd/>
                <a:tailEnd/>
              </a:ln>
            </p:spPr>
            <p:txBody>
              <a:bodyPr wrap="none" anchor="ctr">
                <a:spAutoFit/>
              </a:bodyPr>
              <a:lstStyle/>
              <a:p>
                <a:endParaRPr lang="zh-CN" altLang="en-US"/>
              </a:p>
            </p:txBody>
          </p:sp>
          <p:sp>
            <p:nvSpPr>
              <p:cNvPr id="87086" name="Oval 70"/>
              <p:cNvSpPr>
                <a:spLocks noChangeArrowheads="1"/>
              </p:cNvSpPr>
              <p:nvPr/>
            </p:nvSpPr>
            <p:spPr bwMode="auto">
              <a:xfrm>
                <a:off x="1296" y="2496"/>
                <a:ext cx="144" cy="144"/>
              </a:xfrm>
              <a:prstGeom prst="ellipse">
                <a:avLst/>
              </a:prstGeom>
              <a:solidFill>
                <a:srgbClr val="FF0066"/>
              </a:solidFill>
              <a:ln w="9525">
                <a:solidFill>
                  <a:schemeClr val="tx1"/>
                </a:solidFill>
                <a:round/>
                <a:headEnd/>
                <a:tailEnd/>
              </a:ln>
            </p:spPr>
            <p:txBody>
              <a:bodyPr wrap="none" anchor="ctr">
                <a:spAutoFit/>
              </a:bodyPr>
              <a:lstStyle/>
              <a:p>
                <a:endParaRPr lang="zh-CN" altLang="en-US"/>
              </a:p>
            </p:txBody>
          </p:sp>
          <p:sp>
            <p:nvSpPr>
              <p:cNvPr id="87087" name="Oval 71"/>
              <p:cNvSpPr>
                <a:spLocks noChangeArrowheads="1"/>
              </p:cNvSpPr>
              <p:nvPr/>
            </p:nvSpPr>
            <p:spPr bwMode="auto">
              <a:xfrm>
                <a:off x="1056" y="2496"/>
                <a:ext cx="144" cy="144"/>
              </a:xfrm>
              <a:prstGeom prst="ellipse">
                <a:avLst/>
              </a:prstGeom>
              <a:solidFill>
                <a:srgbClr val="FF0066"/>
              </a:solidFill>
              <a:ln w="9525">
                <a:solidFill>
                  <a:schemeClr val="tx1"/>
                </a:solidFill>
                <a:round/>
                <a:headEnd/>
                <a:tailEnd/>
              </a:ln>
            </p:spPr>
            <p:txBody>
              <a:bodyPr wrap="none" anchor="ctr">
                <a:spAutoFit/>
              </a:bodyPr>
              <a:lstStyle/>
              <a:p>
                <a:endParaRPr lang="zh-CN" altLang="en-US"/>
              </a:p>
            </p:txBody>
          </p:sp>
        </p:grpSp>
        <p:grpSp>
          <p:nvGrpSpPr>
            <p:cNvPr id="16" name="Group 72"/>
            <p:cNvGrpSpPr>
              <a:grpSpLocks/>
            </p:cNvGrpSpPr>
            <p:nvPr/>
          </p:nvGrpSpPr>
          <p:grpSpPr bwMode="auto">
            <a:xfrm>
              <a:off x="2256" y="3600"/>
              <a:ext cx="864" cy="144"/>
              <a:chOff x="1056" y="2496"/>
              <a:chExt cx="864" cy="144"/>
            </a:xfrm>
          </p:grpSpPr>
          <p:sp>
            <p:nvSpPr>
              <p:cNvPr id="87080" name="Oval 73"/>
              <p:cNvSpPr>
                <a:spLocks noChangeArrowheads="1"/>
              </p:cNvSpPr>
              <p:nvPr/>
            </p:nvSpPr>
            <p:spPr bwMode="auto">
              <a:xfrm>
                <a:off x="1776" y="2496"/>
                <a:ext cx="144" cy="144"/>
              </a:xfrm>
              <a:prstGeom prst="ellipse">
                <a:avLst/>
              </a:prstGeom>
              <a:noFill/>
              <a:ln w="9525">
                <a:solidFill>
                  <a:schemeClr val="tx1"/>
                </a:solidFill>
                <a:round/>
                <a:headEnd/>
                <a:tailEnd/>
              </a:ln>
            </p:spPr>
            <p:txBody>
              <a:bodyPr wrap="none" anchor="ctr">
                <a:spAutoFit/>
              </a:bodyPr>
              <a:lstStyle/>
              <a:p>
                <a:endParaRPr lang="zh-CN" altLang="en-US"/>
              </a:p>
            </p:txBody>
          </p:sp>
          <p:sp>
            <p:nvSpPr>
              <p:cNvPr id="87081" name="Oval 74"/>
              <p:cNvSpPr>
                <a:spLocks noChangeArrowheads="1"/>
              </p:cNvSpPr>
              <p:nvPr/>
            </p:nvSpPr>
            <p:spPr bwMode="auto">
              <a:xfrm>
                <a:off x="1536" y="2496"/>
                <a:ext cx="144" cy="144"/>
              </a:xfrm>
              <a:prstGeom prst="ellipse">
                <a:avLst/>
              </a:prstGeom>
              <a:noFill/>
              <a:ln w="9525">
                <a:solidFill>
                  <a:schemeClr val="tx1"/>
                </a:solidFill>
                <a:round/>
                <a:headEnd/>
                <a:tailEnd/>
              </a:ln>
            </p:spPr>
            <p:txBody>
              <a:bodyPr wrap="none" anchor="ctr">
                <a:spAutoFit/>
              </a:bodyPr>
              <a:lstStyle/>
              <a:p>
                <a:endParaRPr lang="zh-CN" altLang="en-US"/>
              </a:p>
            </p:txBody>
          </p:sp>
          <p:sp>
            <p:nvSpPr>
              <p:cNvPr id="87082" name="Oval 75"/>
              <p:cNvSpPr>
                <a:spLocks noChangeArrowheads="1"/>
              </p:cNvSpPr>
              <p:nvPr/>
            </p:nvSpPr>
            <p:spPr bwMode="auto">
              <a:xfrm>
                <a:off x="1296" y="2496"/>
                <a:ext cx="144" cy="144"/>
              </a:xfrm>
              <a:prstGeom prst="ellipse">
                <a:avLst/>
              </a:prstGeom>
              <a:noFill/>
              <a:ln w="9525">
                <a:solidFill>
                  <a:schemeClr val="tx1"/>
                </a:solidFill>
                <a:round/>
                <a:headEnd/>
                <a:tailEnd/>
              </a:ln>
            </p:spPr>
            <p:txBody>
              <a:bodyPr wrap="none" anchor="ctr">
                <a:spAutoFit/>
              </a:bodyPr>
              <a:lstStyle/>
              <a:p>
                <a:endParaRPr lang="zh-CN" altLang="en-US"/>
              </a:p>
            </p:txBody>
          </p:sp>
          <p:sp>
            <p:nvSpPr>
              <p:cNvPr id="87083" name="Oval 76"/>
              <p:cNvSpPr>
                <a:spLocks noChangeArrowheads="1"/>
              </p:cNvSpPr>
              <p:nvPr/>
            </p:nvSpPr>
            <p:spPr bwMode="auto">
              <a:xfrm>
                <a:off x="1056" y="2496"/>
                <a:ext cx="144" cy="144"/>
              </a:xfrm>
              <a:prstGeom prst="ellipse">
                <a:avLst/>
              </a:prstGeom>
              <a:noFill/>
              <a:ln w="9525">
                <a:solidFill>
                  <a:schemeClr val="tx1"/>
                </a:solidFill>
                <a:round/>
                <a:headEnd/>
                <a:tailEnd/>
              </a:ln>
            </p:spPr>
            <p:txBody>
              <a:bodyPr wrap="none" anchor="ctr">
                <a:spAutoFit/>
              </a:bodyPr>
              <a:lstStyle/>
              <a:p>
                <a:endParaRPr lang="zh-CN" altLang="en-US"/>
              </a:p>
            </p:txBody>
          </p:sp>
        </p:grpSp>
        <p:sp>
          <p:nvSpPr>
            <p:cNvPr id="87079" name="Oval 77"/>
            <p:cNvSpPr>
              <a:spLocks noChangeArrowheads="1"/>
            </p:cNvSpPr>
            <p:nvPr/>
          </p:nvSpPr>
          <p:spPr bwMode="auto">
            <a:xfrm>
              <a:off x="2016" y="3600"/>
              <a:ext cx="144" cy="144"/>
            </a:xfrm>
            <a:prstGeom prst="ellipse">
              <a:avLst/>
            </a:prstGeom>
            <a:solidFill>
              <a:srgbClr val="FF0066"/>
            </a:solidFill>
            <a:ln w="9525">
              <a:solidFill>
                <a:schemeClr val="tx1"/>
              </a:solidFill>
              <a:round/>
              <a:headEnd/>
              <a:tailEnd/>
            </a:ln>
          </p:spPr>
          <p:txBody>
            <a:bodyPr wrap="none" anchor="ctr">
              <a:spAutoFit/>
            </a:bodyPr>
            <a:lstStyle/>
            <a:p>
              <a:endParaRPr lang="zh-CN" altLang="en-US"/>
            </a:p>
          </p:txBody>
        </p:sp>
      </p:grpSp>
      <p:sp>
        <p:nvSpPr>
          <p:cNvPr id="223310" name="Oval 78"/>
          <p:cNvSpPr>
            <a:spLocks noChangeArrowheads="1"/>
          </p:cNvSpPr>
          <p:nvPr/>
        </p:nvSpPr>
        <p:spPr bwMode="auto">
          <a:xfrm>
            <a:off x="5486400" y="4419600"/>
            <a:ext cx="228600" cy="228600"/>
          </a:xfrm>
          <a:prstGeom prst="ellipse">
            <a:avLst/>
          </a:prstGeom>
          <a:solidFill>
            <a:schemeClr val="bg1"/>
          </a:solidFill>
          <a:ln w="9525">
            <a:solidFill>
              <a:schemeClr val="tx1"/>
            </a:solidFill>
            <a:round/>
            <a:headEnd/>
            <a:tailEnd/>
          </a:ln>
        </p:spPr>
        <p:txBody>
          <a:bodyPr wrap="none" anchor="ctr">
            <a:spAutoFit/>
          </a:bodyPr>
          <a:lstStyle/>
          <a:p>
            <a:endParaRPr lang="zh-CN" altLang="en-US"/>
          </a:p>
        </p:txBody>
      </p:sp>
      <p:sp>
        <p:nvSpPr>
          <p:cNvPr id="223311" name="Oval 79"/>
          <p:cNvSpPr>
            <a:spLocks noChangeArrowheads="1"/>
          </p:cNvSpPr>
          <p:nvPr/>
        </p:nvSpPr>
        <p:spPr bwMode="auto">
          <a:xfrm>
            <a:off x="5486400" y="4876800"/>
            <a:ext cx="228600" cy="228600"/>
          </a:xfrm>
          <a:prstGeom prst="ellipse">
            <a:avLst/>
          </a:prstGeom>
          <a:solidFill>
            <a:schemeClr val="bg1"/>
          </a:solidFill>
          <a:ln w="9525">
            <a:solidFill>
              <a:schemeClr val="tx1"/>
            </a:solidFill>
            <a:round/>
            <a:headEnd/>
            <a:tailEnd/>
          </a:ln>
        </p:spPr>
        <p:txBody>
          <a:bodyPr wrap="none" anchor="ctr">
            <a:spAutoFit/>
          </a:bodyPr>
          <a:lstStyle/>
          <a:p>
            <a:endParaRPr lang="zh-CN" altLang="en-US"/>
          </a:p>
        </p:txBody>
      </p:sp>
      <p:sp>
        <p:nvSpPr>
          <p:cNvPr id="223312" name="Oval 80"/>
          <p:cNvSpPr>
            <a:spLocks noChangeArrowheads="1"/>
          </p:cNvSpPr>
          <p:nvPr/>
        </p:nvSpPr>
        <p:spPr bwMode="auto">
          <a:xfrm>
            <a:off x="5486400" y="5257800"/>
            <a:ext cx="228600" cy="228600"/>
          </a:xfrm>
          <a:prstGeom prst="ellipse">
            <a:avLst/>
          </a:prstGeom>
          <a:solidFill>
            <a:schemeClr val="bg1"/>
          </a:solidFill>
          <a:ln w="9525">
            <a:solidFill>
              <a:schemeClr val="tx1"/>
            </a:solidFill>
            <a:round/>
            <a:headEnd/>
            <a:tailEnd/>
          </a:ln>
        </p:spPr>
        <p:txBody>
          <a:bodyPr wrap="none" anchor="ctr">
            <a:spAutoFit/>
          </a:bodyPr>
          <a:lstStyle/>
          <a:p>
            <a:endParaRPr lang="zh-CN" altLang="en-US"/>
          </a:p>
        </p:txBody>
      </p:sp>
      <p:sp>
        <p:nvSpPr>
          <p:cNvPr id="223313" name="Oval 81"/>
          <p:cNvSpPr>
            <a:spLocks noChangeArrowheads="1"/>
          </p:cNvSpPr>
          <p:nvPr/>
        </p:nvSpPr>
        <p:spPr bwMode="auto">
          <a:xfrm>
            <a:off x="5486400" y="5715000"/>
            <a:ext cx="228600" cy="228600"/>
          </a:xfrm>
          <a:prstGeom prst="ellipse">
            <a:avLst/>
          </a:prstGeom>
          <a:solidFill>
            <a:schemeClr val="bg1"/>
          </a:solidFill>
          <a:ln w="9525">
            <a:solidFill>
              <a:schemeClr val="tx1"/>
            </a:solidFill>
            <a:round/>
            <a:headEnd/>
            <a:tailEnd/>
          </a:ln>
        </p:spPr>
        <p:txBody>
          <a:bodyPr wrap="none" anchor="ctr">
            <a:spAutoFit/>
          </a:bodyPr>
          <a:lstStyle/>
          <a:p>
            <a:endParaRPr lang="zh-CN" altLang="en-US"/>
          </a:p>
        </p:txBody>
      </p:sp>
      <p:sp>
        <p:nvSpPr>
          <p:cNvPr id="223314" name="Oval 82"/>
          <p:cNvSpPr>
            <a:spLocks noChangeArrowheads="1"/>
          </p:cNvSpPr>
          <p:nvPr/>
        </p:nvSpPr>
        <p:spPr bwMode="auto">
          <a:xfrm>
            <a:off x="5486400" y="4419600"/>
            <a:ext cx="228600" cy="228600"/>
          </a:xfrm>
          <a:prstGeom prst="ellipse">
            <a:avLst/>
          </a:prstGeom>
          <a:solidFill>
            <a:srgbClr val="FF0066"/>
          </a:solidFill>
          <a:ln w="9525">
            <a:solidFill>
              <a:schemeClr val="tx1"/>
            </a:solidFill>
            <a:round/>
            <a:headEnd/>
            <a:tailEnd/>
          </a:ln>
        </p:spPr>
        <p:txBody>
          <a:bodyPr wrap="none" anchor="ctr">
            <a:spAutoFit/>
          </a:bodyPr>
          <a:lstStyle/>
          <a:p>
            <a:endParaRPr lang="zh-CN" altLang="en-US"/>
          </a:p>
        </p:txBody>
      </p:sp>
      <p:sp>
        <p:nvSpPr>
          <p:cNvPr id="223315" name="Oval 83"/>
          <p:cNvSpPr>
            <a:spLocks noChangeArrowheads="1"/>
          </p:cNvSpPr>
          <p:nvPr/>
        </p:nvSpPr>
        <p:spPr bwMode="auto">
          <a:xfrm>
            <a:off x="5486400" y="4876800"/>
            <a:ext cx="228600" cy="228600"/>
          </a:xfrm>
          <a:prstGeom prst="ellipse">
            <a:avLst/>
          </a:prstGeom>
          <a:solidFill>
            <a:srgbClr val="FF0066"/>
          </a:solidFill>
          <a:ln w="9525">
            <a:solidFill>
              <a:schemeClr val="tx1"/>
            </a:solidFill>
            <a:round/>
            <a:headEnd/>
            <a:tailEnd/>
          </a:ln>
        </p:spPr>
        <p:txBody>
          <a:bodyPr wrap="none" anchor="ctr">
            <a:spAutoFit/>
          </a:bodyPr>
          <a:lstStyle/>
          <a:p>
            <a:endParaRPr lang="zh-CN" altLang="en-US"/>
          </a:p>
        </p:txBody>
      </p:sp>
      <p:sp>
        <p:nvSpPr>
          <p:cNvPr id="223316" name="Oval 84"/>
          <p:cNvSpPr>
            <a:spLocks noChangeArrowheads="1"/>
          </p:cNvSpPr>
          <p:nvPr/>
        </p:nvSpPr>
        <p:spPr bwMode="auto">
          <a:xfrm>
            <a:off x="5486400" y="5257800"/>
            <a:ext cx="228600" cy="228600"/>
          </a:xfrm>
          <a:prstGeom prst="ellipse">
            <a:avLst/>
          </a:prstGeom>
          <a:solidFill>
            <a:srgbClr val="FF0066"/>
          </a:solidFill>
          <a:ln w="9525">
            <a:solidFill>
              <a:schemeClr val="tx1"/>
            </a:solidFill>
            <a:round/>
            <a:headEnd/>
            <a:tailEnd/>
          </a:ln>
        </p:spPr>
        <p:txBody>
          <a:bodyPr wrap="none" anchor="ctr">
            <a:spAutoFit/>
          </a:bodyPr>
          <a:lstStyle/>
          <a:p>
            <a:endParaRPr lang="zh-CN" altLang="en-US"/>
          </a:p>
        </p:txBody>
      </p:sp>
      <p:sp>
        <p:nvSpPr>
          <p:cNvPr id="87062" name="Oval 85"/>
          <p:cNvSpPr>
            <a:spLocks noChangeArrowheads="1"/>
          </p:cNvSpPr>
          <p:nvPr/>
        </p:nvSpPr>
        <p:spPr bwMode="auto">
          <a:xfrm>
            <a:off x="5486400" y="3962400"/>
            <a:ext cx="228600" cy="228600"/>
          </a:xfrm>
          <a:prstGeom prst="ellipse">
            <a:avLst/>
          </a:prstGeom>
          <a:solidFill>
            <a:schemeClr val="bg1"/>
          </a:solidFill>
          <a:ln w="9525">
            <a:solidFill>
              <a:schemeClr val="tx1"/>
            </a:solidFill>
            <a:round/>
            <a:headEnd/>
            <a:tailEnd/>
          </a:ln>
        </p:spPr>
        <p:txBody>
          <a:bodyPr wrap="none" anchor="ctr">
            <a:spAutoFit/>
          </a:bodyPr>
          <a:lstStyle/>
          <a:p>
            <a:endParaRPr lang="zh-CN" altLang="en-US"/>
          </a:p>
        </p:txBody>
      </p:sp>
      <p:sp>
        <p:nvSpPr>
          <p:cNvPr id="223318" name="Oval 86"/>
          <p:cNvSpPr>
            <a:spLocks noChangeArrowheads="1"/>
          </p:cNvSpPr>
          <p:nvPr/>
        </p:nvSpPr>
        <p:spPr bwMode="auto">
          <a:xfrm>
            <a:off x="5486400" y="3962400"/>
            <a:ext cx="228600" cy="228600"/>
          </a:xfrm>
          <a:prstGeom prst="ellipse">
            <a:avLst/>
          </a:prstGeom>
          <a:solidFill>
            <a:srgbClr val="FF0066"/>
          </a:solidFill>
          <a:ln w="9525">
            <a:solidFill>
              <a:schemeClr val="tx1"/>
            </a:solidFill>
            <a:round/>
            <a:headEnd/>
            <a:tailEnd/>
          </a:ln>
        </p:spPr>
        <p:txBody>
          <a:bodyPr wrap="none" anchor="ctr">
            <a:spAutoFit/>
          </a:bodyPr>
          <a:lstStyle/>
          <a:p>
            <a:endParaRPr lang="zh-CN" altLang="en-US"/>
          </a:p>
        </p:txBody>
      </p:sp>
      <p:sp>
        <p:nvSpPr>
          <p:cNvPr id="87064" name="Text Box 87"/>
          <p:cNvSpPr txBox="1">
            <a:spLocks noChangeArrowheads="1"/>
          </p:cNvSpPr>
          <p:nvPr/>
        </p:nvSpPr>
        <p:spPr bwMode="auto">
          <a:xfrm>
            <a:off x="7696200" y="1143000"/>
            <a:ext cx="898525" cy="519113"/>
          </a:xfrm>
          <a:prstGeom prst="rect">
            <a:avLst/>
          </a:prstGeom>
          <a:solidFill>
            <a:schemeClr val="accent1"/>
          </a:solidFill>
          <a:ln w="9525">
            <a:noFill/>
            <a:miter lim="800000"/>
            <a:headEnd/>
            <a:tailEnd/>
          </a:ln>
        </p:spPr>
        <p:txBody>
          <a:bodyPr wrap="none" anchor="ctr">
            <a:spAutoFit/>
          </a:bodyPr>
          <a:lstStyle/>
          <a:p>
            <a:pPr algn="ctr"/>
            <a:r>
              <a:rPr lang="zh-CN" altLang="en-US" sz="2800" b="1">
                <a:solidFill>
                  <a:schemeClr val="bg1"/>
                </a:solidFill>
              </a:rPr>
              <a:t>空带</a:t>
            </a:r>
          </a:p>
        </p:txBody>
      </p:sp>
      <p:sp>
        <p:nvSpPr>
          <p:cNvPr id="87065" name="Text Box 88"/>
          <p:cNvSpPr txBox="1">
            <a:spLocks noChangeArrowheads="1"/>
          </p:cNvSpPr>
          <p:nvPr/>
        </p:nvSpPr>
        <p:spPr bwMode="auto">
          <a:xfrm>
            <a:off x="7772400" y="4648200"/>
            <a:ext cx="898525" cy="519113"/>
          </a:xfrm>
          <a:prstGeom prst="rect">
            <a:avLst/>
          </a:prstGeom>
          <a:solidFill>
            <a:schemeClr val="accent1"/>
          </a:solidFill>
          <a:ln w="9525">
            <a:noFill/>
            <a:miter lim="800000"/>
            <a:headEnd/>
            <a:tailEnd/>
          </a:ln>
        </p:spPr>
        <p:txBody>
          <a:bodyPr wrap="none" anchor="ctr">
            <a:spAutoFit/>
          </a:bodyPr>
          <a:lstStyle/>
          <a:p>
            <a:pPr algn="ctr"/>
            <a:r>
              <a:rPr lang="zh-CN" altLang="en-US" sz="2800" b="1">
                <a:solidFill>
                  <a:schemeClr val="bg1"/>
                </a:solidFill>
              </a:rPr>
              <a:t>满带</a:t>
            </a:r>
          </a:p>
        </p:txBody>
      </p:sp>
      <p:sp>
        <p:nvSpPr>
          <p:cNvPr id="87066" name="Text Box 89"/>
          <p:cNvSpPr txBox="1">
            <a:spLocks noChangeArrowheads="1"/>
          </p:cNvSpPr>
          <p:nvPr/>
        </p:nvSpPr>
        <p:spPr bwMode="auto">
          <a:xfrm>
            <a:off x="304800" y="1219200"/>
            <a:ext cx="3040063" cy="2528888"/>
          </a:xfrm>
          <a:prstGeom prst="rect">
            <a:avLst/>
          </a:prstGeom>
          <a:solidFill>
            <a:schemeClr val="accent1"/>
          </a:solidFill>
          <a:ln w="9525">
            <a:noFill/>
            <a:miter lim="800000"/>
            <a:headEnd/>
            <a:tailEnd/>
          </a:ln>
        </p:spPr>
        <p:txBody>
          <a:bodyPr wrap="none" anchor="ctr">
            <a:spAutoFit/>
          </a:bodyPr>
          <a:lstStyle/>
          <a:p>
            <a:r>
              <a:rPr lang="zh-CN" altLang="en-US" sz="3200" b="1">
                <a:solidFill>
                  <a:schemeClr val="bg1"/>
                </a:solidFill>
              </a:rPr>
              <a:t>空穴下面能级上</a:t>
            </a:r>
          </a:p>
          <a:p>
            <a:r>
              <a:rPr lang="zh-CN" altLang="en-US" sz="3200" b="1">
                <a:solidFill>
                  <a:schemeClr val="bg1"/>
                </a:solidFill>
              </a:rPr>
              <a:t>的电子可以跃迁</a:t>
            </a:r>
          </a:p>
          <a:p>
            <a:r>
              <a:rPr lang="zh-CN" altLang="en-US" sz="3200" b="1">
                <a:solidFill>
                  <a:schemeClr val="bg1"/>
                </a:solidFill>
              </a:rPr>
              <a:t>到空穴上来</a:t>
            </a:r>
            <a:r>
              <a:rPr lang="en-US" altLang="zh-CN" sz="3200" b="1">
                <a:solidFill>
                  <a:schemeClr val="bg1"/>
                </a:solidFill>
              </a:rPr>
              <a:t>,</a:t>
            </a:r>
          </a:p>
          <a:p>
            <a:r>
              <a:rPr lang="zh-CN" altLang="en-US" sz="3200" b="1"/>
              <a:t>这相当于空穴</a:t>
            </a:r>
          </a:p>
          <a:p>
            <a:r>
              <a:rPr lang="zh-CN" altLang="en-US" sz="3200" b="1"/>
              <a:t>向下跃迁。</a:t>
            </a:r>
            <a:endParaRPr lang="zh-CN" altLang="en-US" sz="2800" b="1"/>
          </a:p>
        </p:txBody>
      </p:sp>
      <p:sp>
        <p:nvSpPr>
          <p:cNvPr id="87067" name="Text Box 90"/>
          <p:cNvSpPr txBox="1">
            <a:spLocks noChangeArrowheads="1"/>
          </p:cNvSpPr>
          <p:nvPr/>
        </p:nvSpPr>
        <p:spPr bwMode="auto">
          <a:xfrm>
            <a:off x="304800" y="3962400"/>
            <a:ext cx="3460750" cy="2041525"/>
          </a:xfrm>
          <a:prstGeom prst="rect">
            <a:avLst/>
          </a:prstGeom>
          <a:solidFill>
            <a:schemeClr val="accent1"/>
          </a:solidFill>
          <a:ln w="9525">
            <a:noFill/>
            <a:miter lim="800000"/>
            <a:headEnd/>
            <a:tailEnd/>
          </a:ln>
        </p:spPr>
        <p:txBody>
          <a:bodyPr wrap="none" anchor="ctr">
            <a:spAutoFit/>
          </a:bodyPr>
          <a:lstStyle/>
          <a:p>
            <a:r>
              <a:rPr lang="zh-CN" altLang="en-US" sz="3200" b="1">
                <a:solidFill>
                  <a:schemeClr val="bg1"/>
                </a:solidFill>
              </a:rPr>
              <a:t>满带上带正电的</a:t>
            </a:r>
            <a:endParaRPr lang="zh-CN" altLang="en-US" sz="3200" b="1">
              <a:solidFill>
                <a:srgbClr val="FF3300"/>
              </a:solidFill>
            </a:endParaRPr>
          </a:p>
          <a:p>
            <a:r>
              <a:rPr lang="zh-CN" altLang="en-US" sz="3200" b="1">
                <a:solidFill>
                  <a:schemeClr val="bg1"/>
                </a:solidFill>
              </a:rPr>
              <a:t>空穴向下跃迁也</a:t>
            </a:r>
            <a:endParaRPr lang="zh-CN" altLang="en-US" sz="3200" b="1">
              <a:solidFill>
                <a:srgbClr val="FF3300"/>
              </a:solidFill>
            </a:endParaRPr>
          </a:p>
          <a:p>
            <a:r>
              <a:rPr lang="zh-CN" altLang="en-US" sz="3200" b="1">
                <a:solidFill>
                  <a:schemeClr val="bg1"/>
                </a:solidFill>
              </a:rPr>
              <a:t>将形成电流</a:t>
            </a:r>
            <a:r>
              <a:rPr lang="en-US" altLang="zh-CN" sz="3200" b="1">
                <a:solidFill>
                  <a:schemeClr val="bg1"/>
                </a:solidFill>
              </a:rPr>
              <a:t>,</a:t>
            </a:r>
          </a:p>
          <a:p>
            <a:r>
              <a:rPr lang="zh-CN" altLang="en-US" sz="3200" b="1">
                <a:solidFill>
                  <a:schemeClr val="bg1"/>
                </a:solidFill>
              </a:rPr>
              <a:t>这称为</a:t>
            </a:r>
            <a:r>
              <a:rPr lang="zh-CN" altLang="en-US" sz="3200" b="1"/>
              <a:t>空穴导电</a:t>
            </a:r>
            <a:r>
              <a:rPr lang="zh-CN" altLang="en-US" sz="3200" b="1">
                <a:solidFill>
                  <a:schemeClr val="bg1"/>
                </a:solidFill>
              </a:rPr>
              <a:t>。</a:t>
            </a:r>
            <a:endParaRPr lang="zh-CN" altLang="en-US" sz="2800" b="1"/>
          </a:p>
        </p:txBody>
      </p:sp>
      <p:grpSp>
        <p:nvGrpSpPr>
          <p:cNvPr id="17" name="Group 91"/>
          <p:cNvGrpSpPr>
            <a:grpSpLocks/>
          </p:cNvGrpSpPr>
          <p:nvPr/>
        </p:nvGrpSpPr>
        <p:grpSpPr bwMode="auto">
          <a:xfrm>
            <a:off x="7239000" y="2438400"/>
            <a:ext cx="758825" cy="1524000"/>
            <a:chOff x="4560" y="1536"/>
            <a:chExt cx="478" cy="960"/>
          </a:xfrm>
        </p:grpSpPr>
        <p:sp>
          <p:nvSpPr>
            <p:cNvPr id="87071" name="Line 92"/>
            <p:cNvSpPr>
              <a:spLocks noChangeShapeType="1"/>
            </p:cNvSpPr>
            <p:nvPr/>
          </p:nvSpPr>
          <p:spPr bwMode="auto">
            <a:xfrm>
              <a:off x="4656" y="1536"/>
              <a:ext cx="288" cy="0"/>
            </a:xfrm>
            <a:prstGeom prst="line">
              <a:avLst/>
            </a:prstGeom>
            <a:noFill/>
            <a:ln w="9525">
              <a:solidFill>
                <a:schemeClr val="tx1"/>
              </a:solidFill>
              <a:round/>
              <a:headEnd/>
              <a:tailEnd/>
            </a:ln>
          </p:spPr>
          <p:txBody>
            <a:bodyPr wrap="none" anchor="ctr">
              <a:spAutoFit/>
            </a:bodyPr>
            <a:lstStyle/>
            <a:p>
              <a:endParaRPr lang="zh-CN" altLang="en-US"/>
            </a:p>
          </p:txBody>
        </p:sp>
        <p:sp>
          <p:nvSpPr>
            <p:cNvPr id="87072" name="Line 93"/>
            <p:cNvSpPr>
              <a:spLocks noChangeShapeType="1"/>
            </p:cNvSpPr>
            <p:nvPr/>
          </p:nvSpPr>
          <p:spPr bwMode="auto">
            <a:xfrm>
              <a:off x="4656" y="2496"/>
              <a:ext cx="336" cy="0"/>
            </a:xfrm>
            <a:prstGeom prst="line">
              <a:avLst/>
            </a:prstGeom>
            <a:noFill/>
            <a:ln w="9525">
              <a:solidFill>
                <a:schemeClr val="tx1"/>
              </a:solidFill>
              <a:round/>
              <a:headEnd/>
              <a:tailEnd/>
            </a:ln>
          </p:spPr>
          <p:txBody>
            <a:bodyPr wrap="none" anchor="ctr">
              <a:spAutoFit/>
            </a:bodyPr>
            <a:lstStyle/>
            <a:p>
              <a:endParaRPr lang="zh-CN" altLang="en-US"/>
            </a:p>
          </p:txBody>
        </p:sp>
        <p:sp>
          <p:nvSpPr>
            <p:cNvPr id="87073" name="Line 94"/>
            <p:cNvSpPr>
              <a:spLocks noChangeShapeType="1"/>
            </p:cNvSpPr>
            <p:nvPr/>
          </p:nvSpPr>
          <p:spPr bwMode="auto">
            <a:xfrm flipV="1">
              <a:off x="4800" y="1536"/>
              <a:ext cx="0" cy="288"/>
            </a:xfrm>
            <a:prstGeom prst="line">
              <a:avLst/>
            </a:prstGeom>
            <a:noFill/>
            <a:ln w="9525">
              <a:solidFill>
                <a:schemeClr val="tx1"/>
              </a:solidFill>
              <a:round/>
              <a:headEnd/>
              <a:tailEnd type="triangle" w="med" len="med"/>
            </a:ln>
          </p:spPr>
          <p:txBody>
            <a:bodyPr wrap="none" anchor="ctr">
              <a:spAutoFit/>
            </a:bodyPr>
            <a:lstStyle/>
            <a:p>
              <a:endParaRPr lang="zh-CN" altLang="en-US"/>
            </a:p>
          </p:txBody>
        </p:sp>
        <p:sp>
          <p:nvSpPr>
            <p:cNvPr id="87074" name="Line 95"/>
            <p:cNvSpPr>
              <a:spLocks noChangeShapeType="1"/>
            </p:cNvSpPr>
            <p:nvPr/>
          </p:nvSpPr>
          <p:spPr bwMode="auto">
            <a:xfrm>
              <a:off x="4800" y="2208"/>
              <a:ext cx="0" cy="288"/>
            </a:xfrm>
            <a:prstGeom prst="line">
              <a:avLst/>
            </a:prstGeom>
            <a:noFill/>
            <a:ln w="9525">
              <a:solidFill>
                <a:schemeClr val="tx1"/>
              </a:solidFill>
              <a:round/>
              <a:headEnd/>
              <a:tailEnd type="triangle" w="med" len="med"/>
            </a:ln>
          </p:spPr>
          <p:txBody>
            <a:bodyPr wrap="none" anchor="ctr">
              <a:spAutoFit/>
            </a:bodyPr>
            <a:lstStyle/>
            <a:p>
              <a:endParaRPr lang="zh-CN" altLang="en-US"/>
            </a:p>
          </p:txBody>
        </p:sp>
        <p:sp>
          <p:nvSpPr>
            <p:cNvPr id="87075" name="Text Box 96"/>
            <p:cNvSpPr txBox="1">
              <a:spLocks noChangeArrowheads="1"/>
            </p:cNvSpPr>
            <p:nvPr/>
          </p:nvSpPr>
          <p:spPr bwMode="auto">
            <a:xfrm>
              <a:off x="4560" y="1872"/>
              <a:ext cx="478" cy="327"/>
            </a:xfrm>
            <a:prstGeom prst="rect">
              <a:avLst/>
            </a:prstGeom>
            <a:noFill/>
            <a:ln w="9525">
              <a:noFill/>
              <a:miter lim="800000"/>
              <a:headEnd/>
              <a:tailEnd/>
            </a:ln>
          </p:spPr>
          <p:txBody>
            <a:bodyPr anchor="ctr">
              <a:spAutoFit/>
            </a:bodyPr>
            <a:lstStyle/>
            <a:p>
              <a:pPr algn="ctr"/>
              <a:r>
                <a:rPr lang="en-US" altLang="zh-CN" sz="2800" b="1">
                  <a:sym typeface="Symbol" pitchFamily="18" charset="2"/>
                </a:rPr>
                <a:t></a:t>
              </a:r>
              <a:r>
                <a:rPr lang="en-US" altLang="zh-CN" sz="2800" b="1" i="1">
                  <a:sym typeface="Symbol" pitchFamily="18" charset="2"/>
                </a:rPr>
                <a:t>E</a:t>
              </a:r>
              <a:r>
                <a:rPr lang="en-US" altLang="zh-CN" sz="2800" b="1" i="1" baseline="-25000">
                  <a:sym typeface="Symbol" pitchFamily="18" charset="2"/>
                </a:rPr>
                <a:t>g</a:t>
              </a:r>
              <a:endParaRPr lang="en-US" altLang="zh-CN" sz="2800" b="1"/>
            </a:p>
          </p:txBody>
        </p:sp>
      </p:grpSp>
      <p:sp>
        <p:nvSpPr>
          <p:cNvPr id="87069" name="Text Box 97"/>
          <p:cNvSpPr txBox="1">
            <a:spLocks noChangeArrowheads="1"/>
          </p:cNvSpPr>
          <p:nvPr/>
        </p:nvSpPr>
        <p:spPr bwMode="auto">
          <a:xfrm>
            <a:off x="304800" y="533400"/>
            <a:ext cx="3141663" cy="579438"/>
          </a:xfrm>
          <a:prstGeom prst="rect">
            <a:avLst/>
          </a:prstGeom>
          <a:solidFill>
            <a:srgbClr val="00FFCC"/>
          </a:solidFill>
          <a:ln w="9525">
            <a:noFill/>
            <a:miter lim="800000"/>
            <a:headEnd/>
            <a:tailEnd/>
          </a:ln>
        </p:spPr>
        <p:txBody>
          <a:bodyPr wrap="none" anchor="ctr">
            <a:spAutoFit/>
          </a:bodyPr>
          <a:lstStyle/>
          <a:p>
            <a:pPr algn="ctr"/>
            <a:r>
              <a:rPr lang="zh-CN" altLang="en-US" sz="3200" b="1"/>
              <a:t>在外电场作用下</a:t>
            </a:r>
            <a:r>
              <a:rPr lang="en-US" altLang="zh-CN" sz="3200" b="1"/>
              <a:t>,</a:t>
            </a:r>
            <a:endParaRPr lang="en-US" altLang="zh-CN" sz="2800" b="1"/>
          </a:p>
        </p:txBody>
      </p:sp>
      <p:sp>
        <p:nvSpPr>
          <p:cNvPr id="87070" name="Text Box 98"/>
          <p:cNvSpPr txBox="1">
            <a:spLocks noChangeArrowheads="1"/>
          </p:cNvSpPr>
          <p:nvPr/>
        </p:nvSpPr>
        <p:spPr bwMode="auto">
          <a:xfrm>
            <a:off x="7696200" y="5486400"/>
            <a:ext cx="1171575" cy="519113"/>
          </a:xfrm>
          <a:prstGeom prst="rect">
            <a:avLst/>
          </a:prstGeom>
          <a:noFill/>
          <a:ln w="9525">
            <a:noFill/>
            <a:miter lim="800000"/>
            <a:headEnd/>
            <a:tailEnd/>
          </a:ln>
        </p:spPr>
        <p:txBody>
          <a:bodyPr wrap="none" anchor="ctr">
            <a:spAutoFit/>
          </a:bodyPr>
          <a:lstStyle/>
          <a:p>
            <a:pPr algn="ctr"/>
            <a:r>
              <a:rPr lang="en-US" altLang="zh-CN" sz="2800" b="1">
                <a:hlinkClick r:id="rId2" action="ppaction://hlinksldjump"/>
              </a:rPr>
              <a:t>return</a:t>
            </a:r>
            <a:endParaRPr lang="en-US" altLang="zh-CN" sz="2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23310"/>
                                        </p:tgtEl>
                                        <p:attrNameLst>
                                          <p:attrName>style.visibility</p:attrName>
                                        </p:attrNameLst>
                                      </p:cBhvr>
                                      <p:to>
                                        <p:strVal val="visible"/>
                                      </p:to>
                                    </p:set>
                                    <p:anim calcmode="lin" valueType="num">
                                      <p:cBhvr>
                                        <p:cTn id="7" dur="500" fill="hold"/>
                                        <p:tgtEl>
                                          <p:spTgt spid="223310"/>
                                        </p:tgtEl>
                                        <p:attrNameLst>
                                          <p:attrName>ppt_x</p:attrName>
                                        </p:attrNameLst>
                                      </p:cBhvr>
                                      <p:tavLst>
                                        <p:tav tm="0">
                                          <p:val>
                                            <p:strVal val="#ppt_x"/>
                                          </p:val>
                                        </p:tav>
                                        <p:tav tm="100000">
                                          <p:val>
                                            <p:strVal val="#ppt_x"/>
                                          </p:val>
                                        </p:tav>
                                      </p:tavLst>
                                    </p:anim>
                                    <p:anim calcmode="lin" valueType="num">
                                      <p:cBhvr>
                                        <p:cTn id="8" dur="500" fill="hold"/>
                                        <p:tgtEl>
                                          <p:spTgt spid="223310"/>
                                        </p:tgtEl>
                                        <p:attrNameLst>
                                          <p:attrName>ppt_y</p:attrName>
                                        </p:attrNameLst>
                                      </p:cBhvr>
                                      <p:tavLst>
                                        <p:tav tm="0">
                                          <p:val>
                                            <p:strVal val="#ppt_y+#ppt_h/2"/>
                                          </p:val>
                                        </p:tav>
                                        <p:tav tm="100000">
                                          <p:val>
                                            <p:strVal val="#ppt_y"/>
                                          </p:val>
                                        </p:tav>
                                      </p:tavLst>
                                    </p:anim>
                                    <p:anim calcmode="lin" valueType="num">
                                      <p:cBhvr>
                                        <p:cTn id="9" dur="500" fill="hold"/>
                                        <p:tgtEl>
                                          <p:spTgt spid="223310"/>
                                        </p:tgtEl>
                                        <p:attrNameLst>
                                          <p:attrName>ppt_w</p:attrName>
                                        </p:attrNameLst>
                                      </p:cBhvr>
                                      <p:tavLst>
                                        <p:tav tm="0">
                                          <p:val>
                                            <p:strVal val="#ppt_w"/>
                                          </p:val>
                                        </p:tav>
                                        <p:tav tm="100000">
                                          <p:val>
                                            <p:strVal val="#ppt_w"/>
                                          </p:val>
                                        </p:tav>
                                      </p:tavLst>
                                    </p:anim>
                                    <p:anim calcmode="lin" valueType="num">
                                      <p:cBhvr>
                                        <p:cTn id="10" dur="500" fill="hold"/>
                                        <p:tgtEl>
                                          <p:spTgt spid="223310"/>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17" presetClass="entr" presetSubtype="4" fill="hold" grpId="0" nodeType="afterEffect">
                                  <p:stCondLst>
                                    <p:cond delay="0"/>
                                  </p:stCondLst>
                                  <p:childTnLst>
                                    <p:set>
                                      <p:cBhvr>
                                        <p:cTn id="13" dur="1" fill="hold">
                                          <p:stCondLst>
                                            <p:cond delay="0"/>
                                          </p:stCondLst>
                                        </p:cTn>
                                        <p:tgtEl>
                                          <p:spTgt spid="223237"/>
                                        </p:tgtEl>
                                        <p:attrNameLst>
                                          <p:attrName>style.visibility</p:attrName>
                                        </p:attrNameLst>
                                      </p:cBhvr>
                                      <p:to>
                                        <p:strVal val="visible"/>
                                      </p:to>
                                    </p:set>
                                    <p:anim calcmode="lin" valueType="num">
                                      <p:cBhvr>
                                        <p:cTn id="14" dur="500" fill="hold"/>
                                        <p:tgtEl>
                                          <p:spTgt spid="223237"/>
                                        </p:tgtEl>
                                        <p:attrNameLst>
                                          <p:attrName>ppt_x</p:attrName>
                                        </p:attrNameLst>
                                      </p:cBhvr>
                                      <p:tavLst>
                                        <p:tav tm="0">
                                          <p:val>
                                            <p:strVal val="#ppt_x"/>
                                          </p:val>
                                        </p:tav>
                                        <p:tav tm="100000">
                                          <p:val>
                                            <p:strVal val="#ppt_x"/>
                                          </p:val>
                                        </p:tav>
                                      </p:tavLst>
                                    </p:anim>
                                    <p:anim calcmode="lin" valueType="num">
                                      <p:cBhvr>
                                        <p:cTn id="15" dur="500" fill="hold"/>
                                        <p:tgtEl>
                                          <p:spTgt spid="223237"/>
                                        </p:tgtEl>
                                        <p:attrNameLst>
                                          <p:attrName>ppt_y</p:attrName>
                                        </p:attrNameLst>
                                      </p:cBhvr>
                                      <p:tavLst>
                                        <p:tav tm="0">
                                          <p:val>
                                            <p:strVal val="#ppt_y+#ppt_h/2"/>
                                          </p:val>
                                        </p:tav>
                                        <p:tav tm="100000">
                                          <p:val>
                                            <p:strVal val="#ppt_y"/>
                                          </p:val>
                                        </p:tav>
                                      </p:tavLst>
                                    </p:anim>
                                    <p:anim calcmode="lin" valueType="num">
                                      <p:cBhvr>
                                        <p:cTn id="16" dur="500" fill="hold"/>
                                        <p:tgtEl>
                                          <p:spTgt spid="223237"/>
                                        </p:tgtEl>
                                        <p:attrNameLst>
                                          <p:attrName>ppt_w</p:attrName>
                                        </p:attrNameLst>
                                      </p:cBhvr>
                                      <p:tavLst>
                                        <p:tav tm="0">
                                          <p:val>
                                            <p:strVal val="#ppt_w"/>
                                          </p:val>
                                        </p:tav>
                                        <p:tav tm="100000">
                                          <p:val>
                                            <p:strVal val="#ppt_w"/>
                                          </p:val>
                                        </p:tav>
                                      </p:tavLst>
                                    </p:anim>
                                    <p:anim calcmode="lin" valueType="num">
                                      <p:cBhvr>
                                        <p:cTn id="17" dur="500" fill="hold"/>
                                        <p:tgtEl>
                                          <p:spTgt spid="223237"/>
                                        </p:tgtEl>
                                        <p:attrNameLst>
                                          <p:attrName>ppt_h</p:attrName>
                                        </p:attrNameLst>
                                      </p:cBhvr>
                                      <p:tavLst>
                                        <p:tav tm="0">
                                          <p:val>
                                            <p:fltVal val="0"/>
                                          </p:val>
                                        </p:tav>
                                        <p:tav tm="100000">
                                          <p:val>
                                            <p:strVal val="#ppt_h"/>
                                          </p:val>
                                        </p:tav>
                                      </p:tavLst>
                                    </p:anim>
                                  </p:childTnLst>
                                </p:cTn>
                              </p:par>
                            </p:childTnLst>
                          </p:cTn>
                        </p:par>
                        <p:par>
                          <p:cTn id="18" fill="hold">
                            <p:stCondLst>
                              <p:cond delay="1000"/>
                            </p:stCondLst>
                            <p:childTnLst>
                              <p:par>
                                <p:cTn id="19" presetID="17" presetClass="entr" presetSubtype="4" fill="hold" grpId="0" nodeType="afterEffect">
                                  <p:stCondLst>
                                    <p:cond delay="0"/>
                                  </p:stCondLst>
                                  <p:childTnLst>
                                    <p:set>
                                      <p:cBhvr>
                                        <p:cTn id="20" dur="1" fill="hold">
                                          <p:stCondLst>
                                            <p:cond delay="0"/>
                                          </p:stCondLst>
                                        </p:cTn>
                                        <p:tgtEl>
                                          <p:spTgt spid="223318"/>
                                        </p:tgtEl>
                                        <p:attrNameLst>
                                          <p:attrName>style.visibility</p:attrName>
                                        </p:attrNameLst>
                                      </p:cBhvr>
                                      <p:to>
                                        <p:strVal val="visible"/>
                                      </p:to>
                                    </p:set>
                                    <p:anim calcmode="lin" valueType="num">
                                      <p:cBhvr>
                                        <p:cTn id="21" dur="500" fill="hold"/>
                                        <p:tgtEl>
                                          <p:spTgt spid="223318"/>
                                        </p:tgtEl>
                                        <p:attrNameLst>
                                          <p:attrName>ppt_x</p:attrName>
                                        </p:attrNameLst>
                                      </p:cBhvr>
                                      <p:tavLst>
                                        <p:tav tm="0">
                                          <p:val>
                                            <p:strVal val="#ppt_x"/>
                                          </p:val>
                                        </p:tav>
                                        <p:tav tm="100000">
                                          <p:val>
                                            <p:strVal val="#ppt_x"/>
                                          </p:val>
                                        </p:tav>
                                      </p:tavLst>
                                    </p:anim>
                                    <p:anim calcmode="lin" valueType="num">
                                      <p:cBhvr>
                                        <p:cTn id="22" dur="500" fill="hold"/>
                                        <p:tgtEl>
                                          <p:spTgt spid="223318"/>
                                        </p:tgtEl>
                                        <p:attrNameLst>
                                          <p:attrName>ppt_y</p:attrName>
                                        </p:attrNameLst>
                                      </p:cBhvr>
                                      <p:tavLst>
                                        <p:tav tm="0">
                                          <p:val>
                                            <p:strVal val="#ppt_y+#ppt_h/2"/>
                                          </p:val>
                                        </p:tav>
                                        <p:tav tm="100000">
                                          <p:val>
                                            <p:strVal val="#ppt_y"/>
                                          </p:val>
                                        </p:tav>
                                      </p:tavLst>
                                    </p:anim>
                                    <p:anim calcmode="lin" valueType="num">
                                      <p:cBhvr>
                                        <p:cTn id="23" dur="500" fill="hold"/>
                                        <p:tgtEl>
                                          <p:spTgt spid="223318"/>
                                        </p:tgtEl>
                                        <p:attrNameLst>
                                          <p:attrName>ppt_w</p:attrName>
                                        </p:attrNameLst>
                                      </p:cBhvr>
                                      <p:tavLst>
                                        <p:tav tm="0">
                                          <p:val>
                                            <p:strVal val="#ppt_w"/>
                                          </p:val>
                                        </p:tav>
                                        <p:tav tm="100000">
                                          <p:val>
                                            <p:strVal val="#ppt_w"/>
                                          </p:val>
                                        </p:tav>
                                      </p:tavLst>
                                    </p:anim>
                                    <p:anim calcmode="lin" valueType="num">
                                      <p:cBhvr>
                                        <p:cTn id="24" dur="500" fill="hold"/>
                                        <p:tgtEl>
                                          <p:spTgt spid="223318"/>
                                        </p:tgtEl>
                                        <p:attrNameLst>
                                          <p:attrName>ppt_h</p:attrName>
                                        </p:attrNameLst>
                                      </p:cBhvr>
                                      <p:tavLst>
                                        <p:tav tm="0">
                                          <p:val>
                                            <p:fltVal val="0"/>
                                          </p:val>
                                        </p:tav>
                                        <p:tav tm="100000">
                                          <p:val>
                                            <p:strVal val="#ppt_h"/>
                                          </p:val>
                                        </p:tav>
                                      </p:tavLst>
                                    </p:anim>
                                  </p:childTnLst>
                                </p:cTn>
                              </p:par>
                            </p:childTnLst>
                          </p:cTn>
                        </p:par>
                        <p:par>
                          <p:cTn id="25" fill="hold">
                            <p:stCondLst>
                              <p:cond delay="1500"/>
                            </p:stCondLst>
                            <p:childTnLst>
                              <p:par>
                                <p:cTn id="26" presetID="17" presetClass="entr" presetSubtype="4" fill="hold" grpId="0" nodeType="afterEffect">
                                  <p:stCondLst>
                                    <p:cond delay="0"/>
                                  </p:stCondLst>
                                  <p:childTnLst>
                                    <p:set>
                                      <p:cBhvr>
                                        <p:cTn id="27" dur="1" fill="hold">
                                          <p:stCondLst>
                                            <p:cond delay="0"/>
                                          </p:stCondLst>
                                        </p:cTn>
                                        <p:tgtEl>
                                          <p:spTgt spid="223311"/>
                                        </p:tgtEl>
                                        <p:attrNameLst>
                                          <p:attrName>style.visibility</p:attrName>
                                        </p:attrNameLst>
                                      </p:cBhvr>
                                      <p:to>
                                        <p:strVal val="visible"/>
                                      </p:to>
                                    </p:set>
                                    <p:anim calcmode="lin" valueType="num">
                                      <p:cBhvr>
                                        <p:cTn id="28" dur="500" fill="hold"/>
                                        <p:tgtEl>
                                          <p:spTgt spid="223311"/>
                                        </p:tgtEl>
                                        <p:attrNameLst>
                                          <p:attrName>ppt_x</p:attrName>
                                        </p:attrNameLst>
                                      </p:cBhvr>
                                      <p:tavLst>
                                        <p:tav tm="0">
                                          <p:val>
                                            <p:strVal val="#ppt_x"/>
                                          </p:val>
                                        </p:tav>
                                        <p:tav tm="100000">
                                          <p:val>
                                            <p:strVal val="#ppt_x"/>
                                          </p:val>
                                        </p:tav>
                                      </p:tavLst>
                                    </p:anim>
                                    <p:anim calcmode="lin" valueType="num">
                                      <p:cBhvr>
                                        <p:cTn id="29" dur="500" fill="hold"/>
                                        <p:tgtEl>
                                          <p:spTgt spid="223311"/>
                                        </p:tgtEl>
                                        <p:attrNameLst>
                                          <p:attrName>ppt_y</p:attrName>
                                        </p:attrNameLst>
                                      </p:cBhvr>
                                      <p:tavLst>
                                        <p:tav tm="0">
                                          <p:val>
                                            <p:strVal val="#ppt_y+#ppt_h/2"/>
                                          </p:val>
                                        </p:tav>
                                        <p:tav tm="100000">
                                          <p:val>
                                            <p:strVal val="#ppt_y"/>
                                          </p:val>
                                        </p:tav>
                                      </p:tavLst>
                                    </p:anim>
                                    <p:anim calcmode="lin" valueType="num">
                                      <p:cBhvr>
                                        <p:cTn id="30" dur="500" fill="hold"/>
                                        <p:tgtEl>
                                          <p:spTgt spid="223311"/>
                                        </p:tgtEl>
                                        <p:attrNameLst>
                                          <p:attrName>ppt_w</p:attrName>
                                        </p:attrNameLst>
                                      </p:cBhvr>
                                      <p:tavLst>
                                        <p:tav tm="0">
                                          <p:val>
                                            <p:strVal val="#ppt_w"/>
                                          </p:val>
                                        </p:tav>
                                        <p:tav tm="100000">
                                          <p:val>
                                            <p:strVal val="#ppt_w"/>
                                          </p:val>
                                        </p:tav>
                                      </p:tavLst>
                                    </p:anim>
                                    <p:anim calcmode="lin" valueType="num">
                                      <p:cBhvr>
                                        <p:cTn id="31" dur="500" fill="hold"/>
                                        <p:tgtEl>
                                          <p:spTgt spid="223311"/>
                                        </p:tgtEl>
                                        <p:attrNameLst>
                                          <p:attrName>ppt_h</p:attrName>
                                        </p:attrNameLst>
                                      </p:cBhvr>
                                      <p:tavLst>
                                        <p:tav tm="0">
                                          <p:val>
                                            <p:fltVal val="0"/>
                                          </p:val>
                                        </p:tav>
                                        <p:tav tm="100000">
                                          <p:val>
                                            <p:strVal val="#ppt_h"/>
                                          </p:val>
                                        </p:tav>
                                      </p:tavLst>
                                    </p:anim>
                                  </p:childTnLst>
                                </p:cTn>
                              </p:par>
                            </p:childTnLst>
                          </p:cTn>
                        </p:par>
                        <p:par>
                          <p:cTn id="32" fill="hold">
                            <p:stCondLst>
                              <p:cond delay="2000"/>
                            </p:stCondLst>
                            <p:childTnLst>
                              <p:par>
                                <p:cTn id="33" presetID="17" presetClass="entr" presetSubtype="4" fill="hold" grpId="0" nodeType="afterEffect">
                                  <p:stCondLst>
                                    <p:cond delay="0"/>
                                  </p:stCondLst>
                                  <p:childTnLst>
                                    <p:set>
                                      <p:cBhvr>
                                        <p:cTn id="34" dur="1" fill="hold">
                                          <p:stCondLst>
                                            <p:cond delay="0"/>
                                          </p:stCondLst>
                                        </p:cTn>
                                        <p:tgtEl>
                                          <p:spTgt spid="223238"/>
                                        </p:tgtEl>
                                        <p:attrNameLst>
                                          <p:attrName>style.visibility</p:attrName>
                                        </p:attrNameLst>
                                      </p:cBhvr>
                                      <p:to>
                                        <p:strVal val="visible"/>
                                      </p:to>
                                    </p:set>
                                    <p:anim calcmode="lin" valueType="num">
                                      <p:cBhvr>
                                        <p:cTn id="35" dur="500" fill="hold"/>
                                        <p:tgtEl>
                                          <p:spTgt spid="223238"/>
                                        </p:tgtEl>
                                        <p:attrNameLst>
                                          <p:attrName>ppt_x</p:attrName>
                                        </p:attrNameLst>
                                      </p:cBhvr>
                                      <p:tavLst>
                                        <p:tav tm="0">
                                          <p:val>
                                            <p:strVal val="#ppt_x"/>
                                          </p:val>
                                        </p:tav>
                                        <p:tav tm="100000">
                                          <p:val>
                                            <p:strVal val="#ppt_x"/>
                                          </p:val>
                                        </p:tav>
                                      </p:tavLst>
                                    </p:anim>
                                    <p:anim calcmode="lin" valueType="num">
                                      <p:cBhvr>
                                        <p:cTn id="36" dur="500" fill="hold"/>
                                        <p:tgtEl>
                                          <p:spTgt spid="223238"/>
                                        </p:tgtEl>
                                        <p:attrNameLst>
                                          <p:attrName>ppt_y</p:attrName>
                                        </p:attrNameLst>
                                      </p:cBhvr>
                                      <p:tavLst>
                                        <p:tav tm="0">
                                          <p:val>
                                            <p:strVal val="#ppt_y+#ppt_h/2"/>
                                          </p:val>
                                        </p:tav>
                                        <p:tav tm="100000">
                                          <p:val>
                                            <p:strVal val="#ppt_y"/>
                                          </p:val>
                                        </p:tav>
                                      </p:tavLst>
                                    </p:anim>
                                    <p:anim calcmode="lin" valueType="num">
                                      <p:cBhvr>
                                        <p:cTn id="37" dur="500" fill="hold"/>
                                        <p:tgtEl>
                                          <p:spTgt spid="223238"/>
                                        </p:tgtEl>
                                        <p:attrNameLst>
                                          <p:attrName>ppt_w</p:attrName>
                                        </p:attrNameLst>
                                      </p:cBhvr>
                                      <p:tavLst>
                                        <p:tav tm="0">
                                          <p:val>
                                            <p:strVal val="#ppt_w"/>
                                          </p:val>
                                        </p:tav>
                                        <p:tav tm="100000">
                                          <p:val>
                                            <p:strVal val="#ppt_w"/>
                                          </p:val>
                                        </p:tav>
                                      </p:tavLst>
                                    </p:anim>
                                    <p:anim calcmode="lin" valueType="num">
                                      <p:cBhvr>
                                        <p:cTn id="38" dur="500" fill="hold"/>
                                        <p:tgtEl>
                                          <p:spTgt spid="223238"/>
                                        </p:tgtEl>
                                        <p:attrNameLst>
                                          <p:attrName>ppt_h</p:attrName>
                                        </p:attrNameLst>
                                      </p:cBhvr>
                                      <p:tavLst>
                                        <p:tav tm="0">
                                          <p:val>
                                            <p:fltVal val="0"/>
                                          </p:val>
                                        </p:tav>
                                        <p:tav tm="100000">
                                          <p:val>
                                            <p:strVal val="#ppt_h"/>
                                          </p:val>
                                        </p:tav>
                                      </p:tavLst>
                                    </p:anim>
                                  </p:childTnLst>
                                </p:cTn>
                              </p:par>
                            </p:childTnLst>
                          </p:cTn>
                        </p:par>
                        <p:par>
                          <p:cTn id="39" fill="hold">
                            <p:stCondLst>
                              <p:cond delay="2500"/>
                            </p:stCondLst>
                            <p:childTnLst>
                              <p:par>
                                <p:cTn id="40" presetID="17" presetClass="entr" presetSubtype="4" fill="hold" grpId="0" nodeType="afterEffect">
                                  <p:stCondLst>
                                    <p:cond delay="0"/>
                                  </p:stCondLst>
                                  <p:childTnLst>
                                    <p:set>
                                      <p:cBhvr>
                                        <p:cTn id="41" dur="1" fill="hold">
                                          <p:stCondLst>
                                            <p:cond delay="0"/>
                                          </p:stCondLst>
                                        </p:cTn>
                                        <p:tgtEl>
                                          <p:spTgt spid="223314"/>
                                        </p:tgtEl>
                                        <p:attrNameLst>
                                          <p:attrName>style.visibility</p:attrName>
                                        </p:attrNameLst>
                                      </p:cBhvr>
                                      <p:to>
                                        <p:strVal val="visible"/>
                                      </p:to>
                                    </p:set>
                                    <p:anim calcmode="lin" valueType="num">
                                      <p:cBhvr>
                                        <p:cTn id="42" dur="500" fill="hold"/>
                                        <p:tgtEl>
                                          <p:spTgt spid="223314"/>
                                        </p:tgtEl>
                                        <p:attrNameLst>
                                          <p:attrName>ppt_x</p:attrName>
                                        </p:attrNameLst>
                                      </p:cBhvr>
                                      <p:tavLst>
                                        <p:tav tm="0">
                                          <p:val>
                                            <p:strVal val="#ppt_x"/>
                                          </p:val>
                                        </p:tav>
                                        <p:tav tm="100000">
                                          <p:val>
                                            <p:strVal val="#ppt_x"/>
                                          </p:val>
                                        </p:tav>
                                      </p:tavLst>
                                    </p:anim>
                                    <p:anim calcmode="lin" valueType="num">
                                      <p:cBhvr>
                                        <p:cTn id="43" dur="500" fill="hold"/>
                                        <p:tgtEl>
                                          <p:spTgt spid="223314"/>
                                        </p:tgtEl>
                                        <p:attrNameLst>
                                          <p:attrName>ppt_y</p:attrName>
                                        </p:attrNameLst>
                                      </p:cBhvr>
                                      <p:tavLst>
                                        <p:tav tm="0">
                                          <p:val>
                                            <p:strVal val="#ppt_y+#ppt_h/2"/>
                                          </p:val>
                                        </p:tav>
                                        <p:tav tm="100000">
                                          <p:val>
                                            <p:strVal val="#ppt_y"/>
                                          </p:val>
                                        </p:tav>
                                      </p:tavLst>
                                    </p:anim>
                                    <p:anim calcmode="lin" valueType="num">
                                      <p:cBhvr>
                                        <p:cTn id="44" dur="500" fill="hold"/>
                                        <p:tgtEl>
                                          <p:spTgt spid="223314"/>
                                        </p:tgtEl>
                                        <p:attrNameLst>
                                          <p:attrName>ppt_w</p:attrName>
                                        </p:attrNameLst>
                                      </p:cBhvr>
                                      <p:tavLst>
                                        <p:tav tm="0">
                                          <p:val>
                                            <p:strVal val="#ppt_w"/>
                                          </p:val>
                                        </p:tav>
                                        <p:tav tm="100000">
                                          <p:val>
                                            <p:strVal val="#ppt_w"/>
                                          </p:val>
                                        </p:tav>
                                      </p:tavLst>
                                    </p:anim>
                                    <p:anim calcmode="lin" valueType="num">
                                      <p:cBhvr>
                                        <p:cTn id="45" dur="500" fill="hold"/>
                                        <p:tgtEl>
                                          <p:spTgt spid="223314"/>
                                        </p:tgtEl>
                                        <p:attrNameLst>
                                          <p:attrName>ppt_h</p:attrName>
                                        </p:attrNameLst>
                                      </p:cBhvr>
                                      <p:tavLst>
                                        <p:tav tm="0">
                                          <p:val>
                                            <p:fltVal val="0"/>
                                          </p:val>
                                        </p:tav>
                                        <p:tav tm="100000">
                                          <p:val>
                                            <p:strVal val="#ppt_h"/>
                                          </p:val>
                                        </p:tav>
                                      </p:tavLst>
                                    </p:anim>
                                  </p:childTnLst>
                                </p:cTn>
                              </p:par>
                            </p:childTnLst>
                          </p:cTn>
                        </p:par>
                        <p:par>
                          <p:cTn id="46" fill="hold">
                            <p:stCondLst>
                              <p:cond delay="3000"/>
                            </p:stCondLst>
                            <p:childTnLst>
                              <p:par>
                                <p:cTn id="47" presetID="17" presetClass="entr" presetSubtype="4" fill="hold" grpId="0" nodeType="afterEffect">
                                  <p:stCondLst>
                                    <p:cond delay="0"/>
                                  </p:stCondLst>
                                  <p:childTnLst>
                                    <p:set>
                                      <p:cBhvr>
                                        <p:cTn id="48" dur="1" fill="hold">
                                          <p:stCondLst>
                                            <p:cond delay="0"/>
                                          </p:stCondLst>
                                        </p:cTn>
                                        <p:tgtEl>
                                          <p:spTgt spid="223312"/>
                                        </p:tgtEl>
                                        <p:attrNameLst>
                                          <p:attrName>style.visibility</p:attrName>
                                        </p:attrNameLst>
                                      </p:cBhvr>
                                      <p:to>
                                        <p:strVal val="visible"/>
                                      </p:to>
                                    </p:set>
                                    <p:anim calcmode="lin" valueType="num">
                                      <p:cBhvr>
                                        <p:cTn id="49" dur="500" fill="hold"/>
                                        <p:tgtEl>
                                          <p:spTgt spid="223312"/>
                                        </p:tgtEl>
                                        <p:attrNameLst>
                                          <p:attrName>ppt_x</p:attrName>
                                        </p:attrNameLst>
                                      </p:cBhvr>
                                      <p:tavLst>
                                        <p:tav tm="0">
                                          <p:val>
                                            <p:strVal val="#ppt_x"/>
                                          </p:val>
                                        </p:tav>
                                        <p:tav tm="100000">
                                          <p:val>
                                            <p:strVal val="#ppt_x"/>
                                          </p:val>
                                        </p:tav>
                                      </p:tavLst>
                                    </p:anim>
                                    <p:anim calcmode="lin" valueType="num">
                                      <p:cBhvr>
                                        <p:cTn id="50" dur="500" fill="hold"/>
                                        <p:tgtEl>
                                          <p:spTgt spid="223312"/>
                                        </p:tgtEl>
                                        <p:attrNameLst>
                                          <p:attrName>ppt_y</p:attrName>
                                        </p:attrNameLst>
                                      </p:cBhvr>
                                      <p:tavLst>
                                        <p:tav tm="0">
                                          <p:val>
                                            <p:strVal val="#ppt_y+#ppt_h/2"/>
                                          </p:val>
                                        </p:tav>
                                        <p:tav tm="100000">
                                          <p:val>
                                            <p:strVal val="#ppt_y"/>
                                          </p:val>
                                        </p:tav>
                                      </p:tavLst>
                                    </p:anim>
                                    <p:anim calcmode="lin" valueType="num">
                                      <p:cBhvr>
                                        <p:cTn id="51" dur="500" fill="hold"/>
                                        <p:tgtEl>
                                          <p:spTgt spid="223312"/>
                                        </p:tgtEl>
                                        <p:attrNameLst>
                                          <p:attrName>ppt_w</p:attrName>
                                        </p:attrNameLst>
                                      </p:cBhvr>
                                      <p:tavLst>
                                        <p:tav tm="0">
                                          <p:val>
                                            <p:strVal val="#ppt_w"/>
                                          </p:val>
                                        </p:tav>
                                        <p:tav tm="100000">
                                          <p:val>
                                            <p:strVal val="#ppt_w"/>
                                          </p:val>
                                        </p:tav>
                                      </p:tavLst>
                                    </p:anim>
                                    <p:anim calcmode="lin" valueType="num">
                                      <p:cBhvr>
                                        <p:cTn id="52" dur="500" fill="hold"/>
                                        <p:tgtEl>
                                          <p:spTgt spid="223312"/>
                                        </p:tgtEl>
                                        <p:attrNameLst>
                                          <p:attrName>ppt_h</p:attrName>
                                        </p:attrNameLst>
                                      </p:cBhvr>
                                      <p:tavLst>
                                        <p:tav tm="0">
                                          <p:val>
                                            <p:fltVal val="0"/>
                                          </p:val>
                                        </p:tav>
                                        <p:tav tm="100000">
                                          <p:val>
                                            <p:strVal val="#ppt_h"/>
                                          </p:val>
                                        </p:tav>
                                      </p:tavLst>
                                    </p:anim>
                                  </p:childTnLst>
                                </p:cTn>
                              </p:par>
                            </p:childTnLst>
                          </p:cTn>
                        </p:par>
                        <p:par>
                          <p:cTn id="53" fill="hold">
                            <p:stCondLst>
                              <p:cond delay="3500"/>
                            </p:stCondLst>
                            <p:childTnLst>
                              <p:par>
                                <p:cTn id="54" presetID="17" presetClass="entr" presetSubtype="4" fill="hold" grpId="0" nodeType="afterEffect">
                                  <p:stCondLst>
                                    <p:cond delay="0"/>
                                  </p:stCondLst>
                                  <p:childTnLst>
                                    <p:set>
                                      <p:cBhvr>
                                        <p:cTn id="55" dur="1" fill="hold">
                                          <p:stCondLst>
                                            <p:cond delay="0"/>
                                          </p:stCondLst>
                                        </p:cTn>
                                        <p:tgtEl>
                                          <p:spTgt spid="223239"/>
                                        </p:tgtEl>
                                        <p:attrNameLst>
                                          <p:attrName>style.visibility</p:attrName>
                                        </p:attrNameLst>
                                      </p:cBhvr>
                                      <p:to>
                                        <p:strVal val="visible"/>
                                      </p:to>
                                    </p:set>
                                    <p:anim calcmode="lin" valueType="num">
                                      <p:cBhvr>
                                        <p:cTn id="56" dur="500" fill="hold"/>
                                        <p:tgtEl>
                                          <p:spTgt spid="223239"/>
                                        </p:tgtEl>
                                        <p:attrNameLst>
                                          <p:attrName>ppt_x</p:attrName>
                                        </p:attrNameLst>
                                      </p:cBhvr>
                                      <p:tavLst>
                                        <p:tav tm="0">
                                          <p:val>
                                            <p:strVal val="#ppt_x"/>
                                          </p:val>
                                        </p:tav>
                                        <p:tav tm="100000">
                                          <p:val>
                                            <p:strVal val="#ppt_x"/>
                                          </p:val>
                                        </p:tav>
                                      </p:tavLst>
                                    </p:anim>
                                    <p:anim calcmode="lin" valueType="num">
                                      <p:cBhvr>
                                        <p:cTn id="57" dur="500" fill="hold"/>
                                        <p:tgtEl>
                                          <p:spTgt spid="223239"/>
                                        </p:tgtEl>
                                        <p:attrNameLst>
                                          <p:attrName>ppt_y</p:attrName>
                                        </p:attrNameLst>
                                      </p:cBhvr>
                                      <p:tavLst>
                                        <p:tav tm="0">
                                          <p:val>
                                            <p:strVal val="#ppt_y+#ppt_h/2"/>
                                          </p:val>
                                        </p:tav>
                                        <p:tav tm="100000">
                                          <p:val>
                                            <p:strVal val="#ppt_y"/>
                                          </p:val>
                                        </p:tav>
                                      </p:tavLst>
                                    </p:anim>
                                    <p:anim calcmode="lin" valueType="num">
                                      <p:cBhvr>
                                        <p:cTn id="58" dur="500" fill="hold"/>
                                        <p:tgtEl>
                                          <p:spTgt spid="223239"/>
                                        </p:tgtEl>
                                        <p:attrNameLst>
                                          <p:attrName>ppt_w</p:attrName>
                                        </p:attrNameLst>
                                      </p:cBhvr>
                                      <p:tavLst>
                                        <p:tav tm="0">
                                          <p:val>
                                            <p:strVal val="#ppt_w"/>
                                          </p:val>
                                        </p:tav>
                                        <p:tav tm="100000">
                                          <p:val>
                                            <p:strVal val="#ppt_w"/>
                                          </p:val>
                                        </p:tav>
                                      </p:tavLst>
                                    </p:anim>
                                    <p:anim calcmode="lin" valueType="num">
                                      <p:cBhvr>
                                        <p:cTn id="59" dur="500" fill="hold"/>
                                        <p:tgtEl>
                                          <p:spTgt spid="223239"/>
                                        </p:tgtEl>
                                        <p:attrNameLst>
                                          <p:attrName>ppt_h</p:attrName>
                                        </p:attrNameLst>
                                      </p:cBhvr>
                                      <p:tavLst>
                                        <p:tav tm="0">
                                          <p:val>
                                            <p:fltVal val="0"/>
                                          </p:val>
                                        </p:tav>
                                        <p:tav tm="100000">
                                          <p:val>
                                            <p:strVal val="#ppt_h"/>
                                          </p:val>
                                        </p:tav>
                                      </p:tavLst>
                                    </p:anim>
                                  </p:childTnLst>
                                </p:cTn>
                              </p:par>
                            </p:childTnLst>
                          </p:cTn>
                        </p:par>
                        <p:par>
                          <p:cTn id="60" fill="hold">
                            <p:stCondLst>
                              <p:cond delay="4000"/>
                            </p:stCondLst>
                            <p:childTnLst>
                              <p:par>
                                <p:cTn id="61" presetID="17" presetClass="entr" presetSubtype="4" fill="hold" grpId="0" nodeType="afterEffect">
                                  <p:stCondLst>
                                    <p:cond delay="0"/>
                                  </p:stCondLst>
                                  <p:childTnLst>
                                    <p:set>
                                      <p:cBhvr>
                                        <p:cTn id="62" dur="1" fill="hold">
                                          <p:stCondLst>
                                            <p:cond delay="0"/>
                                          </p:stCondLst>
                                        </p:cTn>
                                        <p:tgtEl>
                                          <p:spTgt spid="223315"/>
                                        </p:tgtEl>
                                        <p:attrNameLst>
                                          <p:attrName>style.visibility</p:attrName>
                                        </p:attrNameLst>
                                      </p:cBhvr>
                                      <p:to>
                                        <p:strVal val="visible"/>
                                      </p:to>
                                    </p:set>
                                    <p:anim calcmode="lin" valueType="num">
                                      <p:cBhvr>
                                        <p:cTn id="63" dur="500" fill="hold"/>
                                        <p:tgtEl>
                                          <p:spTgt spid="223315"/>
                                        </p:tgtEl>
                                        <p:attrNameLst>
                                          <p:attrName>ppt_x</p:attrName>
                                        </p:attrNameLst>
                                      </p:cBhvr>
                                      <p:tavLst>
                                        <p:tav tm="0">
                                          <p:val>
                                            <p:strVal val="#ppt_x"/>
                                          </p:val>
                                        </p:tav>
                                        <p:tav tm="100000">
                                          <p:val>
                                            <p:strVal val="#ppt_x"/>
                                          </p:val>
                                        </p:tav>
                                      </p:tavLst>
                                    </p:anim>
                                    <p:anim calcmode="lin" valueType="num">
                                      <p:cBhvr>
                                        <p:cTn id="64" dur="500" fill="hold"/>
                                        <p:tgtEl>
                                          <p:spTgt spid="223315"/>
                                        </p:tgtEl>
                                        <p:attrNameLst>
                                          <p:attrName>ppt_y</p:attrName>
                                        </p:attrNameLst>
                                      </p:cBhvr>
                                      <p:tavLst>
                                        <p:tav tm="0">
                                          <p:val>
                                            <p:strVal val="#ppt_y+#ppt_h/2"/>
                                          </p:val>
                                        </p:tav>
                                        <p:tav tm="100000">
                                          <p:val>
                                            <p:strVal val="#ppt_y"/>
                                          </p:val>
                                        </p:tav>
                                      </p:tavLst>
                                    </p:anim>
                                    <p:anim calcmode="lin" valueType="num">
                                      <p:cBhvr>
                                        <p:cTn id="65" dur="500" fill="hold"/>
                                        <p:tgtEl>
                                          <p:spTgt spid="223315"/>
                                        </p:tgtEl>
                                        <p:attrNameLst>
                                          <p:attrName>ppt_w</p:attrName>
                                        </p:attrNameLst>
                                      </p:cBhvr>
                                      <p:tavLst>
                                        <p:tav tm="0">
                                          <p:val>
                                            <p:strVal val="#ppt_w"/>
                                          </p:val>
                                        </p:tav>
                                        <p:tav tm="100000">
                                          <p:val>
                                            <p:strVal val="#ppt_w"/>
                                          </p:val>
                                        </p:tav>
                                      </p:tavLst>
                                    </p:anim>
                                    <p:anim calcmode="lin" valueType="num">
                                      <p:cBhvr>
                                        <p:cTn id="66" dur="500" fill="hold"/>
                                        <p:tgtEl>
                                          <p:spTgt spid="223315"/>
                                        </p:tgtEl>
                                        <p:attrNameLst>
                                          <p:attrName>ppt_h</p:attrName>
                                        </p:attrNameLst>
                                      </p:cBhvr>
                                      <p:tavLst>
                                        <p:tav tm="0">
                                          <p:val>
                                            <p:fltVal val="0"/>
                                          </p:val>
                                        </p:tav>
                                        <p:tav tm="100000">
                                          <p:val>
                                            <p:strVal val="#ppt_h"/>
                                          </p:val>
                                        </p:tav>
                                      </p:tavLst>
                                    </p:anim>
                                  </p:childTnLst>
                                </p:cTn>
                              </p:par>
                            </p:childTnLst>
                          </p:cTn>
                        </p:par>
                        <p:par>
                          <p:cTn id="67" fill="hold">
                            <p:stCondLst>
                              <p:cond delay="4500"/>
                            </p:stCondLst>
                            <p:childTnLst>
                              <p:par>
                                <p:cTn id="68" presetID="17" presetClass="entr" presetSubtype="4" fill="hold" grpId="0" nodeType="afterEffect">
                                  <p:stCondLst>
                                    <p:cond delay="0"/>
                                  </p:stCondLst>
                                  <p:childTnLst>
                                    <p:set>
                                      <p:cBhvr>
                                        <p:cTn id="69" dur="1" fill="hold">
                                          <p:stCondLst>
                                            <p:cond delay="0"/>
                                          </p:stCondLst>
                                        </p:cTn>
                                        <p:tgtEl>
                                          <p:spTgt spid="223313"/>
                                        </p:tgtEl>
                                        <p:attrNameLst>
                                          <p:attrName>style.visibility</p:attrName>
                                        </p:attrNameLst>
                                      </p:cBhvr>
                                      <p:to>
                                        <p:strVal val="visible"/>
                                      </p:to>
                                    </p:set>
                                    <p:anim calcmode="lin" valueType="num">
                                      <p:cBhvr>
                                        <p:cTn id="70" dur="500" fill="hold"/>
                                        <p:tgtEl>
                                          <p:spTgt spid="223313"/>
                                        </p:tgtEl>
                                        <p:attrNameLst>
                                          <p:attrName>ppt_x</p:attrName>
                                        </p:attrNameLst>
                                      </p:cBhvr>
                                      <p:tavLst>
                                        <p:tav tm="0">
                                          <p:val>
                                            <p:strVal val="#ppt_x"/>
                                          </p:val>
                                        </p:tav>
                                        <p:tav tm="100000">
                                          <p:val>
                                            <p:strVal val="#ppt_x"/>
                                          </p:val>
                                        </p:tav>
                                      </p:tavLst>
                                    </p:anim>
                                    <p:anim calcmode="lin" valueType="num">
                                      <p:cBhvr>
                                        <p:cTn id="71" dur="500" fill="hold"/>
                                        <p:tgtEl>
                                          <p:spTgt spid="223313"/>
                                        </p:tgtEl>
                                        <p:attrNameLst>
                                          <p:attrName>ppt_y</p:attrName>
                                        </p:attrNameLst>
                                      </p:cBhvr>
                                      <p:tavLst>
                                        <p:tav tm="0">
                                          <p:val>
                                            <p:strVal val="#ppt_y+#ppt_h/2"/>
                                          </p:val>
                                        </p:tav>
                                        <p:tav tm="100000">
                                          <p:val>
                                            <p:strVal val="#ppt_y"/>
                                          </p:val>
                                        </p:tav>
                                      </p:tavLst>
                                    </p:anim>
                                    <p:anim calcmode="lin" valueType="num">
                                      <p:cBhvr>
                                        <p:cTn id="72" dur="500" fill="hold"/>
                                        <p:tgtEl>
                                          <p:spTgt spid="223313"/>
                                        </p:tgtEl>
                                        <p:attrNameLst>
                                          <p:attrName>ppt_w</p:attrName>
                                        </p:attrNameLst>
                                      </p:cBhvr>
                                      <p:tavLst>
                                        <p:tav tm="0">
                                          <p:val>
                                            <p:strVal val="#ppt_w"/>
                                          </p:val>
                                        </p:tav>
                                        <p:tav tm="100000">
                                          <p:val>
                                            <p:strVal val="#ppt_w"/>
                                          </p:val>
                                        </p:tav>
                                      </p:tavLst>
                                    </p:anim>
                                    <p:anim calcmode="lin" valueType="num">
                                      <p:cBhvr>
                                        <p:cTn id="73" dur="500" fill="hold"/>
                                        <p:tgtEl>
                                          <p:spTgt spid="223313"/>
                                        </p:tgtEl>
                                        <p:attrNameLst>
                                          <p:attrName>ppt_h</p:attrName>
                                        </p:attrNameLst>
                                      </p:cBhvr>
                                      <p:tavLst>
                                        <p:tav tm="0">
                                          <p:val>
                                            <p:fltVal val="0"/>
                                          </p:val>
                                        </p:tav>
                                        <p:tav tm="100000">
                                          <p:val>
                                            <p:strVal val="#ppt_h"/>
                                          </p:val>
                                        </p:tav>
                                      </p:tavLst>
                                    </p:anim>
                                  </p:childTnLst>
                                </p:cTn>
                              </p:par>
                            </p:childTnLst>
                          </p:cTn>
                        </p:par>
                        <p:par>
                          <p:cTn id="74" fill="hold">
                            <p:stCondLst>
                              <p:cond delay="5000"/>
                            </p:stCondLst>
                            <p:childTnLst>
                              <p:par>
                                <p:cTn id="75" presetID="17" presetClass="entr" presetSubtype="4" fill="hold" grpId="0" nodeType="afterEffect">
                                  <p:stCondLst>
                                    <p:cond delay="0"/>
                                  </p:stCondLst>
                                  <p:childTnLst>
                                    <p:set>
                                      <p:cBhvr>
                                        <p:cTn id="76" dur="1" fill="hold">
                                          <p:stCondLst>
                                            <p:cond delay="0"/>
                                          </p:stCondLst>
                                        </p:cTn>
                                        <p:tgtEl>
                                          <p:spTgt spid="223240"/>
                                        </p:tgtEl>
                                        <p:attrNameLst>
                                          <p:attrName>style.visibility</p:attrName>
                                        </p:attrNameLst>
                                      </p:cBhvr>
                                      <p:to>
                                        <p:strVal val="visible"/>
                                      </p:to>
                                    </p:set>
                                    <p:anim calcmode="lin" valueType="num">
                                      <p:cBhvr>
                                        <p:cTn id="77" dur="500" fill="hold"/>
                                        <p:tgtEl>
                                          <p:spTgt spid="223240"/>
                                        </p:tgtEl>
                                        <p:attrNameLst>
                                          <p:attrName>ppt_x</p:attrName>
                                        </p:attrNameLst>
                                      </p:cBhvr>
                                      <p:tavLst>
                                        <p:tav tm="0">
                                          <p:val>
                                            <p:strVal val="#ppt_x"/>
                                          </p:val>
                                        </p:tav>
                                        <p:tav tm="100000">
                                          <p:val>
                                            <p:strVal val="#ppt_x"/>
                                          </p:val>
                                        </p:tav>
                                      </p:tavLst>
                                    </p:anim>
                                    <p:anim calcmode="lin" valueType="num">
                                      <p:cBhvr>
                                        <p:cTn id="78" dur="500" fill="hold"/>
                                        <p:tgtEl>
                                          <p:spTgt spid="223240"/>
                                        </p:tgtEl>
                                        <p:attrNameLst>
                                          <p:attrName>ppt_y</p:attrName>
                                        </p:attrNameLst>
                                      </p:cBhvr>
                                      <p:tavLst>
                                        <p:tav tm="0">
                                          <p:val>
                                            <p:strVal val="#ppt_y+#ppt_h/2"/>
                                          </p:val>
                                        </p:tav>
                                        <p:tav tm="100000">
                                          <p:val>
                                            <p:strVal val="#ppt_y"/>
                                          </p:val>
                                        </p:tav>
                                      </p:tavLst>
                                    </p:anim>
                                    <p:anim calcmode="lin" valueType="num">
                                      <p:cBhvr>
                                        <p:cTn id="79" dur="500" fill="hold"/>
                                        <p:tgtEl>
                                          <p:spTgt spid="223240"/>
                                        </p:tgtEl>
                                        <p:attrNameLst>
                                          <p:attrName>ppt_w</p:attrName>
                                        </p:attrNameLst>
                                      </p:cBhvr>
                                      <p:tavLst>
                                        <p:tav tm="0">
                                          <p:val>
                                            <p:strVal val="#ppt_w"/>
                                          </p:val>
                                        </p:tav>
                                        <p:tav tm="100000">
                                          <p:val>
                                            <p:strVal val="#ppt_w"/>
                                          </p:val>
                                        </p:tav>
                                      </p:tavLst>
                                    </p:anim>
                                    <p:anim calcmode="lin" valueType="num">
                                      <p:cBhvr>
                                        <p:cTn id="80" dur="500" fill="hold"/>
                                        <p:tgtEl>
                                          <p:spTgt spid="223240"/>
                                        </p:tgtEl>
                                        <p:attrNameLst>
                                          <p:attrName>ppt_h</p:attrName>
                                        </p:attrNameLst>
                                      </p:cBhvr>
                                      <p:tavLst>
                                        <p:tav tm="0">
                                          <p:val>
                                            <p:fltVal val="0"/>
                                          </p:val>
                                        </p:tav>
                                        <p:tav tm="100000">
                                          <p:val>
                                            <p:strVal val="#ppt_h"/>
                                          </p:val>
                                        </p:tav>
                                      </p:tavLst>
                                    </p:anim>
                                  </p:childTnLst>
                                </p:cTn>
                              </p:par>
                            </p:childTnLst>
                          </p:cTn>
                        </p:par>
                        <p:par>
                          <p:cTn id="81" fill="hold">
                            <p:stCondLst>
                              <p:cond delay="5500"/>
                            </p:stCondLst>
                            <p:childTnLst>
                              <p:par>
                                <p:cTn id="82" presetID="17" presetClass="entr" presetSubtype="4" fill="hold" grpId="0" nodeType="afterEffect">
                                  <p:stCondLst>
                                    <p:cond delay="0"/>
                                  </p:stCondLst>
                                  <p:childTnLst>
                                    <p:set>
                                      <p:cBhvr>
                                        <p:cTn id="83" dur="1" fill="hold">
                                          <p:stCondLst>
                                            <p:cond delay="0"/>
                                          </p:stCondLst>
                                        </p:cTn>
                                        <p:tgtEl>
                                          <p:spTgt spid="223316"/>
                                        </p:tgtEl>
                                        <p:attrNameLst>
                                          <p:attrName>style.visibility</p:attrName>
                                        </p:attrNameLst>
                                      </p:cBhvr>
                                      <p:to>
                                        <p:strVal val="visible"/>
                                      </p:to>
                                    </p:set>
                                    <p:anim calcmode="lin" valueType="num">
                                      <p:cBhvr>
                                        <p:cTn id="84" dur="500" fill="hold"/>
                                        <p:tgtEl>
                                          <p:spTgt spid="223316"/>
                                        </p:tgtEl>
                                        <p:attrNameLst>
                                          <p:attrName>ppt_x</p:attrName>
                                        </p:attrNameLst>
                                      </p:cBhvr>
                                      <p:tavLst>
                                        <p:tav tm="0">
                                          <p:val>
                                            <p:strVal val="#ppt_x"/>
                                          </p:val>
                                        </p:tav>
                                        <p:tav tm="100000">
                                          <p:val>
                                            <p:strVal val="#ppt_x"/>
                                          </p:val>
                                        </p:tav>
                                      </p:tavLst>
                                    </p:anim>
                                    <p:anim calcmode="lin" valueType="num">
                                      <p:cBhvr>
                                        <p:cTn id="85" dur="500" fill="hold"/>
                                        <p:tgtEl>
                                          <p:spTgt spid="223316"/>
                                        </p:tgtEl>
                                        <p:attrNameLst>
                                          <p:attrName>ppt_y</p:attrName>
                                        </p:attrNameLst>
                                      </p:cBhvr>
                                      <p:tavLst>
                                        <p:tav tm="0">
                                          <p:val>
                                            <p:strVal val="#ppt_y+#ppt_h/2"/>
                                          </p:val>
                                        </p:tav>
                                        <p:tav tm="100000">
                                          <p:val>
                                            <p:strVal val="#ppt_y"/>
                                          </p:val>
                                        </p:tav>
                                      </p:tavLst>
                                    </p:anim>
                                    <p:anim calcmode="lin" valueType="num">
                                      <p:cBhvr>
                                        <p:cTn id="86" dur="500" fill="hold"/>
                                        <p:tgtEl>
                                          <p:spTgt spid="223316"/>
                                        </p:tgtEl>
                                        <p:attrNameLst>
                                          <p:attrName>ppt_w</p:attrName>
                                        </p:attrNameLst>
                                      </p:cBhvr>
                                      <p:tavLst>
                                        <p:tav tm="0">
                                          <p:val>
                                            <p:strVal val="#ppt_w"/>
                                          </p:val>
                                        </p:tav>
                                        <p:tav tm="100000">
                                          <p:val>
                                            <p:strVal val="#ppt_w"/>
                                          </p:val>
                                        </p:tav>
                                      </p:tavLst>
                                    </p:anim>
                                    <p:anim calcmode="lin" valueType="num">
                                      <p:cBhvr>
                                        <p:cTn id="87" dur="500" fill="hold"/>
                                        <p:tgtEl>
                                          <p:spTgt spid="22331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7" grpId="0" animBg="1"/>
      <p:bldP spid="223238" grpId="0" animBg="1"/>
      <p:bldP spid="223239" grpId="0" animBg="1"/>
      <p:bldP spid="223240" grpId="0" animBg="1"/>
      <p:bldP spid="223310" grpId="0" animBg="1"/>
      <p:bldP spid="223311" grpId="0" animBg="1"/>
      <p:bldP spid="223312" grpId="0" animBg="1"/>
      <p:bldP spid="223313" grpId="0" animBg="1"/>
      <p:bldP spid="223314" grpId="0" animBg="1"/>
      <p:bldP spid="223315" grpId="0" animBg="1"/>
      <p:bldP spid="223316" grpId="0" animBg="1"/>
      <p:bldP spid="223318"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5"/>
          <p:cNvSpPr>
            <a:spLocks noGrp="1"/>
          </p:cNvSpPr>
          <p:nvPr>
            <p:ph type="sldNum" sz="quarter" idx="12"/>
          </p:nvPr>
        </p:nvSpPr>
        <p:spPr>
          <a:noFill/>
        </p:spPr>
        <p:txBody>
          <a:bodyPr/>
          <a:lstStyle/>
          <a:p>
            <a:fld id="{1A2F90B8-BE34-42B7-AAA1-063C86313FDA}" type="slidenum">
              <a:rPr lang="en-US" altLang="zh-CN" smtClean="0">
                <a:ea typeface="宋体" charset="-122"/>
              </a:rPr>
              <a:pPr/>
              <a:t>84</a:t>
            </a:fld>
            <a:endParaRPr lang="en-US" altLang="zh-CN">
              <a:ea typeface="宋体" charset="-122"/>
            </a:endParaRPr>
          </a:p>
        </p:txBody>
      </p:sp>
      <p:sp>
        <p:nvSpPr>
          <p:cNvPr id="88067" name="Rectangle 2"/>
          <p:cNvSpPr>
            <a:spLocks noGrp="1" noChangeArrowheads="1"/>
          </p:cNvSpPr>
          <p:nvPr>
            <p:ph type="title"/>
          </p:nvPr>
        </p:nvSpPr>
        <p:spPr>
          <a:xfrm>
            <a:off x="685800" y="381000"/>
            <a:ext cx="7772400" cy="1143000"/>
          </a:xfrm>
        </p:spPr>
        <p:txBody>
          <a:bodyPr/>
          <a:lstStyle/>
          <a:p>
            <a:pPr eaLnBrk="1" hangingPunct="1"/>
            <a:r>
              <a:rPr lang="zh-CN" altLang="en-US" b="1"/>
              <a:t>典型的杂质半导体和</a:t>
            </a:r>
            <a:r>
              <a:rPr lang="en-US" altLang="zh-CN" b="1"/>
              <a:t>PN</a:t>
            </a:r>
            <a:r>
              <a:rPr lang="zh-CN" altLang="en-US" b="1"/>
              <a:t>结</a:t>
            </a:r>
            <a:endParaRPr lang="zh-CN" altLang="en-US"/>
          </a:p>
        </p:txBody>
      </p:sp>
      <p:sp>
        <p:nvSpPr>
          <p:cNvPr id="88068" name="Rectangle 3"/>
          <p:cNvSpPr>
            <a:spLocks noGrp="1" noChangeArrowheads="1"/>
          </p:cNvSpPr>
          <p:nvPr>
            <p:ph type="body" idx="1"/>
          </p:nvPr>
        </p:nvSpPr>
        <p:spPr>
          <a:xfrm>
            <a:off x="533400" y="1447800"/>
            <a:ext cx="8077200" cy="4648200"/>
          </a:xfrm>
        </p:spPr>
        <p:txBody>
          <a:bodyPr/>
          <a:lstStyle/>
          <a:p>
            <a:pPr algn="ctr" eaLnBrk="1" hangingPunct="1">
              <a:buFontTx/>
              <a:buNone/>
            </a:pPr>
            <a:r>
              <a:rPr lang="zh-CN" altLang="en-US" b="1"/>
              <a:t>掺杂后，会形成“杂质能级”。以四价的半导体 </a:t>
            </a:r>
            <a:r>
              <a:rPr lang="en-US" altLang="zh-CN" b="1"/>
              <a:t>Si</a:t>
            </a:r>
            <a:r>
              <a:rPr lang="zh-CN" altLang="en-US" b="1"/>
              <a:t>、Ｇｅ等为例：</a:t>
            </a:r>
          </a:p>
          <a:p>
            <a:pPr eaLnBrk="1" hangingPunct="1"/>
            <a:r>
              <a:rPr lang="zh-CN" altLang="en-US" b="1"/>
              <a:t>掺入少量</a:t>
            </a:r>
            <a:r>
              <a:rPr lang="en-US" altLang="zh-CN" b="1"/>
              <a:t>P</a:t>
            </a:r>
            <a:r>
              <a:rPr lang="zh-CN" altLang="en-US" b="1"/>
              <a:t>、</a:t>
            </a:r>
            <a:r>
              <a:rPr lang="en-US" altLang="zh-CN" b="1"/>
              <a:t>As</a:t>
            </a:r>
            <a:r>
              <a:rPr lang="zh-CN" altLang="en-US" b="1"/>
              <a:t>等五价的</a:t>
            </a:r>
            <a:r>
              <a:rPr lang="zh-CN" altLang="en-US" b="1">
                <a:solidFill>
                  <a:srgbClr val="0000FF"/>
                </a:solidFill>
              </a:rPr>
              <a:t>杂质</a:t>
            </a:r>
            <a:r>
              <a:rPr lang="zh-CN" altLang="en-US" b="1"/>
              <a:t>元素后形成电子型半导体</a:t>
            </a:r>
            <a:r>
              <a:rPr lang="en-US" altLang="zh-CN" b="1"/>
              <a:t>,</a:t>
            </a:r>
            <a:r>
              <a:rPr lang="zh-CN" altLang="en-US" b="1"/>
              <a:t>称 </a:t>
            </a:r>
            <a:r>
              <a:rPr lang="en-US" altLang="zh-CN" b="1"/>
              <a:t>N </a:t>
            </a:r>
            <a:r>
              <a:rPr lang="zh-CN" altLang="en-US" b="1"/>
              <a:t>型半导体</a:t>
            </a:r>
            <a:r>
              <a:rPr lang="zh-CN" altLang="en-US" sz="2400" b="1">
                <a:hlinkClick r:id="rId2" action="ppaction://hlinksldjump"/>
              </a:rPr>
              <a:t>杂质能级特点</a:t>
            </a:r>
            <a:r>
              <a:rPr lang="zh-CN" altLang="en-US" b="1"/>
              <a:t>；</a:t>
            </a:r>
          </a:p>
          <a:p>
            <a:pPr eaLnBrk="1" hangingPunct="1"/>
            <a:r>
              <a:rPr lang="zh-CN" altLang="en-US" b="1"/>
              <a:t>掺入少量Ｂ、</a:t>
            </a:r>
            <a:r>
              <a:rPr lang="en-US" altLang="zh-CN" b="1"/>
              <a:t>Ga</a:t>
            </a:r>
            <a:r>
              <a:rPr lang="zh-CN" altLang="en-US" b="1"/>
              <a:t>、Ｉ</a:t>
            </a:r>
            <a:r>
              <a:rPr lang="en-US" altLang="zh-CN" b="1"/>
              <a:t>n</a:t>
            </a:r>
            <a:r>
              <a:rPr lang="zh-CN" altLang="en-US" b="1"/>
              <a:t>等三价的</a:t>
            </a:r>
            <a:r>
              <a:rPr lang="zh-CN" altLang="en-US" b="1">
                <a:solidFill>
                  <a:srgbClr val="0000FF"/>
                </a:solidFill>
              </a:rPr>
              <a:t>杂质</a:t>
            </a:r>
            <a:r>
              <a:rPr lang="zh-CN" altLang="en-US" b="1"/>
              <a:t>元素后形成空穴型半导体，称  </a:t>
            </a:r>
            <a:r>
              <a:rPr lang="en-US" altLang="zh-CN" b="1"/>
              <a:t>P </a:t>
            </a:r>
            <a:r>
              <a:rPr lang="zh-CN" altLang="en-US" b="1"/>
              <a:t>型半导体</a:t>
            </a:r>
            <a:r>
              <a:rPr lang="zh-CN" altLang="en-US" sz="2400" b="1">
                <a:hlinkClick r:id="rId2" action="ppaction://hlinksldjump"/>
              </a:rPr>
              <a:t>杂质能级特点</a:t>
            </a:r>
            <a:r>
              <a:rPr lang="zh-CN" altLang="en-US" b="1"/>
              <a:t>；</a:t>
            </a:r>
          </a:p>
          <a:p>
            <a:pPr eaLnBrk="1" hangingPunct="1">
              <a:buFontTx/>
              <a:buNone/>
            </a:pPr>
            <a:r>
              <a:rPr lang="en-US" altLang="zh-CN" b="1"/>
              <a:t>PN</a:t>
            </a:r>
            <a:r>
              <a:rPr lang="zh-CN" altLang="en-US" b="1"/>
              <a:t>结</a:t>
            </a:r>
            <a:r>
              <a:rPr lang="en-US" altLang="zh-CN" b="1"/>
              <a:t>: </a:t>
            </a:r>
            <a:r>
              <a:rPr lang="zh-CN" altLang="en-US" b="1"/>
              <a:t>无数半导体器件的基础</a:t>
            </a:r>
            <a:r>
              <a:rPr lang="en-US" altLang="zh-CN" sz="2400" b="1">
                <a:hlinkClick r:id="rId3" action="ppaction://hlinksldjump"/>
              </a:rPr>
              <a:t>more</a:t>
            </a:r>
            <a:r>
              <a:rPr lang="en-US" altLang="zh-CN" sz="2400" b="1"/>
              <a:t>     </a:t>
            </a:r>
            <a:r>
              <a:rPr lang="en-US" altLang="zh-CN" sz="2400" b="1">
                <a:hlinkClick r:id="rId4" action="ppaction://hlinksldjump"/>
              </a:rPr>
              <a:t>return</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5"/>
          <p:cNvSpPr>
            <a:spLocks noGrp="1"/>
          </p:cNvSpPr>
          <p:nvPr>
            <p:ph type="sldNum" sz="quarter" idx="12"/>
          </p:nvPr>
        </p:nvSpPr>
        <p:spPr>
          <a:noFill/>
        </p:spPr>
        <p:txBody>
          <a:bodyPr/>
          <a:lstStyle/>
          <a:p>
            <a:fld id="{2BEEF5E4-835D-43E8-9716-16C6CDC28AE0}" type="slidenum">
              <a:rPr lang="en-US" altLang="zh-CN" smtClean="0">
                <a:ea typeface="宋体" charset="-122"/>
              </a:rPr>
              <a:pPr/>
              <a:t>85</a:t>
            </a:fld>
            <a:endParaRPr lang="en-US" altLang="zh-CN">
              <a:ea typeface="宋体" charset="-122"/>
            </a:endParaRPr>
          </a:p>
        </p:txBody>
      </p:sp>
      <p:sp>
        <p:nvSpPr>
          <p:cNvPr id="89091" name="Rectangle 2"/>
          <p:cNvSpPr>
            <a:spLocks noGrp="1" noChangeArrowheads="1"/>
          </p:cNvSpPr>
          <p:nvPr>
            <p:ph type="title"/>
          </p:nvPr>
        </p:nvSpPr>
        <p:spPr>
          <a:xfrm>
            <a:off x="685800" y="381000"/>
            <a:ext cx="7772400" cy="1143000"/>
          </a:xfrm>
        </p:spPr>
        <p:txBody>
          <a:bodyPr/>
          <a:lstStyle/>
          <a:p>
            <a:pPr eaLnBrk="1" hangingPunct="1"/>
            <a:r>
              <a:rPr lang="zh-CN" altLang="en-US" b="1"/>
              <a:t>杂质能级的特点</a:t>
            </a:r>
            <a:endParaRPr lang="zh-CN" altLang="en-US"/>
          </a:p>
        </p:txBody>
      </p:sp>
      <p:sp>
        <p:nvSpPr>
          <p:cNvPr id="89092" name="Rectangle 3"/>
          <p:cNvSpPr>
            <a:spLocks noGrp="1" noChangeArrowheads="1"/>
          </p:cNvSpPr>
          <p:nvPr>
            <p:ph type="body" idx="1"/>
          </p:nvPr>
        </p:nvSpPr>
        <p:spPr>
          <a:xfrm>
            <a:off x="533400" y="1447800"/>
            <a:ext cx="7924800" cy="4648200"/>
          </a:xfrm>
        </p:spPr>
        <p:txBody>
          <a:bodyPr/>
          <a:lstStyle/>
          <a:p>
            <a:pPr eaLnBrk="1" hangingPunct="1"/>
            <a:r>
              <a:rPr lang="zh-CN" altLang="en-US" b="1"/>
              <a:t>计算表明，这种情况下，杂质能级在禁带中紧靠空带处</a:t>
            </a:r>
            <a:r>
              <a:rPr lang="en-US" altLang="zh-CN" b="1"/>
              <a:t>, </a:t>
            </a:r>
            <a:r>
              <a:rPr lang="en-US" altLang="zh-CN" b="1">
                <a:sym typeface="Symbol" pitchFamily="18" charset="2"/>
              </a:rPr>
              <a:t></a:t>
            </a:r>
            <a:r>
              <a:rPr lang="en-US" altLang="zh-CN" b="1" i="1"/>
              <a:t>E</a:t>
            </a:r>
            <a:r>
              <a:rPr lang="en-US" altLang="zh-CN" b="1" i="1" baseline="-25000"/>
              <a:t>D</a:t>
            </a:r>
            <a:r>
              <a:rPr lang="zh-CN" altLang="en-US" b="1"/>
              <a:t>～</a:t>
            </a:r>
            <a:r>
              <a:rPr lang="en-US" altLang="zh-CN" b="1"/>
              <a:t>10</a:t>
            </a:r>
            <a:r>
              <a:rPr lang="en-US" altLang="zh-CN" b="1" baseline="30000"/>
              <a:t>-2</a:t>
            </a:r>
            <a:r>
              <a:rPr lang="en-US" altLang="zh-CN" b="1"/>
              <a:t>eV</a:t>
            </a:r>
            <a:r>
              <a:rPr lang="zh-CN" altLang="en-US" b="1"/>
              <a:t>，填满电子。热激发时能向空带提供电子。</a:t>
            </a:r>
            <a:r>
              <a:rPr lang="zh-CN" altLang="en-US" b="1">
                <a:solidFill>
                  <a:srgbClr val="FF0066"/>
                </a:solidFill>
              </a:rPr>
              <a:t>该能级称为</a:t>
            </a:r>
            <a:r>
              <a:rPr lang="zh-CN" altLang="en-US" b="1">
                <a:solidFill>
                  <a:srgbClr val="0000FF"/>
                </a:solidFill>
              </a:rPr>
              <a:t>施主</a:t>
            </a:r>
            <a:r>
              <a:rPr lang="zh-CN" altLang="en-US" b="1">
                <a:solidFill>
                  <a:srgbClr val="FF0066"/>
                </a:solidFill>
              </a:rPr>
              <a:t>（</a:t>
            </a:r>
            <a:r>
              <a:rPr lang="en-US" altLang="zh-CN" b="1">
                <a:solidFill>
                  <a:srgbClr val="FF0066"/>
                </a:solidFill>
              </a:rPr>
              <a:t>donor</a:t>
            </a:r>
            <a:r>
              <a:rPr lang="zh-CN" altLang="en-US" b="1">
                <a:solidFill>
                  <a:srgbClr val="FF0066"/>
                </a:solidFill>
              </a:rPr>
              <a:t>）</a:t>
            </a:r>
            <a:r>
              <a:rPr lang="zh-CN" altLang="en-US" b="1">
                <a:solidFill>
                  <a:srgbClr val="0000FF"/>
                </a:solidFill>
              </a:rPr>
              <a:t>能级</a:t>
            </a:r>
            <a:r>
              <a:rPr lang="en-US" altLang="zh-CN" sz="2400" b="1">
                <a:solidFill>
                  <a:srgbClr val="0000FF"/>
                </a:solidFill>
                <a:hlinkClick r:id="rId2" action="ppaction://hlinksldjump"/>
              </a:rPr>
              <a:t>see</a:t>
            </a:r>
            <a:r>
              <a:rPr lang="zh-CN" altLang="en-US" b="1">
                <a:solidFill>
                  <a:srgbClr val="0000FF"/>
                </a:solidFill>
              </a:rPr>
              <a:t>。</a:t>
            </a:r>
            <a:r>
              <a:rPr lang="en-US" altLang="zh-CN" sz="2400" b="1">
                <a:solidFill>
                  <a:srgbClr val="0000FF"/>
                </a:solidFill>
                <a:hlinkClick r:id="rId3" action="ppaction://hlinksldjump"/>
              </a:rPr>
              <a:t>return</a:t>
            </a:r>
            <a:endParaRPr lang="en-US" altLang="zh-CN" b="1">
              <a:solidFill>
                <a:srgbClr val="0000FF"/>
              </a:solidFill>
              <a:hlinkClick r:id="rId4" action="ppaction://hlinksldjump"/>
            </a:endParaRPr>
          </a:p>
          <a:p>
            <a:pPr eaLnBrk="1" hangingPunct="1"/>
            <a:r>
              <a:rPr lang="zh-CN" altLang="en-US" b="1"/>
              <a:t>计算表明，这种情况下，杂质能级在禁带中紧靠满带处，</a:t>
            </a:r>
            <a:r>
              <a:rPr lang="zh-CN" altLang="en-US" b="1">
                <a:sym typeface="Symbol" pitchFamily="18" charset="2"/>
              </a:rPr>
              <a:t></a:t>
            </a:r>
            <a:r>
              <a:rPr lang="en-US" altLang="zh-CN" b="1" i="1"/>
              <a:t>E</a:t>
            </a:r>
            <a:r>
              <a:rPr lang="en-US" altLang="zh-CN" b="1" i="1" baseline="-25000"/>
              <a:t>D</a:t>
            </a:r>
            <a:r>
              <a:rPr lang="zh-CN" altLang="en-US" b="1"/>
              <a:t>～</a:t>
            </a:r>
            <a:r>
              <a:rPr lang="en-US" altLang="zh-CN" b="1"/>
              <a:t>10</a:t>
            </a:r>
            <a:r>
              <a:rPr lang="en-US" altLang="zh-CN" b="1" baseline="30000"/>
              <a:t>-2</a:t>
            </a:r>
            <a:r>
              <a:rPr lang="en-US" altLang="zh-CN" b="1"/>
              <a:t>eV</a:t>
            </a:r>
            <a:r>
              <a:rPr lang="zh-CN" altLang="en-US" b="1"/>
              <a:t>，而且是空的，能接受热激发时从满带跃迁来的电子。</a:t>
            </a:r>
            <a:r>
              <a:rPr lang="zh-CN" altLang="en-US" b="1">
                <a:solidFill>
                  <a:srgbClr val="FF3300"/>
                </a:solidFill>
              </a:rPr>
              <a:t>该能级称</a:t>
            </a:r>
            <a:r>
              <a:rPr lang="zh-CN" altLang="en-US" b="1">
                <a:solidFill>
                  <a:srgbClr val="0000FF"/>
                </a:solidFill>
              </a:rPr>
              <a:t>受主</a:t>
            </a:r>
            <a:r>
              <a:rPr lang="zh-CN" altLang="en-US" b="1">
                <a:solidFill>
                  <a:srgbClr val="FF3300"/>
                </a:solidFill>
              </a:rPr>
              <a:t>（</a:t>
            </a:r>
            <a:r>
              <a:rPr lang="en-US" altLang="zh-CN" b="1">
                <a:solidFill>
                  <a:srgbClr val="FF3300"/>
                </a:solidFill>
              </a:rPr>
              <a:t>acceptor</a:t>
            </a:r>
            <a:r>
              <a:rPr lang="zh-CN" altLang="en-US" b="1">
                <a:solidFill>
                  <a:srgbClr val="FF3300"/>
                </a:solidFill>
              </a:rPr>
              <a:t>）</a:t>
            </a:r>
            <a:r>
              <a:rPr lang="zh-CN" altLang="en-US" b="1">
                <a:solidFill>
                  <a:srgbClr val="0000FF"/>
                </a:solidFill>
              </a:rPr>
              <a:t>能级</a:t>
            </a:r>
            <a:r>
              <a:rPr lang="en-US" altLang="zh-CN" sz="2400" b="1">
                <a:solidFill>
                  <a:srgbClr val="0000FF"/>
                </a:solidFill>
                <a:hlinkClick r:id="rId2" action="ppaction://hlinksldjump"/>
              </a:rPr>
              <a:t>see</a:t>
            </a:r>
            <a:r>
              <a:rPr lang="zh-CN" altLang="en-US" b="1">
                <a:solidFill>
                  <a:srgbClr val="0000FF"/>
                </a:solidFill>
              </a:rPr>
              <a:t>。</a:t>
            </a:r>
            <a:r>
              <a:rPr lang="en-US" altLang="zh-CN" sz="2400" b="1">
                <a:solidFill>
                  <a:srgbClr val="0000FF"/>
                </a:solidFill>
                <a:hlinkClick r:id="rId3" action="ppaction://hlinksldjump"/>
              </a:rPr>
              <a:t>return</a:t>
            </a:r>
            <a:endParaRPr lang="en-US" altLang="zh-CN" sz="2400" b="1">
              <a:solidFill>
                <a:srgbClr val="0000FF"/>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6"/>
          <p:cNvSpPr>
            <a:spLocks noGrp="1"/>
          </p:cNvSpPr>
          <p:nvPr>
            <p:ph type="sldNum" sz="quarter" idx="12"/>
          </p:nvPr>
        </p:nvSpPr>
        <p:spPr>
          <a:noFill/>
        </p:spPr>
        <p:txBody>
          <a:bodyPr/>
          <a:lstStyle/>
          <a:p>
            <a:fld id="{96D6B230-3F61-4FE0-B239-3A6362C8171D}" type="slidenum">
              <a:rPr lang="en-US" altLang="zh-CN" smtClean="0">
                <a:ea typeface="宋体" charset="-122"/>
              </a:rPr>
              <a:pPr/>
              <a:t>86</a:t>
            </a:fld>
            <a:endParaRPr lang="en-US" altLang="zh-CN">
              <a:ea typeface="宋体" charset="-122"/>
            </a:endParaRPr>
          </a:p>
        </p:txBody>
      </p:sp>
      <p:sp>
        <p:nvSpPr>
          <p:cNvPr id="90115" name="Rectangle 2"/>
          <p:cNvSpPr>
            <a:spLocks noGrp="1" noChangeArrowheads="1"/>
          </p:cNvSpPr>
          <p:nvPr>
            <p:ph type="title"/>
          </p:nvPr>
        </p:nvSpPr>
        <p:spPr>
          <a:xfrm>
            <a:off x="685800" y="228600"/>
            <a:ext cx="7772400" cy="914400"/>
          </a:xfrm>
        </p:spPr>
        <p:txBody>
          <a:bodyPr/>
          <a:lstStyle/>
          <a:p>
            <a:pPr eaLnBrk="1" hangingPunct="1"/>
            <a:r>
              <a:rPr lang="en-US" altLang="zh-CN" b="1"/>
              <a:t>P</a:t>
            </a:r>
            <a:r>
              <a:rPr lang="zh-CN" altLang="en-US" b="1"/>
              <a:t>型、</a:t>
            </a:r>
            <a:r>
              <a:rPr lang="en-US" altLang="zh-CN" b="1"/>
              <a:t>N</a:t>
            </a:r>
            <a:r>
              <a:rPr lang="zh-CN" altLang="en-US" b="1"/>
              <a:t>型半导体能带示意图</a:t>
            </a:r>
            <a:endParaRPr lang="zh-CN" altLang="en-US"/>
          </a:p>
        </p:txBody>
      </p:sp>
      <p:sp>
        <p:nvSpPr>
          <p:cNvPr id="90116" name="Rectangle 3"/>
          <p:cNvSpPr>
            <a:spLocks noGrp="1" noChangeArrowheads="1"/>
          </p:cNvSpPr>
          <p:nvPr>
            <p:ph type="body" sz="half" idx="1"/>
          </p:nvPr>
        </p:nvSpPr>
        <p:spPr>
          <a:xfrm>
            <a:off x="304800" y="1295400"/>
            <a:ext cx="4191000" cy="5029200"/>
          </a:xfrm>
        </p:spPr>
        <p:txBody>
          <a:bodyPr/>
          <a:lstStyle/>
          <a:p>
            <a:pPr eaLnBrk="1" hangingPunct="1">
              <a:buFontTx/>
              <a:buNone/>
            </a:pPr>
            <a:r>
              <a:rPr lang="en-US" altLang="zh-CN"/>
              <a:t> </a:t>
            </a:r>
          </a:p>
        </p:txBody>
      </p:sp>
      <p:sp>
        <p:nvSpPr>
          <p:cNvPr id="90117" name="Rectangle 4"/>
          <p:cNvSpPr>
            <a:spLocks noGrp="1" noChangeArrowheads="1"/>
          </p:cNvSpPr>
          <p:nvPr>
            <p:ph type="body" sz="half" idx="2"/>
          </p:nvPr>
        </p:nvSpPr>
        <p:spPr>
          <a:xfrm>
            <a:off x="4648200" y="1524000"/>
            <a:ext cx="4114800" cy="4800600"/>
          </a:xfrm>
        </p:spPr>
        <p:txBody>
          <a:bodyPr/>
          <a:lstStyle/>
          <a:p>
            <a:pPr eaLnBrk="1" hangingPunct="1">
              <a:buFontTx/>
              <a:buNone/>
            </a:pPr>
            <a:r>
              <a:rPr lang="en-US" altLang="zh-CN"/>
              <a:t> </a:t>
            </a:r>
          </a:p>
        </p:txBody>
      </p:sp>
      <p:sp>
        <p:nvSpPr>
          <p:cNvPr id="90118" name="Rectangle 5"/>
          <p:cNvSpPr>
            <a:spLocks noChangeArrowheads="1"/>
          </p:cNvSpPr>
          <p:nvPr/>
        </p:nvSpPr>
        <p:spPr bwMode="auto">
          <a:xfrm>
            <a:off x="4654550" y="2520950"/>
            <a:ext cx="1968500" cy="673100"/>
          </a:xfrm>
          <a:prstGeom prst="rect">
            <a:avLst/>
          </a:prstGeom>
          <a:solidFill>
            <a:schemeClr val="bg1"/>
          </a:solidFill>
          <a:ln w="12700">
            <a:solidFill>
              <a:schemeClr val="tx1"/>
            </a:solidFill>
            <a:miter lim="800000"/>
            <a:headEnd/>
            <a:tailEnd/>
          </a:ln>
        </p:spPr>
        <p:txBody>
          <a:bodyPr wrap="none" lIns="92075" tIns="46038" rIns="92075" bIns="46038" anchor="ctr"/>
          <a:lstStyle/>
          <a:p>
            <a:pPr algn="ctr" eaLnBrk="0" hangingPunct="0"/>
            <a:r>
              <a:rPr lang="zh-CN" altLang="en-US" sz="3200" b="1">
                <a:solidFill>
                  <a:schemeClr val="bg2"/>
                </a:solidFill>
                <a:latin typeface="Book Antiqua" pitchFamily="18" charset="0"/>
              </a:rPr>
              <a:t>空 带</a:t>
            </a:r>
            <a:endParaRPr lang="zh-CN" altLang="en-US" sz="3200">
              <a:solidFill>
                <a:schemeClr val="bg2"/>
              </a:solidFill>
              <a:latin typeface="Book Antiqua" pitchFamily="18" charset="0"/>
            </a:endParaRPr>
          </a:p>
        </p:txBody>
      </p:sp>
      <p:sp>
        <p:nvSpPr>
          <p:cNvPr id="90119" name="Rectangle 6"/>
          <p:cNvSpPr>
            <a:spLocks noChangeArrowheads="1"/>
          </p:cNvSpPr>
          <p:nvPr/>
        </p:nvSpPr>
        <p:spPr bwMode="auto">
          <a:xfrm>
            <a:off x="6781800" y="5181600"/>
            <a:ext cx="992188" cy="519113"/>
          </a:xfrm>
          <a:prstGeom prst="rect">
            <a:avLst/>
          </a:prstGeom>
          <a:noFill/>
          <a:ln w="9525">
            <a:noFill/>
            <a:miter lim="800000"/>
            <a:headEnd/>
            <a:tailEnd/>
          </a:ln>
        </p:spPr>
        <p:txBody>
          <a:bodyPr lIns="92075" tIns="46038" rIns="92075" bIns="46038">
            <a:spAutoFit/>
          </a:bodyPr>
          <a:lstStyle/>
          <a:p>
            <a:pPr eaLnBrk="0" hangingPunct="0">
              <a:spcBef>
                <a:spcPct val="50000"/>
              </a:spcBef>
              <a:buFont typeface="Symbol" pitchFamily="18" charset="2"/>
              <a:buChar char="D"/>
            </a:pPr>
            <a:r>
              <a:rPr lang="en-US" altLang="zh-CN" sz="2800" b="1" i="1">
                <a:latin typeface="Book Antiqua" pitchFamily="18" charset="0"/>
              </a:rPr>
              <a:t>E</a:t>
            </a:r>
            <a:r>
              <a:rPr lang="en-US" altLang="zh-CN" sz="2800" b="1" i="1" baseline="-25000">
                <a:latin typeface="Book Antiqua" pitchFamily="18" charset="0"/>
              </a:rPr>
              <a:t>a</a:t>
            </a:r>
            <a:endParaRPr lang="en-US" altLang="zh-CN" sz="2800" b="1" baseline="-25000">
              <a:latin typeface="Book Antiqua" pitchFamily="18" charset="0"/>
            </a:endParaRPr>
          </a:p>
        </p:txBody>
      </p:sp>
      <p:grpSp>
        <p:nvGrpSpPr>
          <p:cNvPr id="2" name="Group 7"/>
          <p:cNvGrpSpPr>
            <a:grpSpLocks/>
          </p:cNvGrpSpPr>
          <p:nvPr/>
        </p:nvGrpSpPr>
        <p:grpSpPr bwMode="auto">
          <a:xfrm>
            <a:off x="4648200" y="4883150"/>
            <a:ext cx="1981200" cy="801688"/>
            <a:chOff x="3456" y="2596"/>
            <a:chExt cx="1248" cy="505"/>
          </a:xfrm>
        </p:grpSpPr>
        <p:sp>
          <p:nvSpPr>
            <p:cNvPr id="90172" name="Rectangle 8"/>
            <p:cNvSpPr>
              <a:spLocks noChangeArrowheads="1"/>
            </p:cNvSpPr>
            <p:nvPr/>
          </p:nvSpPr>
          <p:spPr bwMode="auto">
            <a:xfrm>
              <a:off x="3456" y="2596"/>
              <a:ext cx="1248" cy="472"/>
            </a:xfrm>
            <a:prstGeom prst="rect">
              <a:avLst/>
            </a:prstGeom>
            <a:solidFill>
              <a:srgbClr val="FF0066"/>
            </a:solidFill>
            <a:ln w="12700">
              <a:solidFill>
                <a:schemeClr val="tx1"/>
              </a:solidFill>
              <a:miter lim="800000"/>
              <a:headEnd/>
              <a:tailEnd/>
            </a:ln>
          </p:spPr>
          <p:txBody>
            <a:bodyPr wrap="none" anchor="ctr"/>
            <a:lstStyle/>
            <a:p>
              <a:endParaRPr lang="zh-CN" altLang="en-US"/>
            </a:p>
          </p:txBody>
        </p:sp>
        <p:sp>
          <p:nvSpPr>
            <p:cNvPr id="90173" name="Rectangle 9"/>
            <p:cNvSpPr>
              <a:spLocks noChangeArrowheads="1"/>
            </p:cNvSpPr>
            <p:nvPr/>
          </p:nvSpPr>
          <p:spPr bwMode="auto">
            <a:xfrm>
              <a:off x="3792" y="2736"/>
              <a:ext cx="720" cy="365"/>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zh-CN" altLang="en-US" sz="3200" b="1">
                  <a:latin typeface="Book Antiqua" pitchFamily="18" charset="0"/>
                </a:rPr>
                <a:t>满 带</a:t>
              </a:r>
              <a:endParaRPr lang="zh-CN" altLang="en-US" sz="3200">
                <a:latin typeface="Book Antiqua" pitchFamily="18" charset="0"/>
              </a:endParaRPr>
            </a:p>
          </p:txBody>
        </p:sp>
      </p:grpSp>
      <p:sp>
        <p:nvSpPr>
          <p:cNvPr id="90121" name="Rectangle 10"/>
          <p:cNvSpPr>
            <a:spLocks noChangeArrowheads="1"/>
          </p:cNvSpPr>
          <p:nvPr/>
        </p:nvSpPr>
        <p:spPr bwMode="auto">
          <a:xfrm>
            <a:off x="4800600" y="3733800"/>
            <a:ext cx="1828800" cy="579438"/>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zh-CN" altLang="en-US" sz="3200" b="1">
                <a:latin typeface="Book Antiqua" pitchFamily="18" charset="0"/>
              </a:rPr>
              <a:t>受主能级</a:t>
            </a:r>
          </a:p>
        </p:txBody>
      </p:sp>
      <p:grpSp>
        <p:nvGrpSpPr>
          <p:cNvPr id="3" name="Group 11"/>
          <p:cNvGrpSpPr>
            <a:grpSpLocks/>
          </p:cNvGrpSpPr>
          <p:nvPr/>
        </p:nvGrpSpPr>
        <p:grpSpPr bwMode="auto">
          <a:xfrm>
            <a:off x="4876800" y="4648200"/>
            <a:ext cx="1676400" cy="146050"/>
            <a:chOff x="3504" y="2448"/>
            <a:chExt cx="1056" cy="92"/>
          </a:xfrm>
        </p:grpSpPr>
        <p:sp>
          <p:nvSpPr>
            <p:cNvPr id="90167" name="Line 12"/>
            <p:cNvSpPr>
              <a:spLocks noChangeShapeType="1"/>
            </p:cNvSpPr>
            <p:nvPr/>
          </p:nvSpPr>
          <p:spPr bwMode="auto">
            <a:xfrm>
              <a:off x="3504" y="2496"/>
              <a:ext cx="1056" cy="0"/>
            </a:xfrm>
            <a:prstGeom prst="line">
              <a:avLst/>
            </a:prstGeom>
            <a:noFill/>
            <a:ln w="12700">
              <a:solidFill>
                <a:srgbClr val="FF3300"/>
              </a:solidFill>
              <a:round/>
              <a:headEnd type="none" w="sm" len="sm"/>
              <a:tailEnd type="none" w="sm" len="sm"/>
            </a:ln>
          </p:spPr>
          <p:txBody>
            <a:bodyPr wrap="none" anchor="ctr"/>
            <a:lstStyle/>
            <a:p>
              <a:endParaRPr lang="zh-CN" altLang="en-US"/>
            </a:p>
          </p:txBody>
        </p:sp>
        <p:sp>
          <p:nvSpPr>
            <p:cNvPr id="90168" name="Oval 13"/>
            <p:cNvSpPr>
              <a:spLocks noChangeArrowheads="1"/>
            </p:cNvSpPr>
            <p:nvPr/>
          </p:nvSpPr>
          <p:spPr bwMode="auto">
            <a:xfrm>
              <a:off x="3580" y="2452"/>
              <a:ext cx="120" cy="88"/>
            </a:xfrm>
            <a:prstGeom prst="ellipse">
              <a:avLst/>
            </a:prstGeom>
            <a:noFill/>
            <a:ln w="12700">
              <a:solidFill>
                <a:schemeClr val="tx1"/>
              </a:solidFill>
              <a:round/>
              <a:headEnd/>
              <a:tailEnd/>
            </a:ln>
          </p:spPr>
          <p:txBody>
            <a:bodyPr wrap="none" anchor="ctr"/>
            <a:lstStyle/>
            <a:p>
              <a:endParaRPr lang="zh-CN" altLang="en-US"/>
            </a:p>
          </p:txBody>
        </p:sp>
        <p:sp>
          <p:nvSpPr>
            <p:cNvPr id="90169" name="Oval 14"/>
            <p:cNvSpPr>
              <a:spLocks noChangeArrowheads="1"/>
            </p:cNvSpPr>
            <p:nvPr/>
          </p:nvSpPr>
          <p:spPr bwMode="auto">
            <a:xfrm>
              <a:off x="3792" y="2452"/>
              <a:ext cx="119" cy="88"/>
            </a:xfrm>
            <a:prstGeom prst="ellipse">
              <a:avLst/>
            </a:prstGeom>
            <a:noFill/>
            <a:ln w="12700">
              <a:solidFill>
                <a:schemeClr val="tx1"/>
              </a:solidFill>
              <a:round/>
              <a:headEnd/>
              <a:tailEnd/>
            </a:ln>
          </p:spPr>
          <p:txBody>
            <a:bodyPr wrap="none" anchor="ctr"/>
            <a:lstStyle/>
            <a:p>
              <a:endParaRPr lang="zh-CN" altLang="en-US"/>
            </a:p>
          </p:txBody>
        </p:sp>
        <p:sp>
          <p:nvSpPr>
            <p:cNvPr id="90170" name="Oval 15"/>
            <p:cNvSpPr>
              <a:spLocks noChangeArrowheads="1"/>
            </p:cNvSpPr>
            <p:nvPr/>
          </p:nvSpPr>
          <p:spPr bwMode="auto">
            <a:xfrm>
              <a:off x="3984" y="2448"/>
              <a:ext cx="120" cy="88"/>
            </a:xfrm>
            <a:prstGeom prst="ellipse">
              <a:avLst/>
            </a:prstGeom>
            <a:noFill/>
            <a:ln w="12700">
              <a:solidFill>
                <a:schemeClr val="tx1"/>
              </a:solidFill>
              <a:round/>
              <a:headEnd/>
              <a:tailEnd/>
            </a:ln>
          </p:spPr>
          <p:txBody>
            <a:bodyPr wrap="none" anchor="ctr"/>
            <a:lstStyle/>
            <a:p>
              <a:endParaRPr lang="zh-CN" altLang="en-US"/>
            </a:p>
          </p:txBody>
        </p:sp>
        <p:sp>
          <p:nvSpPr>
            <p:cNvPr id="90171" name="Oval 16"/>
            <p:cNvSpPr>
              <a:spLocks noChangeArrowheads="1"/>
            </p:cNvSpPr>
            <p:nvPr/>
          </p:nvSpPr>
          <p:spPr bwMode="auto">
            <a:xfrm>
              <a:off x="4214" y="2452"/>
              <a:ext cx="120" cy="88"/>
            </a:xfrm>
            <a:prstGeom prst="ellipse">
              <a:avLst/>
            </a:prstGeom>
            <a:noFill/>
            <a:ln w="12700">
              <a:solidFill>
                <a:schemeClr val="tx1"/>
              </a:solidFill>
              <a:round/>
              <a:headEnd/>
              <a:tailEnd/>
            </a:ln>
          </p:spPr>
          <p:txBody>
            <a:bodyPr wrap="none" anchor="ctr"/>
            <a:lstStyle/>
            <a:p>
              <a:endParaRPr lang="zh-CN" altLang="en-US"/>
            </a:p>
          </p:txBody>
        </p:sp>
      </p:grpSp>
      <p:sp>
        <p:nvSpPr>
          <p:cNvPr id="90123" name="Rectangle 17"/>
          <p:cNvSpPr>
            <a:spLocks noChangeArrowheads="1"/>
          </p:cNvSpPr>
          <p:nvPr/>
        </p:nvSpPr>
        <p:spPr bwMode="auto">
          <a:xfrm>
            <a:off x="4648200" y="1752600"/>
            <a:ext cx="2362200" cy="579438"/>
          </a:xfrm>
          <a:prstGeom prst="rect">
            <a:avLst/>
          </a:prstGeom>
          <a:solidFill>
            <a:schemeClr val="accent1"/>
          </a:solidFill>
          <a:ln w="9525">
            <a:noFill/>
            <a:miter lim="800000"/>
            <a:headEnd/>
            <a:tailEnd/>
          </a:ln>
        </p:spPr>
        <p:txBody>
          <a:bodyPr lIns="92075" tIns="46038" rIns="92075" bIns="46038">
            <a:spAutoFit/>
          </a:bodyPr>
          <a:lstStyle/>
          <a:p>
            <a:pPr eaLnBrk="0" hangingPunct="0">
              <a:spcBef>
                <a:spcPct val="50000"/>
              </a:spcBef>
            </a:pPr>
            <a:r>
              <a:rPr lang="en-US" altLang="zh-CN" b="1">
                <a:solidFill>
                  <a:schemeClr val="tx2"/>
                </a:solidFill>
                <a:latin typeface="Book Antiqua" pitchFamily="18" charset="0"/>
              </a:rPr>
              <a:t>   </a:t>
            </a:r>
            <a:r>
              <a:rPr lang="en-US" altLang="zh-CN" sz="3200" b="1">
                <a:solidFill>
                  <a:schemeClr val="bg1"/>
                </a:solidFill>
                <a:latin typeface="Book Antiqua" pitchFamily="18" charset="0"/>
              </a:rPr>
              <a:t>P</a:t>
            </a:r>
            <a:r>
              <a:rPr lang="zh-CN" altLang="en-US" sz="3200" b="1">
                <a:solidFill>
                  <a:schemeClr val="bg1"/>
                </a:solidFill>
                <a:latin typeface="Book Antiqua" pitchFamily="18" charset="0"/>
              </a:rPr>
              <a:t>型半导体</a:t>
            </a:r>
            <a:endParaRPr lang="zh-CN" altLang="en-US" sz="3200">
              <a:solidFill>
                <a:schemeClr val="bg1"/>
              </a:solidFill>
              <a:latin typeface="Book Antiqua" pitchFamily="18" charset="0"/>
            </a:endParaRPr>
          </a:p>
        </p:txBody>
      </p:sp>
      <p:grpSp>
        <p:nvGrpSpPr>
          <p:cNvPr id="4" name="Group 18"/>
          <p:cNvGrpSpPr>
            <a:grpSpLocks/>
          </p:cNvGrpSpPr>
          <p:nvPr/>
        </p:nvGrpSpPr>
        <p:grpSpPr bwMode="auto">
          <a:xfrm>
            <a:off x="6553200" y="4343400"/>
            <a:ext cx="609600" cy="838200"/>
            <a:chOff x="4656" y="2304"/>
            <a:chExt cx="384" cy="432"/>
          </a:xfrm>
        </p:grpSpPr>
        <p:sp>
          <p:nvSpPr>
            <p:cNvPr id="90164" name="Line 19"/>
            <p:cNvSpPr>
              <a:spLocks noChangeShapeType="1"/>
            </p:cNvSpPr>
            <p:nvPr/>
          </p:nvSpPr>
          <p:spPr bwMode="auto">
            <a:xfrm>
              <a:off x="4656" y="2496"/>
              <a:ext cx="384" cy="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90165" name="Line 20"/>
            <p:cNvSpPr>
              <a:spLocks noChangeShapeType="1"/>
            </p:cNvSpPr>
            <p:nvPr/>
          </p:nvSpPr>
          <p:spPr bwMode="auto">
            <a:xfrm>
              <a:off x="4848" y="2304"/>
              <a:ext cx="0" cy="192"/>
            </a:xfrm>
            <a:prstGeom prst="line">
              <a:avLst/>
            </a:prstGeom>
            <a:noFill/>
            <a:ln w="9525">
              <a:solidFill>
                <a:schemeClr val="tx1"/>
              </a:solidFill>
              <a:round/>
              <a:headEnd/>
              <a:tailEnd type="triangle" w="med" len="med"/>
            </a:ln>
          </p:spPr>
          <p:txBody>
            <a:bodyPr wrap="none" anchor="ctr">
              <a:spAutoFit/>
            </a:bodyPr>
            <a:lstStyle/>
            <a:p>
              <a:endParaRPr lang="zh-CN" altLang="en-US"/>
            </a:p>
          </p:txBody>
        </p:sp>
        <p:sp>
          <p:nvSpPr>
            <p:cNvPr id="90166" name="Line 21"/>
            <p:cNvSpPr>
              <a:spLocks noChangeShapeType="1"/>
            </p:cNvSpPr>
            <p:nvPr/>
          </p:nvSpPr>
          <p:spPr bwMode="auto">
            <a:xfrm flipV="1">
              <a:off x="4848" y="2592"/>
              <a:ext cx="0" cy="144"/>
            </a:xfrm>
            <a:prstGeom prst="line">
              <a:avLst/>
            </a:prstGeom>
            <a:noFill/>
            <a:ln w="9525">
              <a:solidFill>
                <a:schemeClr val="tx1"/>
              </a:solidFill>
              <a:round/>
              <a:headEnd/>
              <a:tailEnd type="triangle" w="med" len="med"/>
            </a:ln>
          </p:spPr>
          <p:txBody>
            <a:bodyPr anchor="ctr">
              <a:spAutoFit/>
            </a:bodyPr>
            <a:lstStyle/>
            <a:p>
              <a:endParaRPr lang="zh-CN" altLang="en-US"/>
            </a:p>
          </p:txBody>
        </p:sp>
      </p:grpSp>
      <p:grpSp>
        <p:nvGrpSpPr>
          <p:cNvPr id="5" name="Group 22"/>
          <p:cNvGrpSpPr>
            <a:grpSpLocks/>
          </p:cNvGrpSpPr>
          <p:nvPr/>
        </p:nvGrpSpPr>
        <p:grpSpPr bwMode="auto">
          <a:xfrm>
            <a:off x="6553200" y="3200400"/>
            <a:ext cx="1447800" cy="1676400"/>
            <a:chOff x="4656" y="1536"/>
            <a:chExt cx="912" cy="1056"/>
          </a:xfrm>
        </p:grpSpPr>
        <p:sp>
          <p:nvSpPr>
            <p:cNvPr id="90159" name="Line 23"/>
            <p:cNvSpPr>
              <a:spLocks noChangeShapeType="1"/>
            </p:cNvSpPr>
            <p:nvPr/>
          </p:nvSpPr>
          <p:spPr bwMode="auto">
            <a:xfrm>
              <a:off x="4704" y="1536"/>
              <a:ext cx="336" cy="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90160" name="Line 24"/>
            <p:cNvSpPr>
              <a:spLocks noChangeShapeType="1"/>
            </p:cNvSpPr>
            <p:nvPr/>
          </p:nvSpPr>
          <p:spPr bwMode="auto">
            <a:xfrm>
              <a:off x="5040" y="1536"/>
              <a:ext cx="288" cy="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90161" name="Line 25"/>
            <p:cNvSpPr>
              <a:spLocks noChangeShapeType="1"/>
            </p:cNvSpPr>
            <p:nvPr/>
          </p:nvSpPr>
          <p:spPr bwMode="auto">
            <a:xfrm>
              <a:off x="4656" y="2592"/>
              <a:ext cx="720" cy="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90162" name="Rectangle 26"/>
            <p:cNvSpPr>
              <a:spLocks noChangeArrowheads="1"/>
            </p:cNvSpPr>
            <p:nvPr/>
          </p:nvSpPr>
          <p:spPr bwMode="auto">
            <a:xfrm>
              <a:off x="5086" y="1968"/>
              <a:ext cx="482" cy="327"/>
            </a:xfrm>
            <a:prstGeom prst="rect">
              <a:avLst/>
            </a:prstGeom>
            <a:noFill/>
            <a:ln w="9525">
              <a:noFill/>
              <a:miter lim="800000"/>
              <a:headEnd/>
              <a:tailEnd/>
            </a:ln>
          </p:spPr>
          <p:txBody>
            <a:bodyPr lIns="92075" tIns="46038" rIns="92075" bIns="46038">
              <a:spAutoFit/>
            </a:bodyPr>
            <a:lstStyle/>
            <a:p>
              <a:pPr eaLnBrk="0" hangingPunct="0">
                <a:spcBef>
                  <a:spcPct val="50000"/>
                </a:spcBef>
                <a:buFont typeface="Symbol" pitchFamily="18" charset="2"/>
                <a:buChar char="D"/>
              </a:pPr>
              <a:r>
                <a:rPr lang="en-US" altLang="zh-CN" sz="2800" i="1">
                  <a:latin typeface="Book Antiqua" pitchFamily="18" charset="0"/>
                </a:rPr>
                <a:t>E</a:t>
              </a:r>
              <a:r>
                <a:rPr lang="en-US" altLang="zh-CN" sz="2800" i="1" baseline="-25000">
                  <a:latin typeface="Book Antiqua" pitchFamily="18" charset="0"/>
                </a:rPr>
                <a:t>g</a:t>
              </a:r>
              <a:endParaRPr lang="en-US" altLang="zh-CN" sz="2800" baseline="-25000">
                <a:latin typeface="Book Antiqua" pitchFamily="18" charset="0"/>
              </a:endParaRPr>
            </a:p>
          </p:txBody>
        </p:sp>
        <p:sp>
          <p:nvSpPr>
            <p:cNvPr id="90163" name="Line 27"/>
            <p:cNvSpPr>
              <a:spLocks noChangeShapeType="1"/>
            </p:cNvSpPr>
            <p:nvPr/>
          </p:nvSpPr>
          <p:spPr bwMode="auto">
            <a:xfrm flipV="1">
              <a:off x="5088" y="1536"/>
              <a:ext cx="0" cy="1056"/>
            </a:xfrm>
            <a:prstGeom prst="line">
              <a:avLst/>
            </a:prstGeom>
            <a:noFill/>
            <a:ln w="9525">
              <a:solidFill>
                <a:schemeClr val="tx1"/>
              </a:solidFill>
              <a:round/>
              <a:headEnd type="triangle" w="med" len="med"/>
              <a:tailEnd type="triangle" w="med" len="med"/>
            </a:ln>
          </p:spPr>
          <p:txBody>
            <a:bodyPr wrap="none" anchor="ctr">
              <a:spAutoFit/>
            </a:bodyPr>
            <a:lstStyle/>
            <a:p>
              <a:endParaRPr lang="zh-CN" altLang="en-US"/>
            </a:p>
          </p:txBody>
        </p:sp>
      </p:grpSp>
      <p:grpSp>
        <p:nvGrpSpPr>
          <p:cNvPr id="6" name="Group 28"/>
          <p:cNvGrpSpPr>
            <a:grpSpLocks/>
          </p:cNvGrpSpPr>
          <p:nvPr/>
        </p:nvGrpSpPr>
        <p:grpSpPr bwMode="auto">
          <a:xfrm>
            <a:off x="5638800" y="4648200"/>
            <a:ext cx="190500" cy="355600"/>
            <a:chOff x="3984" y="2448"/>
            <a:chExt cx="120" cy="280"/>
          </a:xfrm>
        </p:grpSpPr>
        <p:sp>
          <p:nvSpPr>
            <p:cNvPr id="90156" name="Line 29"/>
            <p:cNvSpPr>
              <a:spLocks noChangeShapeType="1"/>
            </p:cNvSpPr>
            <p:nvPr/>
          </p:nvSpPr>
          <p:spPr bwMode="auto">
            <a:xfrm flipH="1" flipV="1">
              <a:off x="4032" y="2496"/>
              <a:ext cx="0" cy="144"/>
            </a:xfrm>
            <a:prstGeom prst="line">
              <a:avLst/>
            </a:prstGeom>
            <a:noFill/>
            <a:ln w="19050">
              <a:solidFill>
                <a:srgbClr val="FF0066"/>
              </a:solidFill>
              <a:round/>
              <a:headEnd/>
              <a:tailEnd type="triangle" w="med" len="med"/>
            </a:ln>
          </p:spPr>
          <p:txBody>
            <a:bodyPr anchor="ctr">
              <a:spAutoFit/>
            </a:bodyPr>
            <a:lstStyle/>
            <a:p>
              <a:endParaRPr lang="zh-CN" altLang="en-US"/>
            </a:p>
          </p:txBody>
        </p:sp>
        <p:sp>
          <p:nvSpPr>
            <p:cNvPr id="90157" name="Oval 30"/>
            <p:cNvSpPr>
              <a:spLocks noChangeArrowheads="1"/>
            </p:cNvSpPr>
            <p:nvPr/>
          </p:nvSpPr>
          <p:spPr bwMode="auto">
            <a:xfrm>
              <a:off x="3984" y="2448"/>
              <a:ext cx="120" cy="88"/>
            </a:xfrm>
            <a:prstGeom prst="ellipse">
              <a:avLst/>
            </a:prstGeom>
            <a:solidFill>
              <a:srgbClr val="FF0066"/>
            </a:solidFill>
            <a:ln w="12700">
              <a:solidFill>
                <a:schemeClr val="tx1"/>
              </a:solidFill>
              <a:round/>
              <a:headEnd/>
              <a:tailEnd/>
            </a:ln>
          </p:spPr>
          <p:txBody>
            <a:bodyPr wrap="none" anchor="ctr"/>
            <a:lstStyle/>
            <a:p>
              <a:endParaRPr lang="zh-CN" altLang="en-US"/>
            </a:p>
          </p:txBody>
        </p:sp>
        <p:sp>
          <p:nvSpPr>
            <p:cNvPr id="90158" name="Oval 31"/>
            <p:cNvSpPr>
              <a:spLocks noChangeArrowheads="1"/>
            </p:cNvSpPr>
            <p:nvPr/>
          </p:nvSpPr>
          <p:spPr bwMode="auto">
            <a:xfrm>
              <a:off x="3984" y="2640"/>
              <a:ext cx="120" cy="88"/>
            </a:xfrm>
            <a:prstGeom prst="ellipse">
              <a:avLst/>
            </a:prstGeom>
            <a:solidFill>
              <a:schemeClr val="bg1"/>
            </a:solidFill>
            <a:ln w="12700">
              <a:solidFill>
                <a:schemeClr val="tx1"/>
              </a:solidFill>
              <a:round/>
              <a:headEnd/>
              <a:tailEnd/>
            </a:ln>
          </p:spPr>
          <p:txBody>
            <a:bodyPr wrap="none" anchor="ctr"/>
            <a:lstStyle/>
            <a:p>
              <a:endParaRPr lang="zh-CN" altLang="en-US"/>
            </a:p>
          </p:txBody>
        </p:sp>
      </p:grpSp>
      <p:sp>
        <p:nvSpPr>
          <p:cNvPr id="90127" name="Rectangle 32"/>
          <p:cNvSpPr>
            <a:spLocks noChangeArrowheads="1"/>
          </p:cNvSpPr>
          <p:nvPr/>
        </p:nvSpPr>
        <p:spPr bwMode="auto">
          <a:xfrm>
            <a:off x="685800" y="1752600"/>
            <a:ext cx="2286000" cy="579438"/>
          </a:xfrm>
          <a:prstGeom prst="rect">
            <a:avLst/>
          </a:prstGeom>
          <a:solidFill>
            <a:schemeClr val="accent1"/>
          </a:solidFill>
          <a:ln w="9525">
            <a:noFill/>
            <a:miter lim="800000"/>
            <a:headEnd/>
            <a:tailEnd/>
          </a:ln>
        </p:spPr>
        <p:txBody>
          <a:bodyPr lIns="92075" tIns="46038" rIns="92075" bIns="46038">
            <a:spAutoFit/>
          </a:bodyPr>
          <a:lstStyle/>
          <a:p>
            <a:pPr eaLnBrk="0" hangingPunct="0">
              <a:spcBef>
                <a:spcPct val="50000"/>
              </a:spcBef>
            </a:pPr>
            <a:r>
              <a:rPr lang="en-US" altLang="zh-CN" sz="3200">
                <a:solidFill>
                  <a:schemeClr val="tx2"/>
                </a:solidFill>
                <a:latin typeface="Book Antiqua" pitchFamily="18" charset="0"/>
              </a:rPr>
              <a:t>  </a:t>
            </a:r>
            <a:r>
              <a:rPr lang="en-US" altLang="zh-CN" sz="3200" b="1">
                <a:solidFill>
                  <a:schemeClr val="bg1"/>
                </a:solidFill>
                <a:latin typeface="Book Antiqua" pitchFamily="18" charset="0"/>
              </a:rPr>
              <a:t>n</a:t>
            </a:r>
            <a:r>
              <a:rPr lang="zh-CN" altLang="en-US" sz="3200" b="1">
                <a:solidFill>
                  <a:schemeClr val="bg1"/>
                </a:solidFill>
                <a:latin typeface="Book Antiqua" pitchFamily="18" charset="0"/>
              </a:rPr>
              <a:t>型半导体 </a:t>
            </a:r>
          </a:p>
        </p:txBody>
      </p:sp>
      <p:sp>
        <p:nvSpPr>
          <p:cNvPr id="90128" name="Rectangle 33"/>
          <p:cNvSpPr>
            <a:spLocks noChangeArrowheads="1"/>
          </p:cNvSpPr>
          <p:nvPr/>
        </p:nvSpPr>
        <p:spPr bwMode="auto">
          <a:xfrm>
            <a:off x="838200" y="2438400"/>
            <a:ext cx="1968500" cy="673100"/>
          </a:xfrm>
          <a:prstGeom prst="rect">
            <a:avLst/>
          </a:prstGeom>
          <a:solidFill>
            <a:schemeClr val="bg1"/>
          </a:solidFill>
          <a:ln w="12700">
            <a:solidFill>
              <a:schemeClr val="tx1"/>
            </a:solidFill>
            <a:miter lim="800000"/>
            <a:headEnd/>
            <a:tailEnd/>
          </a:ln>
        </p:spPr>
        <p:txBody>
          <a:bodyPr wrap="none" lIns="92075" tIns="46038" rIns="92075" bIns="46038" anchor="ctr"/>
          <a:lstStyle/>
          <a:p>
            <a:pPr algn="ctr" eaLnBrk="0" hangingPunct="0"/>
            <a:r>
              <a:rPr lang="zh-CN" altLang="en-US" sz="3200" b="1">
                <a:solidFill>
                  <a:schemeClr val="bg2"/>
                </a:solidFill>
                <a:latin typeface="Book Antiqua" pitchFamily="18" charset="0"/>
              </a:rPr>
              <a:t>空 带</a:t>
            </a:r>
            <a:endParaRPr lang="zh-CN" altLang="en-US" sz="3200">
              <a:solidFill>
                <a:schemeClr val="bg2"/>
              </a:solidFill>
              <a:latin typeface="Book Antiqua" pitchFamily="18" charset="0"/>
            </a:endParaRPr>
          </a:p>
        </p:txBody>
      </p:sp>
      <p:grpSp>
        <p:nvGrpSpPr>
          <p:cNvPr id="7" name="Group 34"/>
          <p:cNvGrpSpPr>
            <a:grpSpLocks/>
          </p:cNvGrpSpPr>
          <p:nvPr/>
        </p:nvGrpSpPr>
        <p:grpSpPr bwMode="auto">
          <a:xfrm>
            <a:off x="609600" y="4800600"/>
            <a:ext cx="1981200" cy="749300"/>
            <a:chOff x="3504" y="2592"/>
            <a:chExt cx="1248" cy="472"/>
          </a:xfrm>
        </p:grpSpPr>
        <p:sp>
          <p:nvSpPr>
            <p:cNvPr id="90154" name="Rectangle 35"/>
            <p:cNvSpPr>
              <a:spLocks noChangeArrowheads="1"/>
            </p:cNvSpPr>
            <p:nvPr/>
          </p:nvSpPr>
          <p:spPr bwMode="auto">
            <a:xfrm>
              <a:off x="3504" y="2592"/>
              <a:ext cx="1248" cy="472"/>
            </a:xfrm>
            <a:prstGeom prst="rect">
              <a:avLst/>
            </a:prstGeom>
            <a:solidFill>
              <a:srgbClr val="FF0066"/>
            </a:solidFill>
            <a:ln w="12700">
              <a:solidFill>
                <a:schemeClr val="tx1"/>
              </a:solidFill>
              <a:miter lim="800000"/>
              <a:headEnd/>
              <a:tailEnd/>
            </a:ln>
          </p:spPr>
          <p:txBody>
            <a:bodyPr wrap="none" anchor="ctr"/>
            <a:lstStyle/>
            <a:p>
              <a:endParaRPr lang="zh-CN" altLang="en-US"/>
            </a:p>
          </p:txBody>
        </p:sp>
        <p:sp>
          <p:nvSpPr>
            <p:cNvPr id="90155" name="Rectangle 36"/>
            <p:cNvSpPr>
              <a:spLocks noChangeArrowheads="1"/>
            </p:cNvSpPr>
            <p:nvPr/>
          </p:nvSpPr>
          <p:spPr bwMode="auto">
            <a:xfrm>
              <a:off x="3840" y="2640"/>
              <a:ext cx="720" cy="365"/>
            </a:xfrm>
            <a:prstGeom prst="rect">
              <a:avLst/>
            </a:prstGeom>
            <a:solidFill>
              <a:srgbClr val="FF0066"/>
            </a:solidFill>
            <a:ln w="9525">
              <a:noFill/>
              <a:miter lim="800000"/>
              <a:headEnd/>
              <a:tailEnd/>
            </a:ln>
          </p:spPr>
          <p:txBody>
            <a:bodyPr lIns="92075" tIns="46038" rIns="92075" bIns="46038">
              <a:spAutoFit/>
            </a:bodyPr>
            <a:lstStyle/>
            <a:p>
              <a:pPr eaLnBrk="0" hangingPunct="0">
                <a:spcBef>
                  <a:spcPct val="50000"/>
                </a:spcBef>
              </a:pPr>
              <a:r>
                <a:rPr lang="zh-CN" altLang="en-US" sz="3200" b="1">
                  <a:latin typeface="Book Antiqua" pitchFamily="18" charset="0"/>
                </a:rPr>
                <a:t>满 带</a:t>
              </a:r>
              <a:endParaRPr lang="zh-CN" altLang="en-US" sz="3200">
                <a:latin typeface="Book Antiqua" pitchFamily="18" charset="0"/>
              </a:endParaRPr>
            </a:p>
          </p:txBody>
        </p:sp>
      </p:grpSp>
      <p:sp>
        <p:nvSpPr>
          <p:cNvPr id="90130" name="Rectangle 37"/>
          <p:cNvSpPr>
            <a:spLocks noChangeArrowheads="1"/>
          </p:cNvSpPr>
          <p:nvPr/>
        </p:nvSpPr>
        <p:spPr bwMode="auto">
          <a:xfrm>
            <a:off x="685800" y="3657600"/>
            <a:ext cx="2133600" cy="579438"/>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zh-CN" altLang="en-US" sz="3200" b="1">
                <a:latin typeface="Book Antiqua" pitchFamily="18" charset="0"/>
              </a:rPr>
              <a:t>施主能级</a:t>
            </a:r>
            <a:endParaRPr lang="zh-CN" altLang="en-US" sz="3200">
              <a:latin typeface="Book Antiqua" pitchFamily="18" charset="0"/>
            </a:endParaRPr>
          </a:p>
        </p:txBody>
      </p:sp>
      <p:sp>
        <p:nvSpPr>
          <p:cNvPr id="90131" name="Rectangle 38"/>
          <p:cNvSpPr>
            <a:spLocks noChangeArrowheads="1"/>
          </p:cNvSpPr>
          <p:nvPr/>
        </p:nvSpPr>
        <p:spPr bwMode="auto">
          <a:xfrm>
            <a:off x="3200400" y="2590800"/>
            <a:ext cx="914400" cy="579438"/>
          </a:xfrm>
          <a:prstGeom prst="rect">
            <a:avLst/>
          </a:prstGeom>
          <a:noFill/>
          <a:ln w="9525">
            <a:noFill/>
            <a:miter lim="800000"/>
            <a:headEnd/>
            <a:tailEnd/>
          </a:ln>
        </p:spPr>
        <p:txBody>
          <a:bodyPr lIns="92075" tIns="46038" rIns="92075" bIns="46038">
            <a:spAutoFit/>
          </a:bodyPr>
          <a:lstStyle/>
          <a:p>
            <a:pPr eaLnBrk="0" hangingPunct="0">
              <a:spcBef>
                <a:spcPct val="50000"/>
              </a:spcBef>
              <a:buFont typeface="Symbol" pitchFamily="18" charset="2"/>
              <a:buChar char="D"/>
            </a:pPr>
            <a:r>
              <a:rPr lang="en-US" altLang="zh-CN" sz="3200" b="1" i="1">
                <a:latin typeface="Book Antiqua" pitchFamily="18" charset="0"/>
              </a:rPr>
              <a:t>E</a:t>
            </a:r>
            <a:r>
              <a:rPr lang="en-US" altLang="zh-CN" sz="3200" b="1" i="1" baseline="-25000">
                <a:latin typeface="Book Antiqua" pitchFamily="18" charset="0"/>
              </a:rPr>
              <a:t>D</a:t>
            </a:r>
            <a:endParaRPr lang="en-US" altLang="zh-CN" sz="3200" b="1" baseline="-25000">
              <a:latin typeface="Book Antiqua" pitchFamily="18" charset="0"/>
            </a:endParaRPr>
          </a:p>
        </p:txBody>
      </p:sp>
      <p:grpSp>
        <p:nvGrpSpPr>
          <p:cNvPr id="8" name="Group 39"/>
          <p:cNvGrpSpPr>
            <a:grpSpLocks/>
          </p:cNvGrpSpPr>
          <p:nvPr/>
        </p:nvGrpSpPr>
        <p:grpSpPr bwMode="auto">
          <a:xfrm>
            <a:off x="2362200" y="3124200"/>
            <a:ext cx="1600200" cy="1676400"/>
            <a:chOff x="4656" y="1536"/>
            <a:chExt cx="1008" cy="1056"/>
          </a:xfrm>
        </p:grpSpPr>
        <p:sp>
          <p:nvSpPr>
            <p:cNvPr id="90148" name="Line 40"/>
            <p:cNvSpPr>
              <a:spLocks noChangeShapeType="1"/>
            </p:cNvSpPr>
            <p:nvPr/>
          </p:nvSpPr>
          <p:spPr bwMode="auto">
            <a:xfrm>
              <a:off x="4752" y="1536"/>
              <a:ext cx="336" cy="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90149" name="Line 41"/>
            <p:cNvSpPr>
              <a:spLocks noChangeShapeType="1"/>
            </p:cNvSpPr>
            <p:nvPr/>
          </p:nvSpPr>
          <p:spPr bwMode="auto">
            <a:xfrm>
              <a:off x="5088" y="1536"/>
              <a:ext cx="288" cy="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90150" name="Line 42"/>
            <p:cNvSpPr>
              <a:spLocks noChangeShapeType="1"/>
            </p:cNvSpPr>
            <p:nvPr/>
          </p:nvSpPr>
          <p:spPr bwMode="auto">
            <a:xfrm>
              <a:off x="4656" y="2592"/>
              <a:ext cx="720" cy="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90151" name="Rectangle 43"/>
            <p:cNvSpPr>
              <a:spLocks noChangeArrowheads="1"/>
            </p:cNvSpPr>
            <p:nvPr/>
          </p:nvSpPr>
          <p:spPr bwMode="auto">
            <a:xfrm>
              <a:off x="5040" y="1920"/>
              <a:ext cx="624" cy="365"/>
            </a:xfrm>
            <a:prstGeom prst="rect">
              <a:avLst/>
            </a:prstGeom>
            <a:noFill/>
            <a:ln w="9525">
              <a:noFill/>
              <a:miter lim="800000"/>
              <a:headEnd/>
              <a:tailEnd/>
            </a:ln>
          </p:spPr>
          <p:txBody>
            <a:bodyPr lIns="92075" tIns="46038" rIns="92075" bIns="46038">
              <a:spAutoFit/>
            </a:bodyPr>
            <a:lstStyle/>
            <a:p>
              <a:pPr eaLnBrk="0" hangingPunct="0">
                <a:spcBef>
                  <a:spcPct val="50000"/>
                </a:spcBef>
                <a:buFont typeface="Symbol" pitchFamily="18" charset="2"/>
                <a:buChar char="D"/>
              </a:pPr>
              <a:r>
                <a:rPr lang="en-US" altLang="zh-CN" sz="3200" b="1" i="1">
                  <a:latin typeface="Book Antiqua" pitchFamily="18" charset="0"/>
                </a:rPr>
                <a:t>Eg</a:t>
              </a:r>
              <a:endParaRPr lang="en-US" altLang="zh-CN" sz="3200" b="1">
                <a:latin typeface="Book Antiqua" pitchFamily="18" charset="0"/>
              </a:endParaRPr>
            </a:p>
          </p:txBody>
        </p:sp>
        <p:sp>
          <p:nvSpPr>
            <p:cNvPr id="90152" name="Line 44"/>
            <p:cNvSpPr>
              <a:spLocks noChangeShapeType="1"/>
            </p:cNvSpPr>
            <p:nvPr/>
          </p:nvSpPr>
          <p:spPr bwMode="auto">
            <a:xfrm>
              <a:off x="5232" y="2256"/>
              <a:ext cx="0" cy="336"/>
            </a:xfrm>
            <a:prstGeom prst="line">
              <a:avLst/>
            </a:prstGeom>
            <a:noFill/>
            <a:ln w="9525">
              <a:solidFill>
                <a:schemeClr val="tx1"/>
              </a:solidFill>
              <a:round/>
              <a:headEnd/>
              <a:tailEnd type="triangle" w="med" len="med"/>
            </a:ln>
          </p:spPr>
          <p:txBody>
            <a:bodyPr wrap="none" anchor="ctr">
              <a:spAutoFit/>
            </a:bodyPr>
            <a:lstStyle/>
            <a:p>
              <a:endParaRPr lang="zh-CN" altLang="en-US"/>
            </a:p>
          </p:txBody>
        </p:sp>
        <p:sp>
          <p:nvSpPr>
            <p:cNvPr id="90153" name="Line 45"/>
            <p:cNvSpPr>
              <a:spLocks noChangeShapeType="1"/>
            </p:cNvSpPr>
            <p:nvPr/>
          </p:nvSpPr>
          <p:spPr bwMode="auto">
            <a:xfrm flipV="1">
              <a:off x="5232" y="1536"/>
              <a:ext cx="0" cy="384"/>
            </a:xfrm>
            <a:prstGeom prst="line">
              <a:avLst/>
            </a:prstGeom>
            <a:noFill/>
            <a:ln w="9525">
              <a:solidFill>
                <a:schemeClr val="tx1"/>
              </a:solidFill>
              <a:round/>
              <a:headEnd/>
              <a:tailEnd type="triangle" w="med" len="med"/>
            </a:ln>
          </p:spPr>
          <p:txBody>
            <a:bodyPr wrap="none" anchor="ctr">
              <a:spAutoFit/>
            </a:bodyPr>
            <a:lstStyle/>
            <a:p>
              <a:endParaRPr lang="zh-CN" altLang="en-US"/>
            </a:p>
          </p:txBody>
        </p:sp>
      </p:grpSp>
      <p:grpSp>
        <p:nvGrpSpPr>
          <p:cNvPr id="9" name="Group 46"/>
          <p:cNvGrpSpPr>
            <a:grpSpLocks/>
          </p:cNvGrpSpPr>
          <p:nvPr/>
        </p:nvGrpSpPr>
        <p:grpSpPr bwMode="auto">
          <a:xfrm>
            <a:off x="914400" y="3352800"/>
            <a:ext cx="1752600" cy="228600"/>
            <a:chOff x="3408" y="1632"/>
            <a:chExt cx="1104" cy="144"/>
          </a:xfrm>
        </p:grpSpPr>
        <p:sp>
          <p:nvSpPr>
            <p:cNvPr id="90143" name="Oval 47"/>
            <p:cNvSpPr>
              <a:spLocks noChangeArrowheads="1"/>
            </p:cNvSpPr>
            <p:nvPr/>
          </p:nvSpPr>
          <p:spPr bwMode="auto">
            <a:xfrm>
              <a:off x="3504" y="1632"/>
              <a:ext cx="144" cy="144"/>
            </a:xfrm>
            <a:prstGeom prst="ellipse">
              <a:avLst/>
            </a:prstGeom>
            <a:solidFill>
              <a:srgbClr val="FF0066"/>
            </a:solidFill>
            <a:ln w="9525">
              <a:solidFill>
                <a:schemeClr val="tx1"/>
              </a:solidFill>
              <a:round/>
              <a:headEnd/>
              <a:tailEnd/>
            </a:ln>
          </p:spPr>
          <p:txBody>
            <a:bodyPr wrap="none" anchor="ctr">
              <a:spAutoFit/>
            </a:bodyPr>
            <a:lstStyle/>
            <a:p>
              <a:endParaRPr lang="zh-CN" altLang="en-US"/>
            </a:p>
          </p:txBody>
        </p:sp>
        <p:sp>
          <p:nvSpPr>
            <p:cNvPr id="90144" name="Oval 48"/>
            <p:cNvSpPr>
              <a:spLocks noChangeArrowheads="1"/>
            </p:cNvSpPr>
            <p:nvPr/>
          </p:nvSpPr>
          <p:spPr bwMode="auto">
            <a:xfrm>
              <a:off x="3744" y="1632"/>
              <a:ext cx="144" cy="144"/>
            </a:xfrm>
            <a:prstGeom prst="ellipse">
              <a:avLst/>
            </a:prstGeom>
            <a:solidFill>
              <a:srgbClr val="FF0066"/>
            </a:solidFill>
            <a:ln w="9525">
              <a:solidFill>
                <a:schemeClr val="tx1"/>
              </a:solidFill>
              <a:round/>
              <a:headEnd/>
              <a:tailEnd/>
            </a:ln>
          </p:spPr>
          <p:txBody>
            <a:bodyPr wrap="none" anchor="ctr">
              <a:spAutoFit/>
            </a:bodyPr>
            <a:lstStyle/>
            <a:p>
              <a:endParaRPr lang="zh-CN" altLang="en-US"/>
            </a:p>
          </p:txBody>
        </p:sp>
        <p:sp>
          <p:nvSpPr>
            <p:cNvPr id="90145" name="Oval 49"/>
            <p:cNvSpPr>
              <a:spLocks noChangeArrowheads="1"/>
            </p:cNvSpPr>
            <p:nvPr/>
          </p:nvSpPr>
          <p:spPr bwMode="auto">
            <a:xfrm>
              <a:off x="3984" y="1632"/>
              <a:ext cx="144" cy="144"/>
            </a:xfrm>
            <a:prstGeom prst="ellipse">
              <a:avLst/>
            </a:prstGeom>
            <a:solidFill>
              <a:srgbClr val="FF0066"/>
            </a:solidFill>
            <a:ln w="9525">
              <a:solidFill>
                <a:schemeClr val="tx1"/>
              </a:solidFill>
              <a:round/>
              <a:headEnd/>
              <a:tailEnd/>
            </a:ln>
          </p:spPr>
          <p:txBody>
            <a:bodyPr anchor="ctr">
              <a:spAutoFit/>
            </a:bodyPr>
            <a:lstStyle/>
            <a:p>
              <a:endParaRPr lang="zh-CN" altLang="en-US"/>
            </a:p>
          </p:txBody>
        </p:sp>
        <p:sp>
          <p:nvSpPr>
            <p:cNvPr id="90146" name="Oval 50"/>
            <p:cNvSpPr>
              <a:spLocks noChangeArrowheads="1"/>
            </p:cNvSpPr>
            <p:nvPr/>
          </p:nvSpPr>
          <p:spPr bwMode="auto">
            <a:xfrm>
              <a:off x="4224" y="1632"/>
              <a:ext cx="144" cy="144"/>
            </a:xfrm>
            <a:prstGeom prst="ellipse">
              <a:avLst/>
            </a:prstGeom>
            <a:solidFill>
              <a:srgbClr val="FF0066"/>
            </a:solidFill>
            <a:ln w="9525">
              <a:solidFill>
                <a:schemeClr val="tx1"/>
              </a:solidFill>
              <a:round/>
              <a:headEnd/>
              <a:tailEnd/>
            </a:ln>
          </p:spPr>
          <p:txBody>
            <a:bodyPr wrap="none" anchor="ctr">
              <a:spAutoFit/>
            </a:bodyPr>
            <a:lstStyle/>
            <a:p>
              <a:endParaRPr lang="zh-CN" altLang="en-US"/>
            </a:p>
          </p:txBody>
        </p:sp>
        <p:sp>
          <p:nvSpPr>
            <p:cNvPr id="90147" name="Line 51"/>
            <p:cNvSpPr>
              <a:spLocks noChangeShapeType="1"/>
            </p:cNvSpPr>
            <p:nvPr/>
          </p:nvSpPr>
          <p:spPr bwMode="auto">
            <a:xfrm>
              <a:off x="3408" y="1680"/>
              <a:ext cx="1104" cy="0"/>
            </a:xfrm>
            <a:prstGeom prst="line">
              <a:avLst/>
            </a:prstGeom>
            <a:noFill/>
            <a:ln w="12700">
              <a:solidFill>
                <a:srgbClr val="FF3300"/>
              </a:solidFill>
              <a:round/>
              <a:headEnd type="none" w="sm" len="sm"/>
              <a:tailEnd type="none" w="sm" len="sm"/>
            </a:ln>
          </p:spPr>
          <p:txBody>
            <a:bodyPr wrap="none" anchor="ctr"/>
            <a:lstStyle/>
            <a:p>
              <a:endParaRPr lang="zh-CN" altLang="en-US"/>
            </a:p>
          </p:txBody>
        </p:sp>
      </p:grpSp>
      <p:grpSp>
        <p:nvGrpSpPr>
          <p:cNvPr id="10" name="Group 52"/>
          <p:cNvGrpSpPr>
            <a:grpSpLocks/>
          </p:cNvGrpSpPr>
          <p:nvPr/>
        </p:nvGrpSpPr>
        <p:grpSpPr bwMode="auto">
          <a:xfrm>
            <a:off x="2895600" y="2743200"/>
            <a:ext cx="609600" cy="990600"/>
            <a:chOff x="4800" y="1296"/>
            <a:chExt cx="384" cy="624"/>
          </a:xfrm>
        </p:grpSpPr>
        <p:sp>
          <p:nvSpPr>
            <p:cNvPr id="90140" name="Line 53"/>
            <p:cNvSpPr>
              <a:spLocks noChangeShapeType="1"/>
            </p:cNvSpPr>
            <p:nvPr/>
          </p:nvSpPr>
          <p:spPr bwMode="auto">
            <a:xfrm>
              <a:off x="4800" y="1728"/>
              <a:ext cx="384" cy="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90141" name="Line 54"/>
            <p:cNvSpPr>
              <a:spLocks noChangeShapeType="1"/>
            </p:cNvSpPr>
            <p:nvPr/>
          </p:nvSpPr>
          <p:spPr bwMode="auto">
            <a:xfrm flipV="1">
              <a:off x="4944" y="1728"/>
              <a:ext cx="0" cy="192"/>
            </a:xfrm>
            <a:prstGeom prst="line">
              <a:avLst/>
            </a:prstGeom>
            <a:noFill/>
            <a:ln w="9525">
              <a:solidFill>
                <a:schemeClr val="tx1"/>
              </a:solidFill>
              <a:round/>
              <a:headEnd/>
              <a:tailEnd type="triangle" w="med" len="med"/>
            </a:ln>
          </p:spPr>
          <p:txBody>
            <a:bodyPr wrap="none" anchor="ctr">
              <a:spAutoFit/>
            </a:bodyPr>
            <a:lstStyle/>
            <a:p>
              <a:endParaRPr lang="zh-CN" altLang="en-US"/>
            </a:p>
          </p:txBody>
        </p:sp>
        <p:sp>
          <p:nvSpPr>
            <p:cNvPr id="90142" name="Line 55"/>
            <p:cNvSpPr>
              <a:spLocks noChangeShapeType="1"/>
            </p:cNvSpPr>
            <p:nvPr/>
          </p:nvSpPr>
          <p:spPr bwMode="auto">
            <a:xfrm>
              <a:off x="4944" y="1296"/>
              <a:ext cx="0" cy="240"/>
            </a:xfrm>
            <a:prstGeom prst="line">
              <a:avLst/>
            </a:prstGeom>
            <a:noFill/>
            <a:ln w="9525">
              <a:solidFill>
                <a:schemeClr val="tx1"/>
              </a:solidFill>
              <a:round/>
              <a:headEnd/>
              <a:tailEnd type="triangle" w="med" len="med"/>
            </a:ln>
          </p:spPr>
          <p:txBody>
            <a:bodyPr wrap="none" anchor="ctr">
              <a:spAutoFit/>
            </a:bodyPr>
            <a:lstStyle/>
            <a:p>
              <a:endParaRPr lang="zh-CN" altLang="en-US"/>
            </a:p>
          </p:txBody>
        </p:sp>
      </p:grpSp>
      <p:grpSp>
        <p:nvGrpSpPr>
          <p:cNvPr id="11" name="Group 56"/>
          <p:cNvGrpSpPr>
            <a:grpSpLocks/>
          </p:cNvGrpSpPr>
          <p:nvPr/>
        </p:nvGrpSpPr>
        <p:grpSpPr bwMode="auto">
          <a:xfrm>
            <a:off x="1066800" y="2895600"/>
            <a:ext cx="228600" cy="685800"/>
            <a:chOff x="3504" y="1344"/>
            <a:chExt cx="144" cy="432"/>
          </a:xfrm>
        </p:grpSpPr>
        <p:sp>
          <p:nvSpPr>
            <p:cNvPr id="90137" name="Line 57"/>
            <p:cNvSpPr>
              <a:spLocks noChangeShapeType="1"/>
            </p:cNvSpPr>
            <p:nvPr/>
          </p:nvSpPr>
          <p:spPr bwMode="auto">
            <a:xfrm flipV="1">
              <a:off x="3552" y="1440"/>
              <a:ext cx="0" cy="192"/>
            </a:xfrm>
            <a:prstGeom prst="line">
              <a:avLst/>
            </a:prstGeom>
            <a:noFill/>
            <a:ln w="38100">
              <a:solidFill>
                <a:srgbClr val="FF0066"/>
              </a:solidFill>
              <a:round/>
              <a:headEnd/>
              <a:tailEnd type="triangle" w="med" len="med"/>
            </a:ln>
          </p:spPr>
          <p:txBody>
            <a:bodyPr wrap="none" anchor="ctr">
              <a:spAutoFit/>
            </a:bodyPr>
            <a:lstStyle/>
            <a:p>
              <a:endParaRPr lang="zh-CN" altLang="en-US"/>
            </a:p>
          </p:txBody>
        </p:sp>
        <p:sp>
          <p:nvSpPr>
            <p:cNvPr id="90138" name="Oval 58"/>
            <p:cNvSpPr>
              <a:spLocks noChangeArrowheads="1"/>
            </p:cNvSpPr>
            <p:nvPr/>
          </p:nvSpPr>
          <p:spPr bwMode="auto">
            <a:xfrm>
              <a:off x="3504" y="1344"/>
              <a:ext cx="144" cy="144"/>
            </a:xfrm>
            <a:prstGeom prst="ellipse">
              <a:avLst/>
            </a:prstGeom>
            <a:solidFill>
              <a:srgbClr val="FF0066"/>
            </a:solidFill>
            <a:ln w="9525">
              <a:solidFill>
                <a:schemeClr val="tx1"/>
              </a:solidFill>
              <a:round/>
              <a:headEnd/>
              <a:tailEnd/>
            </a:ln>
          </p:spPr>
          <p:txBody>
            <a:bodyPr wrap="none" anchor="ctr">
              <a:spAutoFit/>
            </a:bodyPr>
            <a:lstStyle/>
            <a:p>
              <a:endParaRPr lang="zh-CN" altLang="en-US"/>
            </a:p>
          </p:txBody>
        </p:sp>
        <p:sp>
          <p:nvSpPr>
            <p:cNvPr id="90139" name="Oval 59"/>
            <p:cNvSpPr>
              <a:spLocks noChangeArrowheads="1"/>
            </p:cNvSpPr>
            <p:nvPr/>
          </p:nvSpPr>
          <p:spPr bwMode="auto">
            <a:xfrm>
              <a:off x="3504" y="1632"/>
              <a:ext cx="144" cy="144"/>
            </a:xfrm>
            <a:prstGeom prst="ellipse">
              <a:avLst/>
            </a:prstGeom>
            <a:solidFill>
              <a:schemeClr val="bg1"/>
            </a:solidFill>
            <a:ln w="9525">
              <a:solidFill>
                <a:schemeClr val="tx1"/>
              </a:solidFill>
              <a:round/>
              <a:headEnd/>
              <a:tailEnd/>
            </a:ln>
          </p:spPr>
          <p:txBody>
            <a:bodyPr wrap="none" anchor="ctr">
              <a:spAutoFit/>
            </a:bodyPr>
            <a:lstStyle/>
            <a:p>
              <a:endParaRPr lang="zh-CN" altLang="en-US"/>
            </a:p>
          </p:txBody>
        </p:sp>
      </p:grpSp>
      <p:sp>
        <p:nvSpPr>
          <p:cNvPr id="90136" name="Text Box 60"/>
          <p:cNvSpPr txBox="1">
            <a:spLocks noChangeArrowheads="1"/>
          </p:cNvSpPr>
          <p:nvPr/>
        </p:nvSpPr>
        <p:spPr bwMode="auto">
          <a:xfrm>
            <a:off x="3429000" y="5715000"/>
            <a:ext cx="1030288" cy="457200"/>
          </a:xfrm>
          <a:prstGeom prst="rect">
            <a:avLst/>
          </a:prstGeom>
          <a:noFill/>
          <a:ln w="9525">
            <a:noFill/>
            <a:miter lim="800000"/>
            <a:headEnd/>
            <a:tailEnd/>
          </a:ln>
        </p:spPr>
        <p:txBody>
          <a:bodyPr wrap="none" anchor="ctr">
            <a:spAutoFit/>
          </a:bodyPr>
          <a:lstStyle/>
          <a:p>
            <a:pPr algn="ctr"/>
            <a:r>
              <a:rPr lang="en-US" altLang="zh-CN" b="1">
                <a:hlinkClick r:id="rId2" action="ppaction://hlinksldjump"/>
              </a:rPr>
              <a:t>return</a:t>
            </a:r>
            <a:endParaRPr lang="en-US" altLang="zh-CN" sz="2800" b="1"/>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5"/>
          <p:cNvSpPr>
            <a:spLocks noGrp="1"/>
          </p:cNvSpPr>
          <p:nvPr>
            <p:ph type="sldNum" sz="quarter" idx="12"/>
          </p:nvPr>
        </p:nvSpPr>
        <p:spPr>
          <a:noFill/>
        </p:spPr>
        <p:txBody>
          <a:bodyPr/>
          <a:lstStyle/>
          <a:p>
            <a:fld id="{5CE9706F-43DD-4F94-BE6A-37ADBA1E4F8B}" type="slidenum">
              <a:rPr lang="en-US" altLang="zh-CN" smtClean="0">
                <a:ea typeface="宋体" charset="-122"/>
              </a:rPr>
              <a:pPr/>
              <a:t>87</a:t>
            </a:fld>
            <a:endParaRPr lang="en-US" altLang="zh-CN">
              <a:ea typeface="宋体" charset="-122"/>
            </a:endParaRPr>
          </a:p>
        </p:txBody>
      </p:sp>
      <p:sp>
        <p:nvSpPr>
          <p:cNvPr id="91139" name="Rectangle 2"/>
          <p:cNvSpPr>
            <a:spLocks noGrp="1" noChangeArrowheads="1"/>
          </p:cNvSpPr>
          <p:nvPr>
            <p:ph type="title"/>
          </p:nvPr>
        </p:nvSpPr>
        <p:spPr>
          <a:xfrm>
            <a:off x="685800" y="381000"/>
            <a:ext cx="7772400" cy="914400"/>
          </a:xfrm>
        </p:spPr>
        <p:txBody>
          <a:bodyPr/>
          <a:lstStyle/>
          <a:p>
            <a:pPr eaLnBrk="1" hangingPunct="1"/>
            <a:r>
              <a:rPr lang="en-US" altLang="zh-CN" b="1"/>
              <a:t>PN</a:t>
            </a:r>
            <a:r>
              <a:rPr lang="zh-CN" altLang="en-US" b="1"/>
              <a:t>结及其应用</a:t>
            </a:r>
            <a:r>
              <a:rPr lang="en-US" altLang="zh-CN" sz="2000" b="1">
                <a:hlinkClick r:id="rId2" action="ppaction://hlinksldjump"/>
              </a:rPr>
              <a:t>return</a:t>
            </a:r>
            <a:endParaRPr lang="en-US" altLang="zh-CN"/>
          </a:p>
        </p:txBody>
      </p:sp>
      <p:sp>
        <p:nvSpPr>
          <p:cNvPr id="91140" name="Rectangle 3"/>
          <p:cNvSpPr>
            <a:spLocks noGrp="1" noChangeArrowheads="1"/>
          </p:cNvSpPr>
          <p:nvPr>
            <p:ph type="body" idx="1"/>
          </p:nvPr>
        </p:nvSpPr>
        <p:spPr>
          <a:xfrm>
            <a:off x="685800" y="1371600"/>
            <a:ext cx="7772400" cy="4724400"/>
          </a:xfrm>
        </p:spPr>
        <p:txBody>
          <a:bodyPr/>
          <a:lstStyle/>
          <a:p>
            <a:pPr eaLnBrk="1" hangingPunct="1"/>
            <a:r>
              <a:rPr lang="zh-CN" altLang="en-US" b="1"/>
              <a:t>由于热运动，Ｎ区的电子要向Ｐ区扩散，Ｐ区的空穴要向Ｎ区扩散，结果将破坏原有的电中性，使</a:t>
            </a:r>
            <a:r>
              <a:rPr lang="en-US" altLang="zh-CN" b="1"/>
              <a:t>N</a:t>
            </a:r>
            <a:r>
              <a:rPr lang="zh-CN" altLang="en-US" b="1"/>
              <a:t>区带正电，</a:t>
            </a:r>
            <a:r>
              <a:rPr lang="en-US" altLang="zh-CN" b="1"/>
              <a:t>P</a:t>
            </a:r>
            <a:r>
              <a:rPr lang="zh-CN" altLang="en-US" b="1"/>
              <a:t>区带负电。这样的电荷分布激发的静电场</a:t>
            </a:r>
            <a:r>
              <a:rPr lang="en-US" altLang="zh-CN" b="1"/>
              <a:t>(</a:t>
            </a:r>
            <a:r>
              <a:rPr lang="zh-CN" altLang="en-US" b="1">
                <a:solidFill>
                  <a:srgbClr val="FF3300"/>
                </a:solidFill>
              </a:rPr>
              <a:t>称为内建场</a:t>
            </a:r>
            <a:r>
              <a:rPr lang="en-US" altLang="zh-CN" b="1"/>
              <a:t>)</a:t>
            </a:r>
            <a:r>
              <a:rPr lang="zh-CN" altLang="en-US" b="1"/>
              <a:t>最终将抑制热运动导致的扩散，最后达到动态平衡。计算表明，电荷分布集中在</a:t>
            </a:r>
            <a:r>
              <a:rPr lang="en-US" altLang="zh-CN" b="1"/>
              <a:t>P</a:t>
            </a:r>
            <a:r>
              <a:rPr lang="zh-CN" altLang="en-US" b="1"/>
              <a:t>型和</a:t>
            </a:r>
            <a:r>
              <a:rPr lang="en-US" altLang="zh-CN" b="1"/>
              <a:t>N</a:t>
            </a:r>
            <a:r>
              <a:rPr lang="zh-CN" altLang="en-US" b="1"/>
              <a:t>型半导体交界面附近的一个小薄层内，这种结构称</a:t>
            </a:r>
            <a:r>
              <a:rPr lang="en-US" altLang="zh-CN" b="1"/>
              <a:t>PN</a:t>
            </a:r>
            <a:r>
              <a:rPr lang="zh-CN" altLang="en-US" b="1"/>
              <a:t>结</a:t>
            </a:r>
            <a:r>
              <a:rPr lang="en-US" altLang="zh-CN" sz="2400" b="1">
                <a:hlinkClick r:id="rId3" action="ppaction://hlinksldjump"/>
              </a:rPr>
              <a:t>see</a:t>
            </a:r>
            <a:endParaRPr lang="en-US" altLang="zh-CN" b="1">
              <a:hlinkClick r:id="rId4" action="ppaction://hlinksldjump"/>
            </a:endParaRPr>
          </a:p>
          <a:p>
            <a:pPr eaLnBrk="1" hangingPunct="1"/>
            <a:r>
              <a:rPr lang="en-US" altLang="zh-CN" b="1"/>
              <a:t>PN</a:t>
            </a:r>
            <a:r>
              <a:rPr lang="zh-CN" altLang="zh-CN" b="1"/>
              <a:t>结是许多半导体器件的基础</a:t>
            </a:r>
            <a:r>
              <a:rPr lang="en-US" altLang="zh-CN" sz="2400" b="1">
                <a:hlinkClick r:id="rId5" action="ppaction://hlinksldjump"/>
              </a:rPr>
              <a:t>more</a:t>
            </a:r>
            <a:endParaRPr lang="en-US" altLang="zh-CN">
              <a:hlinkClick r:id="rId2" action="ppaction://hlinksldjump"/>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灯片编号占位符 3"/>
          <p:cNvSpPr>
            <a:spLocks noGrp="1"/>
          </p:cNvSpPr>
          <p:nvPr>
            <p:ph type="sldNum" sz="quarter" idx="12"/>
          </p:nvPr>
        </p:nvSpPr>
        <p:spPr>
          <a:noFill/>
        </p:spPr>
        <p:txBody>
          <a:bodyPr/>
          <a:lstStyle/>
          <a:p>
            <a:fld id="{0AC9E025-BD26-4B6D-8C50-E03B0825A3F0}" type="slidenum">
              <a:rPr lang="en-US" altLang="zh-CN" smtClean="0">
                <a:ea typeface="宋体" charset="-122"/>
              </a:rPr>
              <a:pPr/>
              <a:t>88</a:t>
            </a:fld>
            <a:endParaRPr lang="en-US" altLang="zh-CN">
              <a:ea typeface="宋体" charset="-122"/>
            </a:endParaRPr>
          </a:p>
        </p:txBody>
      </p:sp>
      <p:sp>
        <p:nvSpPr>
          <p:cNvPr id="228354" name="Text Box 2"/>
          <p:cNvSpPr txBox="1">
            <a:spLocks noChangeArrowheads="1"/>
          </p:cNvSpPr>
          <p:nvPr/>
        </p:nvSpPr>
        <p:spPr bwMode="auto">
          <a:xfrm>
            <a:off x="685800" y="2133600"/>
            <a:ext cx="3141663" cy="2041525"/>
          </a:xfrm>
          <a:prstGeom prst="rect">
            <a:avLst/>
          </a:prstGeom>
          <a:noFill/>
          <a:ln w="9525">
            <a:noFill/>
            <a:miter lim="800000"/>
            <a:headEnd/>
            <a:tailEnd/>
          </a:ln>
        </p:spPr>
        <p:txBody>
          <a:bodyPr wrap="none">
            <a:spAutoFit/>
          </a:bodyPr>
          <a:lstStyle/>
          <a:p>
            <a:r>
              <a:rPr lang="zh-CN" altLang="en-US" sz="3200" b="1"/>
              <a:t>内建场大到一定</a:t>
            </a:r>
          </a:p>
          <a:p>
            <a:r>
              <a:rPr lang="zh-CN" altLang="en-US" sz="3200" b="1"/>
              <a:t>程度</a:t>
            </a:r>
            <a:r>
              <a:rPr lang="en-US" altLang="zh-CN" sz="3200" b="1"/>
              <a:t>,</a:t>
            </a:r>
            <a:r>
              <a:rPr lang="zh-CN" altLang="en-US" sz="3200" b="1"/>
              <a:t>不再有净电</a:t>
            </a:r>
          </a:p>
          <a:p>
            <a:r>
              <a:rPr lang="zh-CN" altLang="en-US" sz="3200" b="1"/>
              <a:t>荷的流动，达到</a:t>
            </a:r>
          </a:p>
          <a:p>
            <a:r>
              <a:rPr lang="zh-CN" altLang="en-US" sz="3200" b="1"/>
              <a:t>了新的平衡。</a:t>
            </a:r>
          </a:p>
        </p:txBody>
      </p:sp>
      <p:sp>
        <p:nvSpPr>
          <p:cNvPr id="228355" name="Text Box 3"/>
          <p:cNvSpPr txBox="1">
            <a:spLocks noChangeArrowheads="1"/>
          </p:cNvSpPr>
          <p:nvPr/>
        </p:nvSpPr>
        <p:spPr bwMode="auto">
          <a:xfrm>
            <a:off x="685800" y="4267200"/>
            <a:ext cx="3581400" cy="2041525"/>
          </a:xfrm>
          <a:prstGeom prst="rect">
            <a:avLst/>
          </a:prstGeom>
          <a:solidFill>
            <a:schemeClr val="accent1"/>
          </a:solidFill>
          <a:ln w="9525">
            <a:noFill/>
            <a:miter lim="800000"/>
            <a:headEnd/>
            <a:tailEnd/>
          </a:ln>
        </p:spPr>
        <p:txBody>
          <a:bodyPr>
            <a:spAutoFit/>
          </a:bodyPr>
          <a:lstStyle/>
          <a:p>
            <a:r>
              <a:rPr lang="zh-CN" altLang="en-US" sz="3200" b="1">
                <a:solidFill>
                  <a:schemeClr val="bg1"/>
                </a:solidFill>
              </a:rPr>
              <a:t>在ｐ型 </a:t>
            </a:r>
            <a:r>
              <a:rPr lang="en-US" altLang="zh-CN" sz="3200" b="1">
                <a:solidFill>
                  <a:schemeClr val="bg1"/>
                </a:solidFill>
              </a:rPr>
              <a:t>n</a:t>
            </a:r>
            <a:r>
              <a:rPr lang="zh-CN" altLang="en-US" sz="3200" b="1">
                <a:solidFill>
                  <a:schemeClr val="bg1"/>
                </a:solidFill>
              </a:rPr>
              <a:t>型交界面</a:t>
            </a:r>
          </a:p>
          <a:p>
            <a:r>
              <a:rPr lang="zh-CN" altLang="en-US" sz="3200" b="1">
                <a:solidFill>
                  <a:schemeClr val="bg1"/>
                </a:solidFill>
              </a:rPr>
              <a:t>附近形成的这种特</a:t>
            </a:r>
          </a:p>
          <a:p>
            <a:r>
              <a:rPr lang="zh-CN" altLang="en-US" sz="3200" b="1">
                <a:solidFill>
                  <a:schemeClr val="bg1"/>
                </a:solidFill>
              </a:rPr>
              <a:t>殊结构称为</a:t>
            </a:r>
            <a:r>
              <a:rPr lang="en-US" altLang="zh-CN" sz="3200" b="1">
                <a:solidFill>
                  <a:schemeClr val="bg1"/>
                </a:solidFill>
              </a:rPr>
              <a:t>P-N</a:t>
            </a:r>
            <a:r>
              <a:rPr lang="zh-CN" altLang="en-US" sz="3200" b="1">
                <a:solidFill>
                  <a:schemeClr val="bg1"/>
                </a:solidFill>
              </a:rPr>
              <a:t>结，</a:t>
            </a:r>
          </a:p>
          <a:p>
            <a:r>
              <a:rPr lang="zh-CN" altLang="en-US" sz="3200" b="1">
                <a:solidFill>
                  <a:schemeClr val="bg1"/>
                </a:solidFill>
              </a:rPr>
              <a:t>约</a:t>
            </a:r>
            <a:r>
              <a:rPr lang="en-US" altLang="zh-CN" sz="3200" b="1">
                <a:solidFill>
                  <a:schemeClr val="bg1"/>
                </a:solidFill>
              </a:rPr>
              <a:t>0.1</a:t>
            </a:r>
            <a:r>
              <a:rPr lang="en-US" altLang="zh-CN" sz="3200" b="1">
                <a:solidFill>
                  <a:schemeClr val="bg1"/>
                </a:solidFill>
                <a:sym typeface="Symbol" pitchFamily="18" charset="2"/>
              </a:rPr>
              <a:t></a:t>
            </a:r>
            <a:r>
              <a:rPr lang="en-US" altLang="zh-CN" sz="3200" b="1">
                <a:solidFill>
                  <a:schemeClr val="bg1"/>
                </a:solidFill>
              </a:rPr>
              <a:t>m</a:t>
            </a:r>
            <a:r>
              <a:rPr lang="zh-CN" altLang="en-US" sz="3200" b="1">
                <a:solidFill>
                  <a:schemeClr val="bg1"/>
                </a:solidFill>
              </a:rPr>
              <a:t>厚。</a:t>
            </a:r>
            <a:endParaRPr lang="zh-CN" altLang="en-US" sz="3200" b="1"/>
          </a:p>
        </p:txBody>
      </p:sp>
      <p:grpSp>
        <p:nvGrpSpPr>
          <p:cNvPr id="2" name="Group 4"/>
          <p:cNvGrpSpPr>
            <a:grpSpLocks/>
          </p:cNvGrpSpPr>
          <p:nvPr/>
        </p:nvGrpSpPr>
        <p:grpSpPr bwMode="auto">
          <a:xfrm>
            <a:off x="4800600" y="990600"/>
            <a:ext cx="3657600" cy="5151438"/>
            <a:chOff x="3024" y="624"/>
            <a:chExt cx="2304" cy="3245"/>
          </a:xfrm>
        </p:grpSpPr>
        <p:sp>
          <p:nvSpPr>
            <p:cNvPr id="40971" name="Rectangle 5"/>
            <p:cNvSpPr>
              <a:spLocks noChangeArrowheads="1"/>
            </p:cNvSpPr>
            <p:nvPr/>
          </p:nvSpPr>
          <p:spPr bwMode="auto">
            <a:xfrm>
              <a:off x="3024" y="2688"/>
              <a:ext cx="2304" cy="768"/>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40972" name="Rectangle 6"/>
            <p:cNvSpPr>
              <a:spLocks noChangeArrowheads="1"/>
            </p:cNvSpPr>
            <p:nvPr/>
          </p:nvSpPr>
          <p:spPr bwMode="auto">
            <a:xfrm>
              <a:off x="3024" y="1104"/>
              <a:ext cx="2304" cy="768"/>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40973" name="Line 7"/>
            <p:cNvSpPr>
              <a:spLocks noChangeShapeType="1"/>
            </p:cNvSpPr>
            <p:nvPr/>
          </p:nvSpPr>
          <p:spPr bwMode="auto">
            <a:xfrm flipH="1">
              <a:off x="4128" y="1104"/>
              <a:ext cx="0" cy="768"/>
            </a:xfrm>
            <a:prstGeom prst="line">
              <a:avLst/>
            </a:prstGeom>
            <a:noFill/>
            <a:ln w="9525">
              <a:solidFill>
                <a:schemeClr val="tx1"/>
              </a:solidFill>
              <a:round/>
              <a:headEnd/>
              <a:tailEnd/>
            </a:ln>
          </p:spPr>
          <p:txBody>
            <a:bodyPr wrap="none" anchor="ctr"/>
            <a:lstStyle/>
            <a:p>
              <a:endParaRPr lang="zh-CN" altLang="en-US"/>
            </a:p>
          </p:txBody>
        </p:sp>
        <p:sp>
          <p:nvSpPr>
            <p:cNvPr id="40974" name="Line 8"/>
            <p:cNvSpPr>
              <a:spLocks noChangeShapeType="1"/>
            </p:cNvSpPr>
            <p:nvPr/>
          </p:nvSpPr>
          <p:spPr bwMode="auto">
            <a:xfrm flipH="1" flipV="1">
              <a:off x="4032" y="1152"/>
              <a:ext cx="144" cy="48"/>
            </a:xfrm>
            <a:prstGeom prst="line">
              <a:avLst/>
            </a:prstGeom>
            <a:noFill/>
            <a:ln w="28575">
              <a:solidFill>
                <a:srgbClr val="FF3300"/>
              </a:solidFill>
              <a:round/>
              <a:headEnd/>
              <a:tailEnd type="triangle" w="med" len="med"/>
            </a:ln>
          </p:spPr>
          <p:txBody>
            <a:bodyPr wrap="none" anchor="ctr"/>
            <a:lstStyle/>
            <a:p>
              <a:endParaRPr lang="zh-CN" altLang="en-US"/>
            </a:p>
          </p:txBody>
        </p:sp>
        <p:sp>
          <p:nvSpPr>
            <p:cNvPr id="40975" name="Line 9"/>
            <p:cNvSpPr>
              <a:spLocks noChangeShapeType="1"/>
            </p:cNvSpPr>
            <p:nvPr/>
          </p:nvSpPr>
          <p:spPr bwMode="auto">
            <a:xfrm flipH="1" flipV="1">
              <a:off x="4032" y="1488"/>
              <a:ext cx="144" cy="48"/>
            </a:xfrm>
            <a:prstGeom prst="line">
              <a:avLst/>
            </a:prstGeom>
            <a:noFill/>
            <a:ln w="28575">
              <a:solidFill>
                <a:srgbClr val="FF3300"/>
              </a:solidFill>
              <a:round/>
              <a:headEnd/>
              <a:tailEnd type="triangle" w="med" len="med"/>
            </a:ln>
          </p:spPr>
          <p:txBody>
            <a:bodyPr wrap="none" anchor="ctr"/>
            <a:lstStyle/>
            <a:p>
              <a:endParaRPr lang="zh-CN" altLang="en-US"/>
            </a:p>
          </p:txBody>
        </p:sp>
        <p:sp>
          <p:nvSpPr>
            <p:cNvPr id="40976" name="Line 10"/>
            <p:cNvSpPr>
              <a:spLocks noChangeShapeType="1"/>
            </p:cNvSpPr>
            <p:nvPr/>
          </p:nvSpPr>
          <p:spPr bwMode="auto">
            <a:xfrm flipH="1" flipV="1">
              <a:off x="4032" y="1344"/>
              <a:ext cx="192" cy="0"/>
            </a:xfrm>
            <a:prstGeom prst="line">
              <a:avLst/>
            </a:prstGeom>
            <a:noFill/>
            <a:ln w="28575">
              <a:solidFill>
                <a:srgbClr val="FF3300"/>
              </a:solidFill>
              <a:round/>
              <a:headEnd/>
              <a:tailEnd type="triangle" w="med" len="med"/>
            </a:ln>
          </p:spPr>
          <p:txBody>
            <a:bodyPr wrap="none" anchor="ctr"/>
            <a:lstStyle/>
            <a:p>
              <a:endParaRPr lang="zh-CN" altLang="en-US"/>
            </a:p>
          </p:txBody>
        </p:sp>
        <p:sp>
          <p:nvSpPr>
            <p:cNvPr id="40977" name="Line 11"/>
            <p:cNvSpPr>
              <a:spLocks noChangeShapeType="1"/>
            </p:cNvSpPr>
            <p:nvPr/>
          </p:nvSpPr>
          <p:spPr bwMode="auto">
            <a:xfrm flipH="1">
              <a:off x="4080" y="1680"/>
              <a:ext cx="144" cy="48"/>
            </a:xfrm>
            <a:prstGeom prst="line">
              <a:avLst/>
            </a:prstGeom>
            <a:noFill/>
            <a:ln w="28575">
              <a:solidFill>
                <a:srgbClr val="FF3300"/>
              </a:solidFill>
              <a:round/>
              <a:headEnd/>
              <a:tailEnd type="triangle" w="med" len="med"/>
            </a:ln>
          </p:spPr>
          <p:txBody>
            <a:bodyPr wrap="none" anchor="ctr"/>
            <a:lstStyle/>
            <a:p>
              <a:endParaRPr lang="zh-CN" altLang="en-US"/>
            </a:p>
          </p:txBody>
        </p:sp>
        <p:sp>
          <p:nvSpPr>
            <p:cNvPr id="40978" name="Line 12"/>
            <p:cNvSpPr>
              <a:spLocks noChangeShapeType="1"/>
            </p:cNvSpPr>
            <p:nvPr/>
          </p:nvSpPr>
          <p:spPr bwMode="auto">
            <a:xfrm>
              <a:off x="4080" y="1776"/>
              <a:ext cx="192" cy="48"/>
            </a:xfrm>
            <a:prstGeom prst="line">
              <a:avLst/>
            </a:prstGeom>
            <a:noFill/>
            <a:ln w="28575">
              <a:solidFill>
                <a:schemeClr val="accent2"/>
              </a:solidFill>
              <a:round/>
              <a:headEnd/>
              <a:tailEnd type="triangle" w="med" len="med"/>
            </a:ln>
          </p:spPr>
          <p:txBody>
            <a:bodyPr wrap="none" anchor="ctr"/>
            <a:lstStyle/>
            <a:p>
              <a:endParaRPr lang="zh-CN" altLang="en-US"/>
            </a:p>
          </p:txBody>
        </p:sp>
        <p:sp>
          <p:nvSpPr>
            <p:cNvPr id="40979" name="Line 13"/>
            <p:cNvSpPr>
              <a:spLocks noChangeShapeType="1"/>
            </p:cNvSpPr>
            <p:nvPr/>
          </p:nvSpPr>
          <p:spPr bwMode="auto">
            <a:xfrm>
              <a:off x="4032" y="1632"/>
              <a:ext cx="192" cy="0"/>
            </a:xfrm>
            <a:prstGeom prst="line">
              <a:avLst/>
            </a:prstGeom>
            <a:noFill/>
            <a:ln w="28575">
              <a:solidFill>
                <a:schemeClr val="accent2"/>
              </a:solidFill>
              <a:round/>
              <a:headEnd/>
              <a:tailEnd type="triangle" w="med" len="med"/>
            </a:ln>
          </p:spPr>
          <p:txBody>
            <a:bodyPr wrap="none" anchor="ctr"/>
            <a:lstStyle/>
            <a:p>
              <a:endParaRPr lang="zh-CN" altLang="en-US"/>
            </a:p>
          </p:txBody>
        </p:sp>
        <p:sp>
          <p:nvSpPr>
            <p:cNvPr id="40980" name="Line 14"/>
            <p:cNvSpPr>
              <a:spLocks noChangeShapeType="1"/>
            </p:cNvSpPr>
            <p:nvPr/>
          </p:nvSpPr>
          <p:spPr bwMode="auto">
            <a:xfrm>
              <a:off x="4080" y="1392"/>
              <a:ext cx="144" cy="48"/>
            </a:xfrm>
            <a:prstGeom prst="line">
              <a:avLst/>
            </a:prstGeom>
            <a:noFill/>
            <a:ln w="28575">
              <a:solidFill>
                <a:schemeClr val="accent2"/>
              </a:solidFill>
              <a:round/>
              <a:headEnd/>
              <a:tailEnd type="triangle" w="med" len="med"/>
            </a:ln>
          </p:spPr>
          <p:txBody>
            <a:bodyPr wrap="none" anchor="ctr"/>
            <a:lstStyle/>
            <a:p>
              <a:endParaRPr lang="zh-CN" altLang="en-US"/>
            </a:p>
          </p:txBody>
        </p:sp>
        <p:sp>
          <p:nvSpPr>
            <p:cNvPr id="40981" name="Line 15"/>
            <p:cNvSpPr>
              <a:spLocks noChangeShapeType="1"/>
            </p:cNvSpPr>
            <p:nvPr/>
          </p:nvSpPr>
          <p:spPr bwMode="auto">
            <a:xfrm>
              <a:off x="4032" y="1200"/>
              <a:ext cx="192" cy="48"/>
            </a:xfrm>
            <a:prstGeom prst="line">
              <a:avLst/>
            </a:prstGeom>
            <a:noFill/>
            <a:ln w="28575">
              <a:solidFill>
                <a:schemeClr val="accent2"/>
              </a:solidFill>
              <a:round/>
              <a:headEnd/>
              <a:tailEnd type="triangle" w="med" len="med"/>
            </a:ln>
          </p:spPr>
          <p:txBody>
            <a:bodyPr wrap="none" anchor="ctr"/>
            <a:lstStyle/>
            <a:p>
              <a:endParaRPr lang="zh-CN" altLang="en-US"/>
            </a:p>
          </p:txBody>
        </p:sp>
        <p:sp>
          <p:nvSpPr>
            <p:cNvPr id="40982" name="Text Box 16"/>
            <p:cNvSpPr txBox="1">
              <a:spLocks noChangeArrowheads="1"/>
            </p:cNvSpPr>
            <p:nvPr/>
          </p:nvSpPr>
          <p:spPr bwMode="auto">
            <a:xfrm>
              <a:off x="3696" y="3504"/>
              <a:ext cx="864" cy="365"/>
            </a:xfrm>
            <a:prstGeom prst="rect">
              <a:avLst/>
            </a:prstGeom>
            <a:solidFill>
              <a:schemeClr val="hlink"/>
            </a:solidFill>
            <a:ln w="9525">
              <a:noFill/>
              <a:miter lim="800000"/>
              <a:headEnd/>
              <a:tailEnd/>
            </a:ln>
          </p:spPr>
          <p:txBody>
            <a:bodyPr>
              <a:spAutoFit/>
            </a:bodyPr>
            <a:lstStyle/>
            <a:p>
              <a:pPr>
                <a:spcBef>
                  <a:spcPct val="50000"/>
                </a:spcBef>
              </a:pPr>
              <a:r>
                <a:rPr lang="en-US" altLang="zh-CN" sz="3200" b="1"/>
                <a:t>P-N</a:t>
              </a:r>
              <a:r>
                <a:rPr lang="zh-CN" altLang="zh-CN" sz="3200" b="1"/>
                <a:t>结</a:t>
              </a:r>
              <a:endParaRPr lang="zh-CN" altLang="en-US" sz="3200" b="1"/>
            </a:p>
          </p:txBody>
        </p:sp>
        <p:sp>
          <p:nvSpPr>
            <p:cNvPr id="40983" name="Line 17"/>
            <p:cNvSpPr>
              <a:spLocks noChangeShapeType="1"/>
            </p:cNvSpPr>
            <p:nvPr/>
          </p:nvSpPr>
          <p:spPr bwMode="auto">
            <a:xfrm flipH="1">
              <a:off x="3888" y="2592"/>
              <a:ext cx="480" cy="0"/>
            </a:xfrm>
            <a:prstGeom prst="line">
              <a:avLst/>
            </a:prstGeom>
            <a:noFill/>
            <a:ln w="38100">
              <a:solidFill>
                <a:schemeClr val="accent2"/>
              </a:solidFill>
              <a:round/>
              <a:headEnd/>
              <a:tailEnd type="triangle" w="med" len="med"/>
            </a:ln>
          </p:spPr>
          <p:txBody>
            <a:bodyPr wrap="none" anchor="ctr"/>
            <a:lstStyle/>
            <a:p>
              <a:endParaRPr lang="zh-CN" altLang="en-US"/>
            </a:p>
          </p:txBody>
        </p:sp>
        <p:graphicFrame>
          <p:nvGraphicFramePr>
            <p:cNvPr id="40963" name="Object 18"/>
            <p:cNvGraphicFramePr>
              <a:graphicFrameLocks noChangeAspect="1"/>
            </p:cNvGraphicFramePr>
            <p:nvPr/>
          </p:nvGraphicFramePr>
          <p:xfrm>
            <a:off x="3936" y="2160"/>
            <a:ext cx="420" cy="401"/>
          </p:xfrm>
          <a:graphic>
            <a:graphicData uri="http://schemas.openxmlformats.org/presentationml/2006/ole">
              <mc:AlternateContent xmlns:mc="http://schemas.openxmlformats.org/markup-compatibility/2006">
                <mc:Choice xmlns:v="urn:schemas-microsoft-com:vml" Requires="v">
                  <p:oleObj name="公式" r:id="rId2" imgW="266400" imgH="253800" progId="Equations">
                    <p:embed/>
                  </p:oleObj>
                </mc:Choice>
                <mc:Fallback>
                  <p:oleObj name="公式" r:id="rId2" imgW="266400" imgH="253800" progId="Equations">
                    <p:embed/>
                    <p:pic>
                      <p:nvPicPr>
                        <p:cNvPr id="0" name="Object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6" y="2160"/>
                          <a:ext cx="420" cy="4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84" name="Line 19"/>
            <p:cNvSpPr>
              <a:spLocks noChangeShapeType="1"/>
            </p:cNvSpPr>
            <p:nvPr/>
          </p:nvSpPr>
          <p:spPr bwMode="auto">
            <a:xfrm>
              <a:off x="4368" y="1104"/>
              <a:ext cx="0" cy="2352"/>
            </a:xfrm>
            <a:prstGeom prst="line">
              <a:avLst/>
            </a:prstGeom>
            <a:noFill/>
            <a:ln w="9525">
              <a:solidFill>
                <a:schemeClr val="tx1"/>
              </a:solidFill>
              <a:prstDash val="sysDot"/>
              <a:round/>
              <a:headEnd/>
              <a:tailEnd/>
            </a:ln>
          </p:spPr>
          <p:txBody>
            <a:bodyPr wrap="none" anchor="ctr"/>
            <a:lstStyle/>
            <a:p>
              <a:endParaRPr lang="zh-CN" altLang="en-US"/>
            </a:p>
          </p:txBody>
        </p:sp>
        <p:sp>
          <p:nvSpPr>
            <p:cNvPr id="40985" name="Line 20"/>
            <p:cNvSpPr>
              <a:spLocks noChangeShapeType="1"/>
            </p:cNvSpPr>
            <p:nvPr/>
          </p:nvSpPr>
          <p:spPr bwMode="auto">
            <a:xfrm>
              <a:off x="3888" y="1104"/>
              <a:ext cx="0" cy="2352"/>
            </a:xfrm>
            <a:prstGeom prst="line">
              <a:avLst/>
            </a:prstGeom>
            <a:noFill/>
            <a:ln w="9525">
              <a:solidFill>
                <a:schemeClr val="tx1"/>
              </a:solidFill>
              <a:prstDash val="sysDot"/>
              <a:round/>
              <a:headEnd/>
              <a:tailEnd/>
            </a:ln>
          </p:spPr>
          <p:txBody>
            <a:bodyPr wrap="none" anchor="ctr"/>
            <a:lstStyle/>
            <a:p>
              <a:endParaRPr lang="zh-CN" altLang="en-US"/>
            </a:p>
          </p:txBody>
        </p:sp>
        <p:sp>
          <p:nvSpPr>
            <p:cNvPr id="40986" name="Text Box 21"/>
            <p:cNvSpPr txBox="1">
              <a:spLocks noChangeArrowheads="1"/>
            </p:cNvSpPr>
            <p:nvPr/>
          </p:nvSpPr>
          <p:spPr bwMode="auto">
            <a:xfrm>
              <a:off x="4752" y="672"/>
              <a:ext cx="515" cy="365"/>
            </a:xfrm>
            <a:prstGeom prst="rect">
              <a:avLst/>
            </a:prstGeom>
            <a:noFill/>
            <a:ln w="38100">
              <a:noFill/>
              <a:miter lim="800000"/>
              <a:headEnd/>
              <a:tailEnd/>
            </a:ln>
          </p:spPr>
          <p:txBody>
            <a:bodyPr wrap="none" anchor="ctr">
              <a:spAutoFit/>
            </a:bodyPr>
            <a:lstStyle/>
            <a:p>
              <a:pPr algn="ctr"/>
              <a:r>
                <a:rPr lang="en-US" altLang="zh-CN" sz="3200" b="1"/>
                <a:t>n</a:t>
              </a:r>
              <a:r>
                <a:rPr lang="zh-CN" altLang="zh-CN" sz="3200" b="1"/>
                <a:t>型</a:t>
              </a:r>
              <a:endParaRPr lang="zh-CN" altLang="en-US" sz="3200" b="1"/>
            </a:p>
          </p:txBody>
        </p:sp>
        <p:sp>
          <p:nvSpPr>
            <p:cNvPr id="40987" name="Text Box 22"/>
            <p:cNvSpPr txBox="1">
              <a:spLocks noChangeArrowheads="1"/>
            </p:cNvSpPr>
            <p:nvPr/>
          </p:nvSpPr>
          <p:spPr bwMode="auto">
            <a:xfrm>
              <a:off x="3168" y="624"/>
              <a:ext cx="515" cy="365"/>
            </a:xfrm>
            <a:prstGeom prst="rect">
              <a:avLst/>
            </a:prstGeom>
            <a:noFill/>
            <a:ln w="38100">
              <a:noFill/>
              <a:miter lim="800000"/>
              <a:headEnd/>
              <a:tailEnd/>
            </a:ln>
          </p:spPr>
          <p:txBody>
            <a:bodyPr wrap="none" anchor="ctr">
              <a:spAutoFit/>
            </a:bodyPr>
            <a:lstStyle/>
            <a:p>
              <a:pPr algn="ctr"/>
              <a:r>
                <a:rPr lang="en-US" altLang="zh-CN" sz="3200" b="1"/>
                <a:t>p</a:t>
              </a:r>
              <a:r>
                <a:rPr lang="zh-CN" altLang="en-US" sz="3200" b="1"/>
                <a:t>型</a:t>
              </a:r>
            </a:p>
          </p:txBody>
        </p:sp>
        <p:grpSp>
          <p:nvGrpSpPr>
            <p:cNvPr id="3" name="Group 23"/>
            <p:cNvGrpSpPr>
              <a:grpSpLocks/>
            </p:cNvGrpSpPr>
            <p:nvPr/>
          </p:nvGrpSpPr>
          <p:grpSpPr bwMode="auto">
            <a:xfrm>
              <a:off x="3072" y="1152"/>
              <a:ext cx="1008" cy="672"/>
              <a:chOff x="3072" y="1152"/>
              <a:chExt cx="1008" cy="672"/>
            </a:xfrm>
          </p:grpSpPr>
          <p:sp>
            <p:nvSpPr>
              <p:cNvPr id="41141" name="Oval 24"/>
              <p:cNvSpPr>
                <a:spLocks noChangeArrowheads="1"/>
              </p:cNvSpPr>
              <p:nvPr/>
            </p:nvSpPr>
            <p:spPr bwMode="auto">
              <a:xfrm>
                <a:off x="3504" y="1632"/>
                <a:ext cx="96" cy="96"/>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41142" name="Oval 25"/>
              <p:cNvSpPr>
                <a:spLocks noChangeArrowheads="1"/>
              </p:cNvSpPr>
              <p:nvPr/>
            </p:nvSpPr>
            <p:spPr bwMode="auto">
              <a:xfrm>
                <a:off x="3312" y="1488"/>
                <a:ext cx="96" cy="96"/>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41143" name="Oval 26"/>
              <p:cNvSpPr>
                <a:spLocks noChangeArrowheads="1"/>
              </p:cNvSpPr>
              <p:nvPr/>
            </p:nvSpPr>
            <p:spPr bwMode="auto">
              <a:xfrm>
                <a:off x="3120" y="1536"/>
                <a:ext cx="96" cy="96"/>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41144" name="Oval 27"/>
              <p:cNvSpPr>
                <a:spLocks noChangeArrowheads="1"/>
              </p:cNvSpPr>
              <p:nvPr/>
            </p:nvSpPr>
            <p:spPr bwMode="auto">
              <a:xfrm>
                <a:off x="3168" y="1680"/>
                <a:ext cx="96" cy="96"/>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41145" name="Oval 28"/>
              <p:cNvSpPr>
                <a:spLocks noChangeArrowheads="1"/>
              </p:cNvSpPr>
              <p:nvPr/>
            </p:nvSpPr>
            <p:spPr bwMode="auto">
              <a:xfrm>
                <a:off x="3264" y="1296"/>
                <a:ext cx="96" cy="96"/>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41146" name="Oval 29"/>
              <p:cNvSpPr>
                <a:spLocks noChangeArrowheads="1"/>
              </p:cNvSpPr>
              <p:nvPr/>
            </p:nvSpPr>
            <p:spPr bwMode="auto">
              <a:xfrm>
                <a:off x="3072" y="1248"/>
                <a:ext cx="96" cy="96"/>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41147" name="Oval 30"/>
              <p:cNvSpPr>
                <a:spLocks noChangeArrowheads="1"/>
              </p:cNvSpPr>
              <p:nvPr/>
            </p:nvSpPr>
            <p:spPr bwMode="auto">
              <a:xfrm>
                <a:off x="3696" y="1488"/>
                <a:ext cx="96" cy="96"/>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41148" name="Oval 31"/>
              <p:cNvSpPr>
                <a:spLocks noChangeArrowheads="1"/>
              </p:cNvSpPr>
              <p:nvPr/>
            </p:nvSpPr>
            <p:spPr bwMode="auto">
              <a:xfrm>
                <a:off x="3552" y="1440"/>
                <a:ext cx="96" cy="96"/>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41149" name="Oval 32"/>
              <p:cNvSpPr>
                <a:spLocks noChangeArrowheads="1"/>
              </p:cNvSpPr>
              <p:nvPr/>
            </p:nvSpPr>
            <p:spPr bwMode="auto">
              <a:xfrm>
                <a:off x="3408" y="1200"/>
                <a:ext cx="96" cy="96"/>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41150" name="Oval 33"/>
              <p:cNvSpPr>
                <a:spLocks noChangeArrowheads="1"/>
              </p:cNvSpPr>
              <p:nvPr/>
            </p:nvSpPr>
            <p:spPr bwMode="auto">
              <a:xfrm>
                <a:off x="3360" y="1632"/>
                <a:ext cx="96" cy="96"/>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41151" name="Oval 34"/>
              <p:cNvSpPr>
                <a:spLocks noChangeArrowheads="1"/>
              </p:cNvSpPr>
              <p:nvPr/>
            </p:nvSpPr>
            <p:spPr bwMode="auto">
              <a:xfrm>
                <a:off x="3600" y="1248"/>
                <a:ext cx="96" cy="96"/>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41152" name="Oval 35"/>
              <p:cNvSpPr>
                <a:spLocks noChangeArrowheads="1"/>
              </p:cNvSpPr>
              <p:nvPr/>
            </p:nvSpPr>
            <p:spPr bwMode="auto">
              <a:xfrm>
                <a:off x="3648" y="1680"/>
                <a:ext cx="96" cy="96"/>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41153" name="Oval 36"/>
              <p:cNvSpPr>
                <a:spLocks noChangeArrowheads="1"/>
              </p:cNvSpPr>
              <p:nvPr/>
            </p:nvSpPr>
            <p:spPr bwMode="auto">
              <a:xfrm>
                <a:off x="3936" y="1584"/>
                <a:ext cx="96" cy="96"/>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41154" name="Oval 37"/>
              <p:cNvSpPr>
                <a:spLocks noChangeArrowheads="1"/>
              </p:cNvSpPr>
              <p:nvPr/>
            </p:nvSpPr>
            <p:spPr bwMode="auto">
              <a:xfrm>
                <a:off x="3936" y="1152"/>
                <a:ext cx="96" cy="96"/>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41155" name="Oval 38"/>
              <p:cNvSpPr>
                <a:spLocks noChangeArrowheads="1"/>
              </p:cNvSpPr>
              <p:nvPr/>
            </p:nvSpPr>
            <p:spPr bwMode="auto">
              <a:xfrm>
                <a:off x="3984" y="1344"/>
                <a:ext cx="96" cy="96"/>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41156" name="Oval 39"/>
              <p:cNvSpPr>
                <a:spLocks noChangeArrowheads="1"/>
              </p:cNvSpPr>
              <p:nvPr/>
            </p:nvSpPr>
            <p:spPr bwMode="auto">
              <a:xfrm>
                <a:off x="3984" y="1728"/>
                <a:ext cx="96" cy="96"/>
              </a:xfrm>
              <a:prstGeom prst="ellipse">
                <a:avLst/>
              </a:prstGeom>
              <a:solidFill>
                <a:schemeClr val="bg1"/>
              </a:solidFill>
              <a:ln w="9525">
                <a:solidFill>
                  <a:schemeClr val="tx1"/>
                </a:solidFill>
                <a:round/>
                <a:headEnd/>
                <a:tailEnd/>
              </a:ln>
            </p:spPr>
            <p:txBody>
              <a:bodyPr wrap="none" anchor="ctr"/>
              <a:lstStyle/>
              <a:p>
                <a:endParaRPr lang="zh-CN" altLang="en-US"/>
              </a:p>
            </p:txBody>
          </p:sp>
          <p:grpSp>
            <p:nvGrpSpPr>
              <p:cNvPr id="4" name="Group 40"/>
              <p:cNvGrpSpPr>
                <a:grpSpLocks/>
              </p:cNvGrpSpPr>
              <p:nvPr/>
            </p:nvGrpSpPr>
            <p:grpSpPr bwMode="auto">
              <a:xfrm>
                <a:off x="3072" y="1248"/>
                <a:ext cx="96" cy="96"/>
                <a:chOff x="2928" y="336"/>
                <a:chExt cx="96" cy="96"/>
              </a:xfrm>
            </p:grpSpPr>
            <p:sp>
              <p:nvSpPr>
                <p:cNvPr id="41203" name="Line 41"/>
                <p:cNvSpPr>
                  <a:spLocks noChangeShapeType="1"/>
                </p:cNvSpPr>
                <p:nvPr/>
              </p:nvSpPr>
              <p:spPr bwMode="auto">
                <a:xfrm>
                  <a:off x="2928" y="384"/>
                  <a:ext cx="96" cy="0"/>
                </a:xfrm>
                <a:prstGeom prst="line">
                  <a:avLst/>
                </a:prstGeom>
                <a:noFill/>
                <a:ln w="38100">
                  <a:solidFill>
                    <a:schemeClr val="tx1"/>
                  </a:solidFill>
                  <a:round/>
                  <a:headEnd/>
                  <a:tailEnd/>
                </a:ln>
              </p:spPr>
              <p:txBody>
                <a:bodyPr wrap="none" anchor="ctr"/>
                <a:lstStyle/>
                <a:p>
                  <a:endParaRPr lang="zh-CN" altLang="en-US"/>
                </a:p>
              </p:txBody>
            </p:sp>
            <p:sp>
              <p:nvSpPr>
                <p:cNvPr id="41204" name="Line 42"/>
                <p:cNvSpPr>
                  <a:spLocks noChangeShapeType="1"/>
                </p:cNvSpPr>
                <p:nvPr/>
              </p:nvSpPr>
              <p:spPr bwMode="auto">
                <a:xfrm>
                  <a:off x="2976" y="336"/>
                  <a:ext cx="0" cy="96"/>
                </a:xfrm>
                <a:prstGeom prst="line">
                  <a:avLst/>
                </a:prstGeom>
                <a:noFill/>
                <a:ln w="38100">
                  <a:solidFill>
                    <a:schemeClr val="tx1"/>
                  </a:solidFill>
                  <a:round/>
                  <a:headEnd/>
                  <a:tailEnd/>
                </a:ln>
              </p:spPr>
              <p:txBody>
                <a:bodyPr wrap="none" anchor="ctr"/>
                <a:lstStyle/>
                <a:p>
                  <a:endParaRPr lang="zh-CN" altLang="en-US"/>
                </a:p>
              </p:txBody>
            </p:sp>
          </p:grpSp>
          <p:grpSp>
            <p:nvGrpSpPr>
              <p:cNvPr id="5" name="Group 43"/>
              <p:cNvGrpSpPr>
                <a:grpSpLocks/>
              </p:cNvGrpSpPr>
              <p:nvPr/>
            </p:nvGrpSpPr>
            <p:grpSpPr bwMode="auto">
              <a:xfrm>
                <a:off x="3120" y="1536"/>
                <a:ext cx="96" cy="96"/>
                <a:chOff x="2928" y="336"/>
                <a:chExt cx="96" cy="96"/>
              </a:xfrm>
            </p:grpSpPr>
            <p:sp>
              <p:nvSpPr>
                <p:cNvPr id="41201" name="Line 44"/>
                <p:cNvSpPr>
                  <a:spLocks noChangeShapeType="1"/>
                </p:cNvSpPr>
                <p:nvPr/>
              </p:nvSpPr>
              <p:spPr bwMode="auto">
                <a:xfrm>
                  <a:off x="2928" y="384"/>
                  <a:ext cx="96" cy="0"/>
                </a:xfrm>
                <a:prstGeom prst="line">
                  <a:avLst/>
                </a:prstGeom>
                <a:noFill/>
                <a:ln w="38100">
                  <a:solidFill>
                    <a:schemeClr val="tx1"/>
                  </a:solidFill>
                  <a:round/>
                  <a:headEnd/>
                  <a:tailEnd/>
                </a:ln>
              </p:spPr>
              <p:txBody>
                <a:bodyPr wrap="none" anchor="ctr"/>
                <a:lstStyle/>
                <a:p>
                  <a:endParaRPr lang="zh-CN" altLang="en-US"/>
                </a:p>
              </p:txBody>
            </p:sp>
            <p:sp>
              <p:nvSpPr>
                <p:cNvPr id="41202" name="Line 45"/>
                <p:cNvSpPr>
                  <a:spLocks noChangeShapeType="1"/>
                </p:cNvSpPr>
                <p:nvPr/>
              </p:nvSpPr>
              <p:spPr bwMode="auto">
                <a:xfrm>
                  <a:off x="2976" y="336"/>
                  <a:ext cx="0" cy="96"/>
                </a:xfrm>
                <a:prstGeom prst="line">
                  <a:avLst/>
                </a:prstGeom>
                <a:noFill/>
                <a:ln w="38100">
                  <a:solidFill>
                    <a:schemeClr val="tx1"/>
                  </a:solidFill>
                  <a:round/>
                  <a:headEnd/>
                  <a:tailEnd/>
                </a:ln>
              </p:spPr>
              <p:txBody>
                <a:bodyPr wrap="none" anchor="ctr"/>
                <a:lstStyle/>
                <a:p>
                  <a:endParaRPr lang="zh-CN" altLang="en-US"/>
                </a:p>
              </p:txBody>
            </p:sp>
          </p:grpSp>
          <p:grpSp>
            <p:nvGrpSpPr>
              <p:cNvPr id="6" name="Group 46"/>
              <p:cNvGrpSpPr>
                <a:grpSpLocks/>
              </p:cNvGrpSpPr>
              <p:nvPr/>
            </p:nvGrpSpPr>
            <p:grpSpPr bwMode="auto">
              <a:xfrm>
                <a:off x="3168" y="1680"/>
                <a:ext cx="96" cy="96"/>
                <a:chOff x="2928" y="336"/>
                <a:chExt cx="96" cy="96"/>
              </a:xfrm>
            </p:grpSpPr>
            <p:sp>
              <p:nvSpPr>
                <p:cNvPr id="41199" name="Line 47"/>
                <p:cNvSpPr>
                  <a:spLocks noChangeShapeType="1"/>
                </p:cNvSpPr>
                <p:nvPr/>
              </p:nvSpPr>
              <p:spPr bwMode="auto">
                <a:xfrm>
                  <a:off x="2928" y="384"/>
                  <a:ext cx="96" cy="0"/>
                </a:xfrm>
                <a:prstGeom prst="line">
                  <a:avLst/>
                </a:prstGeom>
                <a:noFill/>
                <a:ln w="38100">
                  <a:solidFill>
                    <a:schemeClr val="tx1"/>
                  </a:solidFill>
                  <a:round/>
                  <a:headEnd/>
                  <a:tailEnd/>
                </a:ln>
              </p:spPr>
              <p:txBody>
                <a:bodyPr wrap="none" anchor="ctr"/>
                <a:lstStyle/>
                <a:p>
                  <a:endParaRPr lang="zh-CN" altLang="en-US"/>
                </a:p>
              </p:txBody>
            </p:sp>
            <p:sp>
              <p:nvSpPr>
                <p:cNvPr id="41200" name="Line 48"/>
                <p:cNvSpPr>
                  <a:spLocks noChangeShapeType="1"/>
                </p:cNvSpPr>
                <p:nvPr/>
              </p:nvSpPr>
              <p:spPr bwMode="auto">
                <a:xfrm>
                  <a:off x="2976" y="336"/>
                  <a:ext cx="0" cy="96"/>
                </a:xfrm>
                <a:prstGeom prst="line">
                  <a:avLst/>
                </a:prstGeom>
                <a:noFill/>
                <a:ln w="38100">
                  <a:solidFill>
                    <a:schemeClr val="tx1"/>
                  </a:solidFill>
                  <a:round/>
                  <a:headEnd/>
                  <a:tailEnd/>
                </a:ln>
              </p:spPr>
              <p:txBody>
                <a:bodyPr wrap="none" anchor="ctr"/>
                <a:lstStyle/>
                <a:p>
                  <a:endParaRPr lang="zh-CN" altLang="en-US"/>
                </a:p>
              </p:txBody>
            </p:sp>
          </p:grpSp>
          <p:grpSp>
            <p:nvGrpSpPr>
              <p:cNvPr id="7" name="Group 49"/>
              <p:cNvGrpSpPr>
                <a:grpSpLocks/>
              </p:cNvGrpSpPr>
              <p:nvPr/>
            </p:nvGrpSpPr>
            <p:grpSpPr bwMode="auto">
              <a:xfrm>
                <a:off x="3360" y="1632"/>
                <a:ext cx="96" cy="96"/>
                <a:chOff x="2928" y="336"/>
                <a:chExt cx="96" cy="96"/>
              </a:xfrm>
            </p:grpSpPr>
            <p:sp>
              <p:nvSpPr>
                <p:cNvPr id="41197" name="Line 50"/>
                <p:cNvSpPr>
                  <a:spLocks noChangeShapeType="1"/>
                </p:cNvSpPr>
                <p:nvPr/>
              </p:nvSpPr>
              <p:spPr bwMode="auto">
                <a:xfrm>
                  <a:off x="2928" y="384"/>
                  <a:ext cx="96" cy="0"/>
                </a:xfrm>
                <a:prstGeom prst="line">
                  <a:avLst/>
                </a:prstGeom>
                <a:noFill/>
                <a:ln w="38100">
                  <a:solidFill>
                    <a:schemeClr val="tx1"/>
                  </a:solidFill>
                  <a:round/>
                  <a:headEnd/>
                  <a:tailEnd/>
                </a:ln>
              </p:spPr>
              <p:txBody>
                <a:bodyPr wrap="none" anchor="ctr"/>
                <a:lstStyle/>
                <a:p>
                  <a:endParaRPr lang="zh-CN" altLang="en-US"/>
                </a:p>
              </p:txBody>
            </p:sp>
            <p:sp>
              <p:nvSpPr>
                <p:cNvPr id="41198" name="Line 51"/>
                <p:cNvSpPr>
                  <a:spLocks noChangeShapeType="1"/>
                </p:cNvSpPr>
                <p:nvPr/>
              </p:nvSpPr>
              <p:spPr bwMode="auto">
                <a:xfrm>
                  <a:off x="2976" y="336"/>
                  <a:ext cx="0" cy="96"/>
                </a:xfrm>
                <a:prstGeom prst="line">
                  <a:avLst/>
                </a:prstGeom>
                <a:noFill/>
                <a:ln w="38100">
                  <a:solidFill>
                    <a:schemeClr val="tx1"/>
                  </a:solidFill>
                  <a:round/>
                  <a:headEnd/>
                  <a:tailEnd/>
                </a:ln>
              </p:spPr>
              <p:txBody>
                <a:bodyPr wrap="none" anchor="ctr"/>
                <a:lstStyle/>
                <a:p>
                  <a:endParaRPr lang="zh-CN" altLang="en-US"/>
                </a:p>
              </p:txBody>
            </p:sp>
          </p:grpSp>
          <p:grpSp>
            <p:nvGrpSpPr>
              <p:cNvPr id="8" name="Group 52"/>
              <p:cNvGrpSpPr>
                <a:grpSpLocks/>
              </p:cNvGrpSpPr>
              <p:nvPr/>
            </p:nvGrpSpPr>
            <p:grpSpPr bwMode="auto">
              <a:xfrm>
                <a:off x="3648" y="1680"/>
                <a:ext cx="96" cy="96"/>
                <a:chOff x="2928" y="336"/>
                <a:chExt cx="96" cy="96"/>
              </a:xfrm>
            </p:grpSpPr>
            <p:sp>
              <p:nvSpPr>
                <p:cNvPr id="41195" name="Line 53"/>
                <p:cNvSpPr>
                  <a:spLocks noChangeShapeType="1"/>
                </p:cNvSpPr>
                <p:nvPr/>
              </p:nvSpPr>
              <p:spPr bwMode="auto">
                <a:xfrm>
                  <a:off x="2928" y="384"/>
                  <a:ext cx="96" cy="0"/>
                </a:xfrm>
                <a:prstGeom prst="line">
                  <a:avLst/>
                </a:prstGeom>
                <a:noFill/>
                <a:ln w="38100">
                  <a:solidFill>
                    <a:schemeClr val="tx1"/>
                  </a:solidFill>
                  <a:round/>
                  <a:headEnd/>
                  <a:tailEnd/>
                </a:ln>
              </p:spPr>
              <p:txBody>
                <a:bodyPr wrap="none" anchor="ctr"/>
                <a:lstStyle/>
                <a:p>
                  <a:endParaRPr lang="zh-CN" altLang="en-US"/>
                </a:p>
              </p:txBody>
            </p:sp>
            <p:sp>
              <p:nvSpPr>
                <p:cNvPr id="41196" name="Line 54"/>
                <p:cNvSpPr>
                  <a:spLocks noChangeShapeType="1"/>
                </p:cNvSpPr>
                <p:nvPr/>
              </p:nvSpPr>
              <p:spPr bwMode="auto">
                <a:xfrm>
                  <a:off x="2976" y="336"/>
                  <a:ext cx="0" cy="96"/>
                </a:xfrm>
                <a:prstGeom prst="line">
                  <a:avLst/>
                </a:prstGeom>
                <a:noFill/>
                <a:ln w="38100">
                  <a:solidFill>
                    <a:schemeClr val="tx1"/>
                  </a:solidFill>
                  <a:round/>
                  <a:headEnd/>
                  <a:tailEnd/>
                </a:ln>
              </p:spPr>
              <p:txBody>
                <a:bodyPr wrap="none" anchor="ctr"/>
                <a:lstStyle/>
                <a:p>
                  <a:endParaRPr lang="zh-CN" altLang="en-US"/>
                </a:p>
              </p:txBody>
            </p:sp>
          </p:grpSp>
          <p:grpSp>
            <p:nvGrpSpPr>
              <p:cNvPr id="9" name="Group 55"/>
              <p:cNvGrpSpPr>
                <a:grpSpLocks/>
              </p:cNvGrpSpPr>
              <p:nvPr/>
            </p:nvGrpSpPr>
            <p:grpSpPr bwMode="auto">
              <a:xfrm>
                <a:off x="3504" y="1632"/>
                <a:ext cx="96" cy="96"/>
                <a:chOff x="2928" y="336"/>
                <a:chExt cx="96" cy="96"/>
              </a:xfrm>
            </p:grpSpPr>
            <p:sp>
              <p:nvSpPr>
                <p:cNvPr id="41193" name="Line 56"/>
                <p:cNvSpPr>
                  <a:spLocks noChangeShapeType="1"/>
                </p:cNvSpPr>
                <p:nvPr/>
              </p:nvSpPr>
              <p:spPr bwMode="auto">
                <a:xfrm>
                  <a:off x="2928" y="384"/>
                  <a:ext cx="96" cy="0"/>
                </a:xfrm>
                <a:prstGeom prst="line">
                  <a:avLst/>
                </a:prstGeom>
                <a:noFill/>
                <a:ln w="38100">
                  <a:solidFill>
                    <a:schemeClr val="tx1"/>
                  </a:solidFill>
                  <a:round/>
                  <a:headEnd/>
                  <a:tailEnd/>
                </a:ln>
              </p:spPr>
              <p:txBody>
                <a:bodyPr wrap="none" anchor="ctr"/>
                <a:lstStyle/>
                <a:p>
                  <a:endParaRPr lang="zh-CN" altLang="en-US"/>
                </a:p>
              </p:txBody>
            </p:sp>
            <p:sp>
              <p:nvSpPr>
                <p:cNvPr id="41194" name="Line 57"/>
                <p:cNvSpPr>
                  <a:spLocks noChangeShapeType="1"/>
                </p:cNvSpPr>
                <p:nvPr/>
              </p:nvSpPr>
              <p:spPr bwMode="auto">
                <a:xfrm>
                  <a:off x="2976" y="336"/>
                  <a:ext cx="0" cy="96"/>
                </a:xfrm>
                <a:prstGeom prst="line">
                  <a:avLst/>
                </a:prstGeom>
                <a:noFill/>
                <a:ln w="38100">
                  <a:solidFill>
                    <a:schemeClr val="tx1"/>
                  </a:solidFill>
                  <a:round/>
                  <a:headEnd/>
                  <a:tailEnd/>
                </a:ln>
              </p:spPr>
              <p:txBody>
                <a:bodyPr wrap="none" anchor="ctr"/>
                <a:lstStyle/>
                <a:p>
                  <a:endParaRPr lang="zh-CN" altLang="en-US"/>
                </a:p>
              </p:txBody>
            </p:sp>
          </p:grpSp>
          <p:grpSp>
            <p:nvGrpSpPr>
              <p:cNvPr id="10" name="Group 58"/>
              <p:cNvGrpSpPr>
                <a:grpSpLocks/>
              </p:cNvGrpSpPr>
              <p:nvPr/>
            </p:nvGrpSpPr>
            <p:grpSpPr bwMode="auto">
              <a:xfrm>
                <a:off x="3696" y="1488"/>
                <a:ext cx="96" cy="96"/>
                <a:chOff x="2928" y="336"/>
                <a:chExt cx="96" cy="96"/>
              </a:xfrm>
            </p:grpSpPr>
            <p:sp>
              <p:nvSpPr>
                <p:cNvPr id="41191" name="Line 59"/>
                <p:cNvSpPr>
                  <a:spLocks noChangeShapeType="1"/>
                </p:cNvSpPr>
                <p:nvPr/>
              </p:nvSpPr>
              <p:spPr bwMode="auto">
                <a:xfrm>
                  <a:off x="2928" y="384"/>
                  <a:ext cx="96" cy="0"/>
                </a:xfrm>
                <a:prstGeom prst="line">
                  <a:avLst/>
                </a:prstGeom>
                <a:noFill/>
                <a:ln w="38100">
                  <a:solidFill>
                    <a:schemeClr val="tx1"/>
                  </a:solidFill>
                  <a:round/>
                  <a:headEnd/>
                  <a:tailEnd/>
                </a:ln>
              </p:spPr>
              <p:txBody>
                <a:bodyPr wrap="none" anchor="ctr"/>
                <a:lstStyle/>
                <a:p>
                  <a:endParaRPr lang="zh-CN" altLang="en-US"/>
                </a:p>
              </p:txBody>
            </p:sp>
            <p:sp>
              <p:nvSpPr>
                <p:cNvPr id="41192" name="Line 60"/>
                <p:cNvSpPr>
                  <a:spLocks noChangeShapeType="1"/>
                </p:cNvSpPr>
                <p:nvPr/>
              </p:nvSpPr>
              <p:spPr bwMode="auto">
                <a:xfrm>
                  <a:off x="2976" y="336"/>
                  <a:ext cx="0" cy="96"/>
                </a:xfrm>
                <a:prstGeom prst="line">
                  <a:avLst/>
                </a:prstGeom>
                <a:noFill/>
                <a:ln w="38100">
                  <a:solidFill>
                    <a:schemeClr val="tx1"/>
                  </a:solidFill>
                  <a:round/>
                  <a:headEnd/>
                  <a:tailEnd/>
                </a:ln>
              </p:spPr>
              <p:txBody>
                <a:bodyPr wrap="none" anchor="ctr"/>
                <a:lstStyle/>
                <a:p>
                  <a:endParaRPr lang="zh-CN" altLang="en-US"/>
                </a:p>
              </p:txBody>
            </p:sp>
          </p:grpSp>
          <p:grpSp>
            <p:nvGrpSpPr>
              <p:cNvPr id="11" name="Group 61"/>
              <p:cNvGrpSpPr>
                <a:grpSpLocks/>
              </p:cNvGrpSpPr>
              <p:nvPr/>
            </p:nvGrpSpPr>
            <p:grpSpPr bwMode="auto">
              <a:xfrm>
                <a:off x="3552" y="1440"/>
                <a:ext cx="96" cy="96"/>
                <a:chOff x="2928" y="336"/>
                <a:chExt cx="96" cy="96"/>
              </a:xfrm>
            </p:grpSpPr>
            <p:sp>
              <p:nvSpPr>
                <p:cNvPr id="41189" name="Line 62"/>
                <p:cNvSpPr>
                  <a:spLocks noChangeShapeType="1"/>
                </p:cNvSpPr>
                <p:nvPr/>
              </p:nvSpPr>
              <p:spPr bwMode="auto">
                <a:xfrm>
                  <a:off x="2928" y="384"/>
                  <a:ext cx="96" cy="0"/>
                </a:xfrm>
                <a:prstGeom prst="line">
                  <a:avLst/>
                </a:prstGeom>
                <a:noFill/>
                <a:ln w="38100">
                  <a:solidFill>
                    <a:schemeClr val="tx1"/>
                  </a:solidFill>
                  <a:round/>
                  <a:headEnd/>
                  <a:tailEnd/>
                </a:ln>
              </p:spPr>
              <p:txBody>
                <a:bodyPr wrap="none" anchor="ctr"/>
                <a:lstStyle/>
                <a:p>
                  <a:endParaRPr lang="zh-CN" altLang="en-US"/>
                </a:p>
              </p:txBody>
            </p:sp>
            <p:sp>
              <p:nvSpPr>
                <p:cNvPr id="41190" name="Line 63"/>
                <p:cNvSpPr>
                  <a:spLocks noChangeShapeType="1"/>
                </p:cNvSpPr>
                <p:nvPr/>
              </p:nvSpPr>
              <p:spPr bwMode="auto">
                <a:xfrm>
                  <a:off x="2976" y="336"/>
                  <a:ext cx="0" cy="96"/>
                </a:xfrm>
                <a:prstGeom prst="line">
                  <a:avLst/>
                </a:prstGeom>
                <a:noFill/>
                <a:ln w="38100">
                  <a:solidFill>
                    <a:schemeClr val="tx1"/>
                  </a:solidFill>
                  <a:round/>
                  <a:headEnd/>
                  <a:tailEnd/>
                </a:ln>
              </p:spPr>
              <p:txBody>
                <a:bodyPr wrap="none" anchor="ctr"/>
                <a:lstStyle/>
                <a:p>
                  <a:endParaRPr lang="zh-CN" altLang="en-US"/>
                </a:p>
              </p:txBody>
            </p:sp>
          </p:grpSp>
          <p:grpSp>
            <p:nvGrpSpPr>
              <p:cNvPr id="12" name="Group 64"/>
              <p:cNvGrpSpPr>
                <a:grpSpLocks/>
              </p:cNvGrpSpPr>
              <p:nvPr/>
            </p:nvGrpSpPr>
            <p:grpSpPr bwMode="auto">
              <a:xfrm>
                <a:off x="3312" y="1488"/>
                <a:ext cx="96" cy="96"/>
                <a:chOff x="2928" y="336"/>
                <a:chExt cx="96" cy="96"/>
              </a:xfrm>
            </p:grpSpPr>
            <p:sp>
              <p:nvSpPr>
                <p:cNvPr id="41187" name="Line 65"/>
                <p:cNvSpPr>
                  <a:spLocks noChangeShapeType="1"/>
                </p:cNvSpPr>
                <p:nvPr/>
              </p:nvSpPr>
              <p:spPr bwMode="auto">
                <a:xfrm>
                  <a:off x="2928" y="384"/>
                  <a:ext cx="96" cy="0"/>
                </a:xfrm>
                <a:prstGeom prst="line">
                  <a:avLst/>
                </a:prstGeom>
                <a:noFill/>
                <a:ln w="38100">
                  <a:solidFill>
                    <a:schemeClr val="tx1"/>
                  </a:solidFill>
                  <a:round/>
                  <a:headEnd/>
                  <a:tailEnd/>
                </a:ln>
              </p:spPr>
              <p:txBody>
                <a:bodyPr wrap="none" anchor="ctr"/>
                <a:lstStyle/>
                <a:p>
                  <a:endParaRPr lang="zh-CN" altLang="en-US"/>
                </a:p>
              </p:txBody>
            </p:sp>
            <p:sp>
              <p:nvSpPr>
                <p:cNvPr id="41188" name="Line 66"/>
                <p:cNvSpPr>
                  <a:spLocks noChangeShapeType="1"/>
                </p:cNvSpPr>
                <p:nvPr/>
              </p:nvSpPr>
              <p:spPr bwMode="auto">
                <a:xfrm>
                  <a:off x="2976" y="336"/>
                  <a:ext cx="0" cy="96"/>
                </a:xfrm>
                <a:prstGeom prst="line">
                  <a:avLst/>
                </a:prstGeom>
                <a:noFill/>
                <a:ln w="38100">
                  <a:solidFill>
                    <a:schemeClr val="tx1"/>
                  </a:solidFill>
                  <a:round/>
                  <a:headEnd/>
                  <a:tailEnd/>
                </a:ln>
              </p:spPr>
              <p:txBody>
                <a:bodyPr wrap="none" anchor="ctr"/>
                <a:lstStyle/>
                <a:p>
                  <a:endParaRPr lang="zh-CN" altLang="en-US"/>
                </a:p>
              </p:txBody>
            </p:sp>
          </p:grpSp>
          <p:grpSp>
            <p:nvGrpSpPr>
              <p:cNvPr id="13" name="Group 67"/>
              <p:cNvGrpSpPr>
                <a:grpSpLocks/>
              </p:cNvGrpSpPr>
              <p:nvPr/>
            </p:nvGrpSpPr>
            <p:grpSpPr bwMode="auto">
              <a:xfrm>
                <a:off x="3264" y="1296"/>
                <a:ext cx="96" cy="96"/>
                <a:chOff x="2928" y="336"/>
                <a:chExt cx="96" cy="96"/>
              </a:xfrm>
            </p:grpSpPr>
            <p:sp>
              <p:nvSpPr>
                <p:cNvPr id="41185" name="Line 68"/>
                <p:cNvSpPr>
                  <a:spLocks noChangeShapeType="1"/>
                </p:cNvSpPr>
                <p:nvPr/>
              </p:nvSpPr>
              <p:spPr bwMode="auto">
                <a:xfrm>
                  <a:off x="2928" y="384"/>
                  <a:ext cx="96" cy="0"/>
                </a:xfrm>
                <a:prstGeom prst="line">
                  <a:avLst/>
                </a:prstGeom>
                <a:noFill/>
                <a:ln w="38100">
                  <a:solidFill>
                    <a:schemeClr val="tx1"/>
                  </a:solidFill>
                  <a:round/>
                  <a:headEnd/>
                  <a:tailEnd/>
                </a:ln>
              </p:spPr>
              <p:txBody>
                <a:bodyPr wrap="none" anchor="ctr"/>
                <a:lstStyle/>
                <a:p>
                  <a:endParaRPr lang="zh-CN" altLang="en-US"/>
                </a:p>
              </p:txBody>
            </p:sp>
            <p:sp>
              <p:nvSpPr>
                <p:cNvPr id="41186" name="Line 69"/>
                <p:cNvSpPr>
                  <a:spLocks noChangeShapeType="1"/>
                </p:cNvSpPr>
                <p:nvPr/>
              </p:nvSpPr>
              <p:spPr bwMode="auto">
                <a:xfrm>
                  <a:off x="2976" y="336"/>
                  <a:ext cx="0" cy="96"/>
                </a:xfrm>
                <a:prstGeom prst="line">
                  <a:avLst/>
                </a:prstGeom>
                <a:noFill/>
                <a:ln w="38100">
                  <a:solidFill>
                    <a:schemeClr val="tx1"/>
                  </a:solidFill>
                  <a:round/>
                  <a:headEnd/>
                  <a:tailEnd/>
                </a:ln>
              </p:spPr>
              <p:txBody>
                <a:bodyPr wrap="none" anchor="ctr"/>
                <a:lstStyle/>
                <a:p>
                  <a:endParaRPr lang="zh-CN" altLang="en-US"/>
                </a:p>
              </p:txBody>
            </p:sp>
          </p:grpSp>
          <p:grpSp>
            <p:nvGrpSpPr>
              <p:cNvPr id="14" name="Group 70"/>
              <p:cNvGrpSpPr>
                <a:grpSpLocks/>
              </p:cNvGrpSpPr>
              <p:nvPr/>
            </p:nvGrpSpPr>
            <p:grpSpPr bwMode="auto">
              <a:xfrm>
                <a:off x="3408" y="1200"/>
                <a:ext cx="96" cy="96"/>
                <a:chOff x="2928" y="336"/>
                <a:chExt cx="96" cy="96"/>
              </a:xfrm>
            </p:grpSpPr>
            <p:sp>
              <p:nvSpPr>
                <p:cNvPr id="41183" name="Line 71"/>
                <p:cNvSpPr>
                  <a:spLocks noChangeShapeType="1"/>
                </p:cNvSpPr>
                <p:nvPr/>
              </p:nvSpPr>
              <p:spPr bwMode="auto">
                <a:xfrm>
                  <a:off x="2928" y="384"/>
                  <a:ext cx="96" cy="0"/>
                </a:xfrm>
                <a:prstGeom prst="line">
                  <a:avLst/>
                </a:prstGeom>
                <a:noFill/>
                <a:ln w="38100">
                  <a:solidFill>
                    <a:schemeClr val="tx1"/>
                  </a:solidFill>
                  <a:round/>
                  <a:headEnd/>
                  <a:tailEnd/>
                </a:ln>
              </p:spPr>
              <p:txBody>
                <a:bodyPr wrap="none" anchor="ctr"/>
                <a:lstStyle/>
                <a:p>
                  <a:endParaRPr lang="zh-CN" altLang="en-US"/>
                </a:p>
              </p:txBody>
            </p:sp>
            <p:sp>
              <p:nvSpPr>
                <p:cNvPr id="41184" name="Line 72"/>
                <p:cNvSpPr>
                  <a:spLocks noChangeShapeType="1"/>
                </p:cNvSpPr>
                <p:nvPr/>
              </p:nvSpPr>
              <p:spPr bwMode="auto">
                <a:xfrm>
                  <a:off x="2976" y="336"/>
                  <a:ext cx="0" cy="96"/>
                </a:xfrm>
                <a:prstGeom prst="line">
                  <a:avLst/>
                </a:prstGeom>
                <a:noFill/>
                <a:ln w="38100">
                  <a:solidFill>
                    <a:schemeClr val="tx1"/>
                  </a:solidFill>
                  <a:round/>
                  <a:headEnd/>
                  <a:tailEnd/>
                </a:ln>
              </p:spPr>
              <p:txBody>
                <a:bodyPr wrap="none" anchor="ctr"/>
                <a:lstStyle/>
                <a:p>
                  <a:endParaRPr lang="zh-CN" altLang="en-US"/>
                </a:p>
              </p:txBody>
            </p:sp>
          </p:grpSp>
          <p:grpSp>
            <p:nvGrpSpPr>
              <p:cNvPr id="15" name="Group 73"/>
              <p:cNvGrpSpPr>
                <a:grpSpLocks/>
              </p:cNvGrpSpPr>
              <p:nvPr/>
            </p:nvGrpSpPr>
            <p:grpSpPr bwMode="auto">
              <a:xfrm>
                <a:off x="3600" y="1248"/>
                <a:ext cx="96" cy="96"/>
                <a:chOff x="2928" y="336"/>
                <a:chExt cx="96" cy="96"/>
              </a:xfrm>
            </p:grpSpPr>
            <p:sp>
              <p:nvSpPr>
                <p:cNvPr id="41181" name="Line 74"/>
                <p:cNvSpPr>
                  <a:spLocks noChangeShapeType="1"/>
                </p:cNvSpPr>
                <p:nvPr/>
              </p:nvSpPr>
              <p:spPr bwMode="auto">
                <a:xfrm>
                  <a:off x="2928" y="384"/>
                  <a:ext cx="96" cy="0"/>
                </a:xfrm>
                <a:prstGeom prst="line">
                  <a:avLst/>
                </a:prstGeom>
                <a:noFill/>
                <a:ln w="38100">
                  <a:solidFill>
                    <a:schemeClr val="tx1"/>
                  </a:solidFill>
                  <a:round/>
                  <a:headEnd/>
                  <a:tailEnd/>
                </a:ln>
              </p:spPr>
              <p:txBody>
                <a:bodyPr wrap="none" anchor="ctr"/>
                <a:lstStyle/>
                <a:p>
                  <a:endParaRPr lang="zh-CN" altLang="en-US"/>
                </a:p>
              </p:txBody>
            </p:sp>
            <p:sp>
              <p:nvSpPr>
                <p:cNvPr id="41182" name="Line 75"/>
                <p:cNvSpPr>
                  <a:spLocks noChangeShapeType="1"/>
                </p:cNvSpPr>
                <p:nvPr/>
              </p:nvSpPr>
              <p:spPr bwMode="auto">
                <a:xfrm>
                  <a:off x="2976" y="336"/>
                  <a:ext cx="0" cy="96"/>
                </a:xfrm>
                <a:prstGeom prst="line">
                  <a:avLst/>
                </a:prstGeom>
                <a:noFill/>
                <a:ln w="38100">
                  <a:solidFill>
                    <a:schemeClr val="tx1"/>
                  </a:solidFill>
                  <a:round/>
                  <a:headEnd/>
                  <a:tailEnd/>
                </a:ln>
              </p:spPr>
              <p:txBody>
                <a:bodyPr wrap="none" anchor="ctr"/>
                <a:lstStyle/>
                <a:p>
                  <a:endParaRPr lang="zh-CN" altLang="en-US"/>
                </a:p>
              </p:txBody>
            </p:sp>
          </p:grpSp>
          <p:grpSp>
            <p:nvGrpSpPr>
              <p:cNvPr id="16" name="Group 76"/>
              <p:cNvGrpSpPr>
                <a:grpSpLocks/>
              </p:cNvGrpSpPr>
              <p:nvPr/>
            </p:nvGrpSpPr>
            <p:grpSpPr bwMode="auto">
              <a:xfrm>
                <a:off x="3936" y="1152"/>
                <a:ext cx="96" cy="96"/>
                <a:chOff x="2928" y="336"/>
                <a:chExt cx="96" cy="96"/>
              </a:xfrm>
            </p:grpSpPr>
            <p:sp>
              <p:nvSpPr>
                <p:cNvPr id="41179" name="Line 77"/>
                <p:cNvSpPr>
                  <a:spLocks noChangeShapeType="1"/>
                </p:cNvSpPr>
                <p:nvPr/>
              </p:nvSpPr>
              <p:spPr bwMode="auto">
                <a:xfrm>
                  <a:off x="2928" y="384"/>
                  <a:ext cx="96" cy="0"/>
                </a:xfrm>
                <a:prstGeom prst="line">
                  <a:avLst/>
                </a:prstGeom>
                <a:noFill/>
                <a:ln w="38100">
                  <a:solidFill>
                    <a:schemeClr val="tx1"/>
                  </a:solidFill>
                  <a:round/>
                  <a:headEnd/>
                  <a:tailEnd/>
                </a:ln>
              </p:spPr>
              <p:txBody>
                <a:bodyPr wrap="none" anchor="ctr"/>
                <a:lstStyle/>
                <a:p>
                  <a:endParaRPr lang="zh-CN" altLang="en-US"/>
                </a:p>
              </p:txBody>
            </p:sp>
            <p:sp>
              <p:nvSpPr>
                <p:cNvPr id="41180" name="Line 78"/>
                <p:cNvSpPr>
                  <a:spLocks noChangeShapeType="1"/>
                </p:cNvSpPr>
                <p:nvPr/>
              </p:nvSpPr>
              <p:spPr bwMode="auto">
                <a:xfrm>
                  <a:off x="2976" y="336"/>
                  <a:ext cx="0" cy="96"/>
                </a:xfrm>
                <a:prstGeom prst="line">
                  <a:avLst/>
                </a:prstGeom>
                <a:noFill/>
                <a:ln w="38100">
                  <a:solidFill>
                    <a:schemeClr val="tx1"/>
                  </a:solidFill>
                  <a:round/>
                  <a:headEnd/>
                  <a:tailEnd/>
                </a:ln>
              </p:spPr>
              <p:txBody>
                <a:bodyPr wrap="none" anchor="ctr"/>
                <a:lstStyle/>
                <a:p>
                  <a:endParaRPr lang="zh-CN" altLang="en-US"/>
                </a:p>
              </p:txBody>
            </p:sp>
          </p:grpSp>
          <p:grpSp>
            <p:nvGrpSpPr>
              <p:cNvPr id="17" name="Group 79"/>
              <p:cNvGrpSpPr>
                <a:grpSpLocks/>
              </p:cNvGrpSpPr>
              <p:nvPr/>
            </p:nvGrpSpPr>
            <p:grpSpPr bwMode="auto">
              <a:xfrm>
                <a:off x="3984" y="1344"/>
                <a:ext cx="96" cy="96"/>
                <a:chOff x="2928" y="336"/>
                <a:chExt cx="96" cy="96"/>
              </a:xfrm>
            </p:grpSpPr>
            <p:sp>
              <p:nvSpPr>
                <p:cNvPr id="41177" name="Line 80"/>
                <p:cNvSpPr>
                  <a:spLocks noChangeShapeType="1"/>
                </p:cNvSpPr>
                <p:nvPr/>
              </p:nvSpPr>
              <p:spPr bwMode="auto">
                <a:xfrm>
                  <a:off x="2928" y="384"/>
                  <a:ext cx="96" cy="0"/>
                </a:xfrm>
                <a:prstGeom prst="line">
                  <a:avLst/>
                </a:prstGeom>
                <a:noFill/>
                <a:ln w="38100">
                  <a:solidFill>
                    <a:schemeClr val="tx1"/>
                  </a:solidFill>
                  <a:round/>
                  <a:headEnd/>
                  <a:tailEnd/>
                </a:ln>
              </p:spPr>
              <p:txBody>
                <a:bodyPr wrap="none" anchor="ctr"/>
                <a:lstStyle/>
                <a:p>
                  <a:endParaRPr lang="zh-CN" altLang="en-US"/>
                </a:p>
              </p:txBody>
            </p:sp>
            <p:sp>
              <p:nvSpPr>
                <p:cNvPr id="41178" name="Line 81"/>
                <p:cNvSpPr>
                  <a:spLocks noChangeShapeType="1"/>
                </p:cNvSpPr>
                <p:nvPr/>
              </p:nvSpPr>
              <p:spPr bwMode="auto">
                <a:xfrm>
                  <a:off x="2976" y="336"/>
                  <a:ext cx="0" cy="96"/>
                </a:xfrm>
                <a:prstGeom prst="line">
                  <a:avLst/>
                </a:prstGeom>
                <a:noFill/>
                <a:ln w="38100">
                  <a:solidFill>
                    <a:schemeClr val="tx1"/>
                  </a:solidFill>
                  <a:round/>
                  <a:headEnd/>
                  <a:tailEnd/>
                </a:ln>
              </p:spPr>
              <p:txBody>
                <a:bodyPr wrap="none" anchor="ctr"/>
                <a:lstStyle/>
                <a:p>
                  <a:endParaRPr lang="zh-CN" altLang="en-US"/>
                </a:p>
              </p:txBody>
            </p:sp>
          </p:grpSp>
          <p:grpSp>
            <p:nvGrpSpPr>
              <p:cNvPr id="18" name="Group 82"/>
              <p:cNvGrpSpPr>
                <a:grpSpLocks/>
              </p:cNvGrpSpPr>
              <p:nvPr/>
            </p:nvGrpSpPr>
            <p:grpSpPr bwMode="auto">
              <a:xfrm>
                <a:off x="3936" y="1584"/>
                <a:ext cx="96" cy="96"/>
                <a:chOff x="2928" y="336"/>
                <a:chExt cx="96" cy="96"/>
              </a:xfrm>
            </p:grpSpPr>
            <p:sp>
              <p:nvSpPr>
                <p:cNvPr id="41175" name="Line 83"/>
                <p:cNvSpPr>
                  <a:spLocks noChangeShapeType="1"/>
                </p:cNvSpPr>
                <p:nvPr/>
              </p:nvSpPr>
              <p:spPr bwMode="auto">
                <a:xfrm>
                  <a:off x="2928" y="384"/>
                  <a:ext cx="96" cy="0"/>
                </a:xfrm>
                <a:prstGeom prst="line">
                  <a:avLst/>
                </a:prstGeom>
                <a:noFill/>
                <a:ln w="38100">
                  <a:solidFill>
                    <a:schemeClr val="tx1"/>
                  </a:solidFill>
                  <a:round/>
                  <a:headEnd/>
                  <a:tailEnd/>
                </a:ln>
              </p:spPr>
              <p:txBody>
                <a:bodyPr wrap="none" anchor="ctr"/>
                <a:lstStyle/>
                <a:p>
                  <a:endParaRPr lang="zh-CN" altLang="en-US"/>
                </a:p>
              </p:txBody>
            </p:sp>
            <p:sp>
              <p:nvSpPr>
                <p:cNvPr id="41176" name="Line 84"/>
                <p:cNvSpPr>
                  <a:spLocks noChangeShapeType="1"/>
                </p:cNvSpPr>
                <p:nvPr/>
              </p:nvSpPr>
              <p:spPr bwMode="auto">
                <a:xfrm>
                  <a:off x="2976" y="336"/>
                  <a:ext cx="0" cy="96"/>
                </a:xfrm>
                <a:prstGeom prst="line">
                  <a:avLst/>
                </a:prstGeom>
                <a:noFill/>
                <a:ln w="38100">
                  <a:solidFill>
                    <a:schemeClr val="tx1"/>
                  </a:solidFill>
                  <a:round/>
                  <a:headEnd/>
                  <a:tailEnd/>
                </a:ln>
              </p:spPr>
              <p:txBody>
                <a:bodyPr wrap="none" anchor="ctr"/>
                <a:lstStyle/>
                <a:p>
                  <a:endParaRPr lang="zh-CN" altLang="en-US"/>
                </a:p>
              </p:txBody>
            </p:sp>
          </p:grpSp>
          <p:grpSp>
            <p:nvGrpSpPr>
              <p:cNvPr id="19" name="Group 85"/>
              <p:cNvGrpSpPr>
                <a:grpSpLocks/>
              </p:cNvGrpSpPr>
              <p:nvPr/>
            </p:nvGrpSpPr>
            <p:grpSpPr bwMode="auto">
              <a:xfrm>
                <a:off x="3984" y="1728"/>
                <a:ext cx="96" cy="96"/>
                <a:chOff x="2928" y="336"/>
                <a:chExt cx="96" cy="96"/>
              </a:xfrm>
            </p:grpSpPr>
            <p:sp>
              <p:nvSpPr>
                <p:cNvPr id="41173" name="Line 86"/>
                <p:cNvSpPr>
                  <a:spLocks noChangeShapeType="1"/>
                </p:cNvSpPr>
                <p:nvPr/>
              </p:nvSpPr>
              <p:spPr bwMode="auto">
                <a:xfrm>
                  <a:off x="2928" y="384"/>
                  <a:ext cx="96" cy="0"/>
                </a:xfrm>
                <a:prstGeom prst="line">
                  <a:avLst/>
                </a:prstGeom>
                <a:noFill/>
                <a:ln w="38100">
                  <a:solidFill>
                    <a:schemeClr val="tx1"/>
                  </a:solidFill>
                  <a:round/>
                  <a:headEnd/>
                  <a:tailEnd/>
                </a:ln>
              </p:spPr>
              <p:txBody>
                <a:bodyPr wrap="none" anchor="ctr"/>
                <a:lstStyle/>
                <a:p>
                  <a:endParaRPr lang="zh-CN" altLang="en-US"/>
                </a:p>
              </p:txBody>
            </p:sp>
            <p:sp>
              <p:nvSpPr>
                <p:cNvPr id="41174" name="Line 87"/>
                <p:cNvSpPr>
                  <a:spLocks noChangeShapeType="1"/>
                </p:cNvSpPr>
                <p:nvPr/>
              </p:nvSpPr>
              <p:spPr bwMode="auto">
                <a:xfrm>
                  <a:off x="2976" y="336"/>
                  <a:ext cx="0" cy="96"/>
                </a:xfrm>
                <a:prstGeom prst="line">
                  <a:avLst/>
                </a:prstGeom>
                <a:noFill/>
                <a:ln w="38100">
                  <a:solidFill>
                    <a:schemeClr val="tx1"/>
                  </a:solidFill>
                  <a:round/>
                  <a:headEnd/>
                  <a:tailEnd/>
                </a:ln>
              </p:spPr>
              <p:txBody>
                <a:bodyPr wrap="none" anchor="ctr"/>
                <a:lstStyle/>
                <a:p>
                  <a:endParaRPr lang="zh-CN" altLang="en-US"/>
                </a:p>
              </p:txBody>
            </p:sp>
          </p:grpSp>
        </p:grpSp>
        <p:grpSp>
          <p:nvGrpSpPr>
            <p:cNvPr id="20" name="Group 88"/>
            <p:cNvGrpSpPr>
              <a:grpSpLocks/>
            </p:cNvGrpSpPr>
            <p:nvPr/>
          </p:nvGrpSpPr>
          <p:grpSpPr bwMode="auto">
            <a:xfrm>
              <a:off x="4176" y="1152"/>
              <a:ext cx="1056" cy="624"/>
              <a:chOff x="4176" y="1152"/>
              <a:chExt cx="1056" cy="624"/>
            </a:xfrm>
          </p:grpSpPr>
          <p:sp>
            <p:nvSpPr>
              <p:cNvPr id="41107" name="Oval 89"/>
              <p:cNvSpPr>
                <a:spLocks noChangeArrowheads="1"/>
              </p:cNvSpPr>
              <p:nvPr/>
            </p:nvSpPr>
            <p:spPr bwMode="auto">
              <a:xfrm>
                <a:off x="4224" y="1296"/>
                <a:ext cx="96" cy="96"/>
              </a:xfrm>
              <a:prstGeom prst="ellipse">
                <a:avLst/>
              </a:prstGeom>
              <a:solidFill>
                <a:srgbClr val="FF3300"/>
              </a:solidFill>
              <a:ln w="9525">
                <a:solidFill>
                  <a:schemeClr val="tx1"/>
                </a:solidFill>
                <a:round/>
                <a:headEnd/>
                <a:tailEnd/>
              </a:ln>
            </p:spPr>
            <p:txBody>
              <a:bodyPr wrap="none" anchor="ctr"/>
              <a:lstStyle/>
              <a:p>
                <a:endParaRPr lang="zh-CN" altLang="en-US"/>
              </a:p>
            </p:txBody>
          </p:sp>
          <p:sp>
            <p:nvSpPr>
              <p:cNvPr id="41108" name="Oval 90"/>
              <p:cNvSpPr>
                <a:spLocks noChangeArrowheads="1"/>
              </p:cNvSpPr>
              <p:nvPr/>
            </p:nvSpPr>
            <p:spPr bwMode="auto">
              <a:xfrm>
                <a:off x="4176" y="1632"/>
                <a:ext cx="96" cy="96"/>
              </a:xfrm>
              <a:prstGeom prst="ellipse">
                <a:avLst/>
              </a:prstGeom>
              <a:solidFill>
                <a:srgbClr val="FF3300"/>
              </a:solidFill>
              <a:ln w="9525">
                <a:solidFill>
                  <a:schemeClr val="tx1"/>
                </a:solidFill>
                <a:round/>
                <a:headEnd/>
                <a:tailEnd/>
              </a:ln>
            </p:spPr>
            <p:txBody>
              <a:bodyPr wrap="none" anchor="ctr"/>
              <a:lstStyle/>
              <a:p>
                <a:endParaRPr lang="zh-CN" altLang="en-US"/>
              </a:p>
            </p:txBody>
          </p:sp>
          <p:sp>
            <p:nvSpPr>
              <p:cNvPr id="41109" name="Oval 91"/>
              <p:cNvSpPr>
                <a:spLocks noChangeArrowheads="1"/>
              </p:cNvSpPr>
              <p:nvPr/>
            </p:nvSpPr>
            <p:spPr bwMode="auto">
              <a:xfrm>
                <a:off x="4176" y="1488"/>
                <a:ext cx="96" cy="96"/>
              </a:xfrm>
              <a:prstGeom prst="ellipse">
                <a:avLst/>
              </a:prstGeom>
              <a:solidFill>
                <a:srgbClr val="FF3300"/>
              </a:solidFill>
              <a:ln w="9525">
                <a:solidFill>
                  <a:schemeClr val="tx1"/>
                </a:solidFill>
                <a:round/>
                <a:headEnd/>
                <a:tailEnd/>
              </a:ln>
            </p:spPr>
            <p:txBody>
              <a:bodyPr wrap="none" anchor="ctr"/>
              <a:lstStyle/>
              <a:p>
                <a:endParaRPr lang="zh-CN" altLang="en-US"/>
              </a:p>
            </p:txBody>
          </p:sp>
          <p:sp>
            <p:nvSpPr>
              <p:cNvPr id="41110" name="Oval 92"/>
              <p:cNvSpPr>
                <a:spLocks noChangeArrowheads="1"/>
              </p:cNvSpPr>
              <p:nvPr/>
            </p:nvSpPr>
            <p:spPr bwMode="auto">
              <a:xfrm>
                <a:off x="4176" y="1152"/>
                <a:ext cx="96" cy="96"/>
              </a:xfrm>
              <a:prstGeom prst="ellipse">
                <a:avLst/>
              </a:prstGeom>
              <a:solidFill>
                <a:srgbClr val="FF3300"/>
              </a:solidFill>
              <a:ln w="9525">
                <a:solidFill>
                  <a:schemeClr val="tx1"/>
                </a:solidFill>
                <a:round/>
                <a:headEnd/>
                <a:tailEnd/>
              </a:ln>
            </p:spPr>
            <p:txBody>
              <a:bodyPr wrap="none" anchor="ctr"/>
              <a:lstStyle/>
              <a:p>
                <a:endParaRPr lang="zh-CN" altLang="en-US"/>
              </a:p>
            </p:txBody>
          </p:sp>
          <p:sp>
            <p:nvSpPr>
              <p:cNvPr id="41111" name="Line 93"/>
              <p:cNvSpPr>
                <a:spLocks noChangeShapeType="1"/>
              </p:cNvSpPr>
              <p:nvPr/>
            </p:nvSpPr>
            <p:spPr bwMode="auto">
              <a:xfrm>
                <a:off x="4176" y="1200"/>
                <a:ext cx="96" cy="0"/>
              </a:xfrm>
              <a:prstGeom prst="line">
                <a:avLst/>
              </a:prstGeom>
              <a:noFill/>
              <a:ln w="38100">
                <a:solidFill>
                  <a:schemeClr val="tx1"/>
                </a:solidFill>
                <a:round/>
                <a:headEnd/>
                <a:tailEnd/>
              </a:ln>
            </p:spPr>
            <p:txBody>
              <a:bodyPr wrap="none" anchor="ctr"/>
              <a:lstStyle/>
              <a:p>
                <a:endParaRPr lang="zh-CN" altLang="en-US"/>
              </a:p>
            </p:txBody>
          </p:sp>
          <p:sp>
            <p:nvSpPr>
              <p:cNvPr id="41112" name="Line 94"/>
              <p:cNvSpPr>
                <a:spLocks noChangeShapeType="1"/>
              </p:cNvSpPr>
              <p:nvPr/>
            </p:nvSpPr>
            <p:spPr bwMode="auto">
              <a:xfrm>
                <a:off x="4224" y="1344"/>
                <a:ext cx="96" cy="0"/>
              </a:xfrm>
              <a:prstGeom prst="line">
                <a:avLst/>
              </a:prstGeom>
              <a:noFill/>
              <a:ln w="38100">
                <a:solidFill>
                  <a:schemeClr val="tx1"/>
                </a:solidFill>
                <a:round/>
                <a:headEnd/>
                <a:tailEnd/>
              </a:ln>
            </p:spPr>
            <p:txBody>
              <a:bodyPr wrap="none" anchor="ctr"/>
              <a:lstStyle/>
              <a:p>
                <a:endParaRPr lang="zh-CN" altLang="en-US"/>
              </a:p>
            </p:txBody>
          </p:sp>
          <p:sp>
            <p:nvSpPr>
              <p:cNvPr id="41113" name="Line 95"/>
              <p:cNvSpPr>
                <a:spLocks noChangeShapeType="1"/>
              </p:cNvSpPr>
              <p:nvPr/>
            </p:nvSpPr>
            <p:spPr bwMode="auto">
              <a:xfrm>
                <a:off x="4176" y="1536"/>
                <a:ext cx="96" cy="0"/>
              </a:xfrm>
              <a:prstGeom prst="line">
                <a:avLst/>
              </a:prstGeom>
              <a:noFill/>
              <a:ln w="38100">
                <a:solidFill>
                  <a:schemeClr val="tx1"/>
                </a:solidFill>
                <a:round/>
                <a:headEnd/>
                <a:tailEnd/>
              </a:ln>
            </p:spPr>
            <p:txBody>
              <a:bodyPr wrap="none" anchor="ctr"/>
              <a:lstStyle/>
              <a:p>
                <a:endParaRPr lang="zh-CN" altLang="en-US"/>
              </a:p>
            </p:txBody>
          </p:sp>
          <p:sp>
            <p:nvSpPr>
              <p:cNvPr id="41114" name="Line 96"/>
              <p:cNvSpPr>
                <a:spLocks noChangeShapeType="1"/>
              </p:cNvSpPr>
              <p:nvPr/>
            </p:nvSpPr>
            <p:spPr bwMode="auto">
              <a:xfrm>
                <a:off x="4176" y="1680"/>
                <a:ext cx="96" cy="0"/>
              </a:xfrm>
              <a:prstGeom prst="line">
                <a:avLst/>
              </a:prstGeom>
              <a:noFill/>
              <a:ln w="38100">
                <a:solidFill>
                  <a:schemeClr val="tx1"/>
                </a:solidFill>
                <a:round/>
                <a:headEnd/>
                <a:tailEnd/>
              </a:ln>
            </p:spPr>
            <p:txBody>
              <a:bodyPr wrap="none" anchor="ctr"/>
              <a:lstStyle/>
              <a:p>
                <a:endParaRPr lang="zh-CN" altLang="en-US"/>
              </a:p>
            </p:txBody>
          </p:sp>
          <p:grpSp>
            <p:nvGrpSpPr>
              <p:cNvPr id="21" name="Group 97"/>
              <p:cNvGrpSpPr>
                <a:grpSpLocks/>
              </p:cNvGrpSpPr>
              <p:nvPr/>
            </p:nvGrpSpPr>
            <p:grpSpPr bwMode="auto">
              <a:xfrm>
                <a:off x="4512" y="1200"/>
                <a:ext cx="720" cy="576"/>
                <a:chOff x="4512" y="1200"/>
                <a:chExt cx="720" cy="576"/>
              </a:xfrm>
            </p:grpSpPr>
            <p:sp>
              <p:nvSpPr>
                <p:cNvPr id="41116" name="Oval 98"/>
                <p:cNvSpPr>
                  <a:spLocks noChangeArrowheads="1"/>
                </p:cNvSpPr>
                <p:nvPr/>
              </p:nvSpPr>
              <p:spPr bwMode="auto">
                <a:xfrm>
                  <a:off x="5040" y="1392"/>
                  <a:ext cx="96" cy="96"/>
                </a:xfrm>
                <a:prstGeom prst="ellipse">
                  <a:avLst/>
                </a:prstGeom>
                <a:solidFill>
                  <a:srgbClr val="FF3300"/>
                </a:solidFill>
                <a:ln w="9525">
                  <a:solidFill>
                    <a:schemeClr val="tx1"/>
                  </a:solidFill>
                  <a:round/>
                  <a:headEnd/>
                  <a:tailEnd/>
                </a:ln>
              </p:spPr>
              <p:txBody>
                <a:bodyPr wrap="none" anchor="ctr"/>
                <a:lstStyle/>
                <a:p>
                  <a:endParaRPr lang="zh-CN" altLang="en-US"/>
                </a:p>
              </p:txBody>
            </p:sp>
            <p:sp>
              <p:nvSpPr>
                <p:cNvPr id="41117" name="Oval 99"/>
                <p:cNvSpPr>
                  <a:spLocks noChangeArrowheads="1"/>
                </p:cNvSpPr>
                <p:nvPr/>
              </p:nvSpPr>
              <p:spPr bwMode="auto">
                <a:xfrm>
                  <a:off x="4848" y="1536"/>
                  <a:ext cx="96" cy="96"/>
                </a:xfrm>
                <a:prstGeom prst="ellipse">
                  <a:avLst/>
                </a:prstGeom>
                <a:solidFill>
                  <a:srgbClr val="FF3300"/>
                </a:solidFill>
                <a:ln w="9525">
                  <a:solidFill>
                    <a:schemeClr val="tx1"/>
                  </a:solidFill>
                  <a:round/>
                  <a:headEnd/>
                  <a:tailEnd/>
                </a:ln>
              </p:spPr>
              <p:txBody>
                <a:bodyPr wrap="none" anchor="ctr"/>
                <a:lstStyle/>
                <a:p>
                  <a:endParaRPr lang="zh-CN" altLang="en-US"/>
                </a:p>
              </p:txBody>
            </p:sp>
            <p:sp>
              <p:nvSpPr>
                <p:cNvPr id="41118" name="Oval 100"/>
                <p:cNvSpPr>
                  <a:spLocks noChangeArrowheads="1"/>
                </p:cNvSpPr>
                <p:nvPr/>
              </p:nvSpPr>
              <p:spPr bwMode="auto">
                <a:xfrm>
                  <a:off x="4752" y="1344"/>
                  <a:ext cx="96" cy="96"/>
                </a:xfrm>
                <a:prstGeom prst="ellipse">
                  <a:avLst/>
                </a:prstGeom>
                <a:solidFill>
                  <a:srgbClr val="FF3300"/>
                </a:solidFill>
                <a:ln w="9525">
                  <a:solidFill>
                    <a:schemeClr val="tx1"/>
                  </a:solidFill>
                  <a:round/>
                  <a:headEnd/>
                  <a:tailEnd/>
                </a:ln>
              </p:spPr>
              <p:txBody>
                <a:bodyPr wrap="none" anchor="ctr"/>
                <a:lstStyle/>
                <a:p>
                  <a:endParaRPr lang="zh-CN" altLang="en-US"/>
                </a:p>
              </p:txBody>
            </p:sp>
            <p:sp>
              <p:nvSpPr>
                <p:cNvPr id="41119" name="Oval 101"/>
                <p:cNvSpPr>
                  <a:spLocks noChangeArrowheads="1"/>
                </p:cNvSpPr>
                <p:nvPr/>
              </p:nvSpPr>
              <p:spPr bwMode="auto">
                <a:xfrm>
                  <a:off x="4512" y="1248"/>
                  <a:ext cx="96" cy="96"/>
                </a:xfrm>
                <a:prstGeom prst="ellipse">
                  <a:avLst/>
                </a:prstGeom>
                <a:solidFill>
                  <a:srgbClr val="FF3300"/>
                </a:solidFill>
                <a:ln w="9525">
                  <a:solidFill>
                    <a:schemeClr val="tx1"/>
                  </a:solidFill>
                  <a:round/>
                  <a:headEnd/>
                  <a:tailEnd/>
                </a:ln>
              </p:spPr>
              <p:txBody>
                <a:bodyPr wrap="none" anchor="ctr"/>
                <a:lstStyle/>
                <a:p>
                  <a:endParaRPr lang="zh-CN" altLang="en-US"/>
                </a:p>
              </p:txBody>
            </p:sp>
            <p:sp>
              <p:nvSpPr>
                <p:cNvPr id="41120" name="Oval 102"/>
                <p:cNvSpPr>
                  <a:spLocks noChangeArrowheads="1"/>
                </p:cNvSpPr>
                <p:nvPr/>
              </p:nvSpPr>
              <p:spPr bwMode="auto">
                <a:xfrm>
                  <a:off x="4512" y="1488"/>
                  <a:ext cx="96" cy="96"/>
                </a:xfrm>
                <a:prstGeom prst="ellipse">
                  <a:avLst/>
                </a:prstGeom>
                <a:solidFill>
                  <a:srgbClr val="FF3300"/>
                </a:solidFill>
                <a:ln w="9525">
                  <a:solidFill>
                    <a:schemeClr val="tx1"/>
                  </a:solidFill>
                  <a:round/>
                  <a:headEnd/>
                  <a:tailEnd/>
                </a:ln>
              </p:spPr>
              <p:txBody>
                <a:bodyPr wrap="none" anchor="ctr"/>
                <a:lstStyle/>
                <a:p>
                  <a:endParaRPr lang="zh-CN" altLang="en-US"/>
                </a:p>
              </p:txBody>
            </p:sp>
            <p:sp>
              <p:nvSpPr>
                <p:cNvPr id="41121" name="Oval 103"/>
                <p:cNvSpPr>
                  <a:spLocks noChangeArrowheads="1"/>
                </p:cNvSpPr>
                <p:nvPr/>
              </p:nvSpPr>
              <p:spPr bwMode="auto">
                <a:xfrm>
                  <a:off x="4656" y="1632"/>
                  <a:ext cx="96" cy="96"/>
                </a:xfrm>
                <a:prstGeom prst="ellipse">
                  <a:avLst/>
                </a:prstGeom>
                <a:solidFill>
                  <a:srgbClr val="FF3300"/>
                </a:solidFill>
                <a:ln w="9525">
                  <a:solidFill>
                    <a:schemeClr val="tx1"/>
                  </a:solidFill>
                  <a:round/>
                  <a:headEnd/>
                  <a:tailEnd/>
                </a:ln>
              </p:spPr>
              <p:txBody>
                <a:bodyPr wrap="none" anchor="ctr"/>
                <a:lstStyle/>
                <a:p>
                  <a:endParaRPr lang="zh-CN" altLang="en-US"/>
                </a:p>
              </p:txBody>
            </p:sp>
            <p:sp>
              <p:nvSpPr>
                <p:cNvPr id="41122" name="Oval 104"/>
                <p:cNvSpPr>
                  <a:spLocks noChangeArrowheads="1"/>
                </p:cNvSpPr>
                <p:nvPr/>
              </p:nvSpPr>
              <p:spPr bwMode="auto">
                <a:xfrm>
                  <a:off x="5088" y="1680"/>
                  <a:ext cx="96" cy="96"/>
                </a:xfrm>
                <a:prstGeom prst="ellipse">
                  <a:avLst/>
                </a:prstGeom>
                <a:solidFill>
                  <a:srgbClr val="FF3300"/>
                </a:solidFill>
                <a:ln w="9525">
                  <a:solidFill>
                    <a:schemeClr val="tx1"/>
                  </a:solidFill>
                  <a:round/>
                  <a:headEnd/>
                  <a:tailEnd/>
                </a:ln>
              </p:spPr>
              <p:txBody>
                <a:bodyPr wrap="none" anchor="ctr"/>
                <a:lstStyle/>
                <a:p>
                  <a:endParaRPr lang="zh-CN" altLang="en-US"/>
                </a:p>
              </p:txBody>
            </p:sp>
            <p:sp>
              <p:nvSpPr>
                <p:cNvPr id="41123" name="Oval 105"/>
                <p:cNvSpPr>
                  <a:spLocks noChangeArrowheads="1"/>
                </p:cNvSpPr>
                <p:nvPr/>
              </p:nvSpPr>
              <p:spPr bwMode="auto">
                <a:xfrm>
                  <a:off x="5136" y="1200"/>
                  <a:ext cx="96" cy="96"/>
                </a:xfrm>
                <a:prstGeom prst="ellipse">
                  <a:avLst/>
                </a:prstGeom>
                <a:solidFill>
                  <a:srgbClr val="FF3300"/>
                </a:solidFill>
                <a:ln w="9525">
                  <a:solidFill>
                    <a:schemeClr val="tx1"/>
                  </a:solidFill>
                  <a:round/>
                  <a:headEnd/>
                  <a:tailEnd/>
                </a:ln>
              </p:spPr>
              <p:txBody>
                <a:bodyPr wrap="none" anchor="ctr"/>
                <a:lstStyle/>
                <a:p>
                  <a:endParaRPr lang="zh-CN" altLang="en-US"/>
                </a:p>
              </p:txBody>
            </p:sp>
            <p:sp>
              <p:nvSpPr>
                <p:cNvPr id="41124" name="Oval 106"/>
                <p:cNvSpPr>
                  <a:spLocks noChangeArrowheads="1"/>
                </p:cNvSpPr>
                <p:nvPr/>
              </p:nvSpPr>
              <p:spPr bwMode="auto">
                <a:xfrm>
                  <a:off x="5136" y="1488"/>
                  <a:ext cx="96" cy="96"/>
                </a:xfrm>
                <a:prstGeom prst="ellipse">
                  <a:avLst/>
                </a:prstGeom>
                <a:solidFill>
                  <a:srgbClr val="FF3300"/>
                </a:solidFill>
                <a:ln w="9525">
                  <a:solidFill>
                    <a:schemeClr val="tx1"/>
                  </a:solidFill>
                  <a:round/>
                  <a:headEnd/>
                  <a:tailEnd/>
                </a:ln>
              </p:spPr>
              <p:txBody>
                <a:bodyPr wrap="none" anchor="ctr"/>
                <a:lstStyle/>
                <a:p>
                  <a:endParaRPr lang="zh-CN" altLang="en-US"/>
                </a:p>
              </p:txBody>
            </p:sp>
            <p:sp>
              <p:nvSpPr>
                <p:cNvPr id="41125" name="Oval 107"/>
                <p:cNvSpPr>
                  <a:spLocks noChangeArrowheads="1"/>
                </p:cNvSpPr>
                <p:nvPr/>
              </p:nvSpPr>
              <p:spPr bwMode="auto">
                <a:xfrm>
                  <a:off x="4848" y="1680"/>
                  <a:ext cx="96" cy="96"/>
                </a:xfrm>
                <a:prstGeom prst="ellipse">
                  <a:avLst/>
                </a:prstGeom>
                <a:solidFill>
                  <a:srgbClr val="FF3300"/>
                </a:solidFill>
                <a:ln w="9525">
                  <a:solidFill>
                    <a:schemeClr val="tx1"/>
                  </a:solidFill>
                  <a:round/>
                  <a:headEnd/>
                  <a:tailEnd/>
                </a:ln>
              </p:spPr>
              <p:txBody>
                <a:bodyPr wrap="none" anchor="ctr"/>
                <a:lstStyle/>
                <a:p>
                  <a:endParaRPr lang="zh-CN" altLang="en-US"/>
                </a:p>
              </p:txBody>
            </p:sp>
            <p:sp>
              <p:nvSpPr>
                <p:cNvPr id="41126" name="Oval 108"/>
                <p:cNvSpPr>
                  <a:spLocks noChangeArrowheads="1"/>
                </p:cNvSpPr>
                <p:nvPr/>
              </p:nvSpPr>
              <p:spPr bwMode="auto">
                <a:xfrm>
                  <a:off x="4512" y="1680"/>
                  <a:ext cx="96" cy="96"/>
                </a:xfrm>
                <a:prstGeom prst="ellipse">
                  <a:avLst/>
                </a:prstGeom>
                <a:solidFill>
                  <a:srgbClr val="FF3300"/>
                </a:solidFill>
                <a:ln w="9525">
                  <a:solidFill>
                    <a:schemeClr val="tx1"/>
                  </a:solidFill>
                  <a:round/>
                  <a:headEnd/>
                  <a:tailEnd/>
                </a:ln>
              </p:spPr>
              <p:txBody>
                <a:bodyPr wrap="none" anchor="ctr"/>
                <a:lstStyle/>
                <a:p>
                  <a:endParaRPr lang="zh-CN" altLang="en-US"/>
                </a:p>
              </p:txBody>
            </p:sp>
            <p:sp>
              <p:nvSpPr>
                <p:cNvPr id="41127" name="Oval 109"/>
                <p:cNvSpPr>
                  <a:spLocks noChangeArrowheads="1"/>
                </p:cNvSpPr>
                <p:nvPr/>
              </p:nvSpPr>
              <p:spPr bwMode="auto">
                <a:xfrm>
                  <a:off x="4752" y="1200"/>
                  <a:ext cx="96" cy="96"/>
                </a:xfrm>
                <a:prstGeom prst="ellipse">
                  <a:avLst/>
                </a:prstGeom>
                <a:solidFill>
                  <a:srgbClr val="FF3300"/>
                </a:solidFill>
                <a:ln w="9525">
                  <a:solidFill>
                    <a:schemeClr val="tx1"/>
                  </a:solidFill>
                  <a:round/>
                  <a:headEnd/>
                  <a:tailEnd/>
                </a:ln>
              </p:spPr>
              <p:txBody>
                <a:bodyPr wrap="none" anchor="ctr"/>
                <a:lstStyle/>
                <a:p>
                  <a:endParaRPr lang="zh-CN" altLang="en-US"/>
                </a:p>
              </p:txBody>
            </p:sp>
            <p:sp>
              <p:nvSpPr>
                <p:cNvPr id="41128" name="Oval 110"/>
                <p:cNvSpPr>
                  <a:spLocks noChangeArrowheads="1"/>
                </p:cNvSpPr>
                <p:nvPr/>
              </p:nvSpPr>
              <p:spPr bwMode="auto">
                <a:xfrm>
                  <a:off x="4512" y="1248"/>
                  <a:ext cx="96" cy="96"/>
                </a:xfrm>
                <a:prstGeom prst="ellipse">
                  <a:avLst/>
                </a:prstGeom>
                <a:solidFill>
                  <a:srgbClr val="FF3300"/>
                </a:solidFill>
                <a:ln w="9525">
                  <a:solidFill>
                    <a:schemeClr val="tx1"/>
                  </a:solidFill>
                  <a:round/>
                  <a:headEnd/>
                  <a:tailEnd/>
                </a:ln>
              </p:spPr>
              <p:txBody>
                <a:bodyPr wrap="none" anchor="ctr"/>
                <a:lstStyle/>
                <a:p>
                  <a:endParaRPr lang="zh-CN" altLang="en-US"/>
                </a:p>
              </p:txBody>
            </p:sp>
            <p:sp>
              <p:nvSpPr>
                <p:cNvPr id="41129" name="Line 111"/>
                <p:cNvSpPr>
                  <a:spLocks noChangeShapeType="1"/>
                </p:cNvSpPr>
                <p:nvPr/>
              </p:nvSpPr>
              <p:spPr bwMode="auto">
                <a:xfrm>
                  <a:off x="4512" y="1728"/>
                  <a:ext cx="96" cy="0"/>
                </a:xfrm>
                <a:prstGeom prst="line">
                  <a:avLst/>
                </a:prstGeom>
                <a:noFill/>
                <a:ln w="38100">
                  <a:solidFill>
                    <a:schemeClr val="tx1"/>
                  </a:solidFill>
                  <a:round/>
                  <a:headEnd/>
                  <a:tailEnd/>
                </a:ln>
              </p:spPr>
              <p:txBody>
                <a:bodyPr wrap="none" anchor="ctr"/>
                <a:lstStyle/>
                <a:p>
                  <a:endParaRPr lang="zh-CN" altLang="en-US"/>
                </a:p>
              </p:txBody>
            </p:sp>
            <p:sp>
              <p:nvSpPr>
                <p:cNvPr id="41130" name="Line 112"/>
                <p:cNvSpPr>
                  <a:spLocks noChangeShapeType="1"/>
                </p:cNvSpPr>
                <p:nvPr/>
              </p:nvSpPr>
              <p:spPr bwMode="auto">
                <a:xfrm>
                  <a:off x="4512" y="1536"/>
                  <a:ext cx="96" cy="0"/>
                </a:xfrm>
                <a:prstGeom prst="line">
                  <a:avLst/>
                </a:prstGeom>
                <a:noFill/>
                <a:ln w="38100">
                  <a:solidFill>
                    <a:schemeClr val="tx1"/>
                  </a:solidFill>
                  <a:round/>
                  <a:headEnd/>
                  <a:tailEnd/>
                </a:ln>
              </p:spPr>
              <p:txBody>
                <a:bodyPr wrap="none" anchor="ctr"/>
                <a:lstStyle/>
                <a:p>
                  <a:endParaRPr lang="zh-CN" altLang="en-US"/>
                </a:p>
              </p:txBody>
            </p:sp>
            <p:sp>
              <p:nvSpPr>
                <p:cNvPr id="41131" name="Line 113"/>
                <p:cNvSpPr>
                  <a:spLocks noChangeShapeType="1"/>
                </p:cNvSpPr>
                <p:nvPr/>
              </p:nvSpPr>
              <p:spPr bwMode="auto">
                <a:xfrm>
                  <a:off x="4512" y="1296"/>
                  <a:ext cx="96" cy="0"/>
                </a:xfrm>
                <a:prstGeom prst="line">
                  <a:avLst/>
                </a:prstGeom>
                <a:noFill/>
                <a:ln w="38100">
                  <a:solidFill>
                    <a:schemeClr val="tx1"/>
                  </a:solidFill>
                  <a:round/>
                  <a:headEnd/>
                  <a:tailEnd/>
                </a:ln>
              </p:spPr>
              <p:txBody>
                <a:bodyPr wrap="none" anchor="ctr"/>
                <a:lstStyle/>
                <a:p>
                  <a:endParaRPr lang="zh-CN" altLang="en-US"/>
                </a:p>
              </p:txBody>
            </p:sp>
            <p:sp>
              <p:nvSpPr>
                <p:cNvPr id="41132" name="Line 114"/>
                <p:cNvSpPr>
                  <a:spLocks noChangeShapeType="1"/>
                </p:cNvSpPr>
                <p:nvPr/>
              </p:nvSpPr>
              <p:spPr bwMode="auto">
                <a:xfrm>
                  <a:off x="4752" y="1248"/>
                  <a:ext cx="96" cy="0"/>
                </a:xfrm>
                <a:prstGeom prst="line">
                  <a:avLst/>
                </a:prstGeom>
                <a:noFill/>
                <a:ln w="38100">
                  <a:solidFill>
                    <a:schemeClr val="tx1"/>
                  </a:solidFill>
                  <a:round/>
                  <a:headEnd/>
                  <a:tailEnd/>
                </a:ln>
              </p:spPr>
              <p:txBody>
                <a:bodyPr wrap="none" anchor="ctr"/>
                <a:lstStyle/>
                <a:p>
                  <a:endParaRPr lang="zh-CN" altLang="en-US"/>
                </a:p>
              </p:txBody>
            </p:sp>
            <p:sp>
              <p:nvSpPr>
                <p:cNvPr id="41133" name="Line 115"/>
                <p:cNvSpPr>
                  <a:spLocks noChangeShapeType="1"/>
                </p:cNvSpPr>
                <p:nvPr/>
              </p:nvSpPr>
              <p:spPr bwMode="auto">
                <a:xfrm>
                  <a:off x="4752" y="1392"/>
                  <a:ext cx="96" cy="0"/>
                </a:xfrm>
                <a:prstGeom prst="line">
                  <a:avLst/>
                </a:prstGeom>
                <a:noFill/>
                <a:ln w="38100">
                  <a:solidFill>
                    <a:schemeClr val="tx1"/>
                  </a:solidFill>
                  <a:round/>
                  <a:headEnd/>
                  <a:tailEnd/>
                </a:ln>
              </p:spPr>
              <p:txBody>
                <a:bodyPr wrap="none" anchor="ctr"/>
                <a:lstStyle/>
                <a:p>
                  <a:endParaRPr lang="zh-CN" altLang="en-US"/>
                </a:p>
              </p:txBody>
            </p:sp>
            <p:sp>
              <p:nvSpPr>
                <p:cNvPr id="41134" name="Line 116"/>
                <p:cNvSpPr>
                  <a:spLocks noChangeShapeType="1"/>
                </p:cNvSpPr>
                <p:nvPr/>
              </p:nvSpPr>
              <p:spPr bwMode="auto">
                <a:xfrm>
                  <a:off x="4656" y="1680"/>
                  <a:ext cx="96" cy="0"/>
                </a:xfrm>
                <a:prstGeom prst="line">
                  <a:avLst/>
                </a:prstGeom>
                <a:noFill/>
                <a:ln w="38100">
                  <a:solidFill>
                    <a:schemeClr val="tx1"/>
                  </a:solidFill>
                  <a:round/>
                  <a:headEnd/>
                  <a:tailEnd/>
                </a:ln>
              </p:spPr>
              <p:txBody>
                <a:bodyPr wrap="none" anchor="ctr"/>
                <a:lstStyle/>
                <a:p>
                  <a:endParaRPr lang="zh-CN" altLang="en-US"/>
                </a:p>
              </p:txBody>
            </p:sp>
            <p:sp>
              <p:nvSpPr>
                <p:cNvPr id="41135" name="Line 117"/>
                <p:cNvSpPr>
                  <a:spLocks noChangeShapeType="1"/>
                </p:cNvSpPr>
                <p:nvPr/>
              </p:nvSpPr>
              <p:spPr bwMode="auto">
                <a:xfrm>
                  <a:off x="4848" y="1728"/>
                  <a:ext cx="96" cy="0"/>
                </a:xfrm>
                <a:prstGeom prst="line">
                  <a:avLst/>
                </a:prstGeom>
                <a:noFill/>
                <a:ln w="38100">
                  <a:solidFill>
                    <a:schemeClr val="tx1"/>
                  </a:solidFill>
                  <a:round/>
                  <a:headEnd/>
                  <a:tailEnd/>
                </a:ln>
              </p:spPr>
              <p:txBody>
                <a:bodyPr wrap="none" anchor="ctr"/>
                <a:lstStyle/>
                <a:p>
                  <a:endParaRPr lang="zh-CN" altLang="en-US"/>
                </a:p>
              </p:txBody>
            </p:sp>
            <p:sp>
              <p:nvSpPr>
                <p:cNvPr id="41136" name="Line 118"/>
                <p:cNvSpPr>
                  <a:spLocks noChangeShapeType="1"/>
                </p:cNvSpPr>
                <p:nvPr/>
              </p:nvSpPr>
              <p:spPr bwMode="auto">
                <a:xfrm>
                  <a:off x="4848" y="1584"/>
                  <a:ext cx="96" cy="0"/>
                </a:xfrm>
                <a:prstGeom prst="line">
                  <a:avLst/>
                </a:prstGeom>
                <a:noFill/>
                <a:ln w="38100">
                  <a:solidFill>
                    <a:schemeClr val="tx1"/>
                  </a:solidFill>
                  <a:round/>
                  <a:headEnd/>
                  <a:tailEnd/>
                </a:ln>
              </p:spPr>
              <p:txBody>
                <a:bodyPr wrap="none" anchor="ctr"/>
                <a:lstStyle/>
                <a:p>
                  <a:endParaRPr lang="zh-CN" altLang="en-US"/>
                </a:p>
              </p:txBody>
            </p:sp>
            <p:sp>
              <p:nvSpPr>
                <p:cNvPr id="41137" name="Line 119"/>
                <p:cNvSpPr>
                  <a:spLocks noChangeShapeType="1"/>
                </p:cNvSpPr>
                <p:nvPr/>
              </p:nvSpPr>
              <p:spPr bwMode="auto">
                <a:xfrm>
                  <a:off x="5040" y="1440"/>
                  <a:ext cx="96" cy="0"/>
                </a:xfrm>
                <a:prstGeom prst="line">
                  <a:avLst/>
                </a:prstGeom>
                <a:noFill/>
                <a:ln w="38100">
                  <a:solidFill>
                    <a:schemeClr val="tx1"/>
                  </a:solidFill>
                  <a:round/>
                  <a:headEnd/>
                  <a:tailEnd/>
                </a:ln>
              </p:spPr>
              <p:txBody>
                <a:bodyPr wrap="none" anchor="ctr"/>
                <a:lstStyle/>
                <a:p>
                  <a:endParaRPr lang="zh-CN" altLang="en-US"/>
                </a:p>
              </p:txBody>
            </p:sp>
            <p:sp>
              <p:nvSpPr>
                <p:cNvPr id="41138" name="Line 120"/>
                <p:cNvSpPr>
                  <a:spLocks noChangeShapeType="1"/>
                </p:cNvSpPr>
                <p:nvPr/>
              </p:nvSpPr>
              <p:spPr bwMode="auto">
                <a:xfrm>
                  <a:off x="5136" y="1248"/>
                  <a:ext cx="96" cy="0"/>
                </a:xfrm>
                <a:prstGeom prst="line">
                  <a:avLst/>
                </a:prstGeom>
                <a:noFill/>
                <a:ln w="38100">
                  <a:solidFill>
                    <a:schemeClr val="tx1"/>
                  </a:solidFill>
                  <a:round/>
                  <a:headEnd/>
                  <a:tailEnd/>
                </a:ln>
              </p:spPr>
              <p:txBody>
                <a:bodyPr wrap="none" anchor="ctr"/>
                <a:lstStyle/>
                <a:p>
                  <a:endParaRPr lang="zh-CN" altLang="en-US"/>
                </a:p>
              </p:txBody>
            </p:sp>
            <p:sp>
              <p:nvSpPr>
                <p:cNvPr id="41139" name="Line 121"/>
                <p:cNvSpPr>
                  <a:spLocks noChangeShapeType="1"/>
                </p:cNvSpPr>
                <p:nvPr/>
              </p:nvSpPr>
              <p:spPr bwMode="auto">
                <a:xfrm>
                  <a:off x="5136" y="1536"/>
                  <a:ext cx="96" cy="0"/>
                </a:xfrm>
                <a:prstGeom prst="line">
                  <a:avLst/>
                </a:prstGeom>
                <a:noFill/>
                <a:ln w="38100">
                  <a:solidFill>
                    <a:schemeClr val="tx1"/>
                  </a:solidFill>
                  <a:round/>
                  <a:headEnd/>
                  <a:tailEnd/>
                </a:ln>
              </p:spPr>
              <p:txBody>
                <a:bodyPr wrap="none" anchor="ctr"/>
                <a:lstStyle/>
                <a:p>
                  <a:endParaRPr lang="zh-CN" altLang="en-US"/>
                </a:p>
              </p:txBody>
            </p:sp>
            <p:sp>
              <p:nvSpPr>
                <p:cNvPr id="41140" name="Line 122"/>
                <p:cNvSpPr>
                  <a:spLocks noChangeShapeType="1"/>
                </p:cNvSpPr>
                <p:nvPr/>
              </p:nvSpPr>
              <p:spPr bwMode="auto">
                <a:xfrm>
                  <a:off x="5088" y="1728"/>
                  <a:ext cx="96" cy="0"/>
                </a:xfrm>
                <a:prstGeom prst="line">
                  <a:avLst/>
                </a:prstGeom>
                <a:noFill/>
                <a:ln w="38100">
                  <a:solidFill>
                    <a:schemeClr val="tx1"/>
                  </a:solidFill>
                  <a:round/>
                  <a:headEnd/>
                  <a:tailEnd/>
                </a:ln>
              </p:spPr>
              <p:txBody>
                <a:bodyPr wrap="none" anchor="ctr"/>
                <a:lstStyle/>
                <a:p>
                  <a:endParaRPr lang="zh-CN" altLang="en-US"/>
                </a:p>
              </p:txBody>
            </p:sp>
          </p:grpSp>
        </p:grpSp>
        <p:grpSp>
          <p:nvGrpSpPr>
            <p:cNvPr id="22" name="Group 123"/>
            <p:cNvGrpSpPr>
              <a:grpSpLocks/>
            </p:cNvGrpSpPr>
            <p:nvPr/>
          </p:nvGrpSpPr>
          <p:grpSpPr bwMode="auto">
            <a:xfrm>
              <a:off x="3072" y="2736"/>
              <a:ext cx="960" cy="672"/>
              <a:chOff x="3072" y="2736"/>
              <a:chExt cx="960" cy="672"/>
            </a:xfrm>
          </p:grpSpPr>
          <p:sp>
            <p:nvSpPr>
              <p:cNvPr id="41047" name="Oval 124"/>
              <p:cNvSpPr>
                <a:spLocks noChangeArrowheads="1"/>
              </p:cNvSpPr>
              <p:nvPr/>
            </p:nvSpPr>
            <p:spPr bwMode="auto">
              <a:xfrm>
                <a:off x="3648" y="2736"/>
                <a:ext cx="96" cy="96"/>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41048" name="Oval 125"/>
              <p:cNvSpPr>
                <a:spLocks noChangeArrowheads="1"/>
              </p:cNvSpPr>
              <p:nvPr/>
            </p:nvSpPr>
            <p:spPr bwMode="auto">
              <a:xfrm>
                <a:off x="3600" y="2976"/>
                <a:ext cx="96" cy="96"/>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41049" name="Oval 126"/>
              <p:cNvSpPr>
                <a:spLocks noChangeArrowheads="1"/>
              </p:cNvSpPr>
              <p:nvPr/>
            </p:nvSpPr>
            <p:spPr bwMode="auto">
              <a:xfrm>
                <a:off x="3408" y="2784"/>
                <a:ext cx="96" cy="96"/>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41050" name="Oval 127"/>
              <p:cNvSpPr>
                <a:spLocks noChangeArrowheads="1"/>
              </p:cNvSpPr>
              <p:nvPr/>
            </p:nvSpPr>
            <p:spPr bwMode="auto">
              <a:xfrm>
                <a:off x="3264" y="2976"/>
                <a:ext cx="96" cy="96"/>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41051" name="Oval 128"/>
              <p:cNvSpPr>
                <a:spLocks noChangeArrowheads="1"/>
              </p:cNvSpPr>
              <p:nvPr/>
            </p:nvSpPr>
            <p:spPr bwMode="auto">
              <a:xfrm>
                <a:off x="3408" y="3168"/>
                <a:ext cx="96" cy="96"/>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41052" name="Oval 129"/>
              <p:cNvSpPr>
                <a:spLocks noChangeArrowheads="1"/>
              </p:cNvSpPr>
              <p:nvPr/>
            </p:nvSpPr>
            <p:spPr bwMode="auto">
              <a:xfrm>
                <a:off x="3648" y="3168"/>
                <a:ext cx="96" cy="96"/>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41053" name="Oval 130"/>
              <p:cNvSpPr>
                <a:spLocks noChangeArrowheads="1"/>
              </p:cNvSpPr>
              <p:nvPr/>
            </p:nvSpPr>
            <p:spPr bwMode="auto">
              <a:xfrm>
                <a:off x="3504" y="3312"/>
                <a:ext cx="96" cy="96"/>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41054" name="Oval 131"/>
              <p:cNvSpPr>
                <a:spLocks noChangeArrowheads="1"/>
              </p:cNvSpPr>
              <p:nvPr/>
            </p:nvSpPr>
            <p:spPr bwMode="auto">
              <a:xfrm>
                <a:off x="3216" y="3264"/>
                <a:ext cx="96" cy="96"/>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41055" name="Oval 132"/>
              <p:cNvSpPr>
                <a:spLocks noChangeArrowheads="1"/>
              </p:cNvSpPr>
              <p:nvPr/>
            </p:nvSpPr>
            <p:spPr bwMode="auto">
              <a:xfrm>
                <a:off x="3072" y="3024"/>
                <a:ext cx="96" cy="96"/>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41056" name="Oval 133"/>
              <p:cNvSpPr>
                <a:spLocks noChangeArrowheads="1"/>
              </p:cNvSpPr>
              <p:nvPr/>
            </p:nvSpPr>
            <p:spPr bwMode="auto">
              <a:xfrm>
                <a:off x="3168" y="2784"/>
                <a:ext cx="96" cy="96"/>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41057" name="Oval 134"/>
              <p:cNvSpPr>
                <a:spLocks noChangeArrowheads="1"/>
              </p:cNvSpPr>
              <p:nvPr/>
            </p:nvSpPr>
            <p:spPr bwMode="auto">
              <a:xfrm>
                <a:off x="3408" y="2928"/>
                <a:ext cx="96" cy="96"/>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41058" name="Oval 135"/>
              <p:cNvSpPr>
                <a:spLocks noChangeArrowheads="1"/>
              </p:cNvSpPr>
              <p:nvPr/>
            </p:nvSpPr>
            <p:spPr bwMode="auto">
              <a:xfrm>
                <a:off x="3696" y="3312"/>
                <a:ext cx="96" cy="96"/>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41059" name="Oval 136"/>
              <p:cNvSpPr>
                <a:spLocks noChangeArrowheads="1"/>
              </p:cNvSpPr>
              <p:nvPr/>
            </p:nvSpPr>
            <p:spPr bwMode="auto">
              <a:xfrm>
                <a:off x="3936" y="2736"/>
                <a:ext cx="96" cy="96"/>
              </a:xfrm>
              <a:prstGeom prst="ellipse">
                <a:avLst/>
              </a:prstGeom>
              <a:solidFill>
                <a:srgbClr val="FF3300"/>
              </a:solidFill>
              <a:ln w="9525">
                <a:solidFill>
                  <a:schemeClr val="tx1"/>
                </a:solidFill>
                <a:round/>
                <a:headEnd/>
                <a:tailEnd/>
              </a:ln>
            </p:spPr>
            <p:txBody>
              <a:bodyPr wrap="none" anchor="ctr"/>
              <a:lstStyle/>
              <a:p>
                <a:endParaRPr lang="zh-CN" altLang="en-US"/>
              </a:p>
            </p:txBody>
          </p:sp>
          <p:sp>
            <p:nvSpPr>
              <p:cNvPr id="41060" name="Oval 137"/>
              <p:cNvSpPr>
                <a:spLocks noChangeArrowheads="1"/>
              </p:cNvSpPr>
              <p:nvPr/>
            </p:nvSpPr>
            <p:spPr bwMode="auto">
              <a:xfrm>
                <a:off x="3936" y="2928"/>
                <a:ext cx="96" cy="96"/>
              </a:xfrm>
              <a:prstGeom prst="ellipse">
                <a:avLst/>
              </a:prstGeom>
              <a:solidFill>
                <a:srgbClr val="FF3300"/>
              </a:solidFill>
              <a:ln w="9525">
                <a:solidFill>
                  <a:schemeClr val="tx1"/>
                </a:solidFill>
                <a:round/>
                <a:headEnd/>
                <a:tailEnd/>
              </a:ln>
            </p:spPr>
            <p:txBody>
              <a:bodyPr wrap="none" anchor="ctr"/>
              <a:lstStyle/>
              <a:p>
                <a:endParaRPr lang="zh-CN" altLang="en-US"/>
              </a:p>
            </p:txBody>
          </p:sp>
          <p:sp>
            <p:nvSpPr>
              <p:cNvPr id="41061" name="Oval 138"/>
              <p:cNvSpPr>
                <a:spLocks noChangeArrowheads="1"/>
              </p:cNvSpPr>
              <p:nvPr/>
            </p:nvSpPr>
            <p:spPr bwMode="auto">
              <a:xfrm>
                <a:off x="3936" y="3120"/>
                <a:ext cx="96" cy="96"/>
              </a:xfrm>
              <a:prstGeom prst="ellipse">
                <a:avLst/>
              </a:prstGeom>
              <a:solidFill>
                <a:srgbClr val="FF3300"/>
              </a:solidFill>
              <a:ln w="9525">
                <a:solidFill>
                  <a:schemeClr val="tx1"/>
                </a:solidFill>
                <a:round/>
                <a:headEnd/>
                <a:tailEnd/>
              </a:ln>
            </p:spPr>
            <p:txBody>
              <a:bodyPr wrap="none" anchor="ctr"/>
              <a:lstStyle/>
              <a:p>
                <a:endParaRPr lang="zh-CN" altLang="en-US"/>
              </a:p>
            </p:txBody>
          </p:sp>
          <p:sp>
            <p:nvSpPr>
              <p:cNvPr id="41062" name="Oval 139"/>
              <p:cNvSpPr>
                <a:spLocks noChangeArrowheads="1"/>
              </p:cNvSpPr>
              <p:nvPr/>
            </p:nvSpPr>
            <p:spPr bwMode="auto">
              <a:xfrm>
                <a:off x="3936" y="3312"/>
                <a:ext cx="96" cy="96"/>
              </a:xfrm>
              <a:prstGeom prst="ellipse">
                <a:avLst/>
              </a:prstGeom>
              <a:solidFill>
                <a:srgbClr val="FF3300"/>
              </a:solidFill>
              <a:ln w="9525">
                <a:solidFill>
                  <a:schemeClr val="tx1"/>
                </a:solidFill>
                <a:round/>
                <a:headEnd/>
                <a:tailEnd/>
              </a:ln>
            </p:spPr>
            <p:txBody>
              <a:bodyPr wrap="none" anchor="ctr"/>
              <a:lstStyle/>
              <a:p>
                <a:endParaRPr lang="zh-CN" altLang="en-US"/>
              </a:p>
            </p:txBody>
          </p:sp>
          <p:sp>
            <p:nvSpPr>
              <p:cNvPr id="41063" name="Line 140"/>
              <p:cNvSpPr>
                <a:spLocks noChangeShapeType="1"/>
              </p:cNvSpPr>
              <p:nvPr/>
            </p:nvSpPr>
            <p:spPr bwMode="auto">
              <a:xfrm>
                <a:off x="3936" y="2784"/>
                <a:ext cx="96" cy="0"/>
              </a:xfrm>
              <a:prstGeom prst="line">
                <a:avLst/>
              </a:prstGeom>
              <a:noFill/>
              <a:ln w="9525">
                <a:solidFill>
                  <a:schemeClr val="tx1"/>
                </a:solidFill>
                <a:round/>
                <a:headEnd/>
                <a:tailEnd/>
              </a:ln>
            </p:spPr>
            <p:txBody>
              <a:bodyPr wrap="none" anchor="ctr"/>
              <a:lstStyle/>
              <a:p>
                <a:endParaRPr lang="zh-CN" altLang="en-US"/>
              </a:p>
            </p:txBody>
          </p:sp>
          <p:sp>
            <p:nvSpPr>
              <p:cNvPr id="41064" name="Line 141"/>
              <p:cNvSpPr>
                <a:spLocks noChangeShapeType="1"/>
              </p:cNvSpPr>
              <p:nvPr/>
            </p:nvSpPr>
            <p:spPr bwMode="auto">
              <a:xfrm>
                <a:off x="3936" y="2976"/>
                <a:ext cx="96" cy="0"/>
              </a:xfrm>
              <a:prstGeom prst="line">
                <a:avLst/>
              </a:prstGeom>
              <a:noFill/>
              <a:ln w="9525">
                <a:solidFill>
                  <a:schemeClr val="tx1"/>
                </a:solidFill>
                <a:round/>
                <a:headEnd/>
                <a:tailEnd/>
              </a:ln>
            </p:spPr>
            <p:txBody>
              <a:bodyPr wrap="none" anchor="ctr"/>
              <a:lstStyle/>
              <a:p>
                <a:endParaRPr lang="zh-CN" altLang="en-US"/>
              </a:p>
            </p:txBody>
          </p:sp>
          <p:sp>
            <p:nvSpPr>
              <p:cNvPr id="41065" name="Line 142"/>
              <p:cNvSpPr>
                <a:spLocks noChangeShapeType="1"/>
              </p:cNvSpPr>
              <p:nvPr/>
            </p:nvSpPr>
            <p:spPr bwMode="auto">
              <a:xfrm>
                <a:off x="3936" y="3168"/>
                <a:ext cx="96" cy="0"/>
              </a:xfrm>
              <a:prstGeom prst="line">
                <a:avLst/>
              </a:prstGeom>
              <a:noFill/>
              <a:ln w="9525">
                <a:solidFill>
                  <a:schemeClr val="tx1"/>
                </a:solidFill>
                <a:round/>
                <a:headEnd/>
                <a:tailEnd/>
              </a:ln>
            </p:spPr>
            <p:txBody>
              <a:bodyPr wrap="none" anchor="ctr"/>
              <a:lstStyle/>
              <a:p>
                <a:endParaRPr lang="zh-CN" altLang="en-US"/>
              </a:p>
            </p:txBody>
          </p:sp>
          <p:sp>
            <p:nvSpPr>
              <p:cNvPr id="41066" name="Line 143"/>
              <p:cNvSpPr>
                <a:spLocks noChangeShapeType="1"/>
              </p:cNvSpPr>
              <p:nvPr/>
            </p:nvSpPr>
            <p:spPr bwMode="auto">
              <a:xfrm>
                <a:off x="3936" y="3360"/>
                <a:ext cx="96" cy="0"/>
              </a:xfrm>
              <a:prstGeom prst="line">
                <a:avLst/>
              </a:prstGeom>
              <a:noFill/>
              <a:ln w="9525">
                <a:solidFill>
                  <a:schemeClr val="tx1"/>
                </a:solidFill>
                <a:round/>
                <a:headEnd/>
                <a:tailEnd/>
              </a:ln>
            </p:spPr>
            <p:txBody>
              <a:bodyPr wrap="none" anchor="ctr"/>
              <a:lstStyle/>
              <a:p>
                <a:endParaRPr lang="zh-CN" altLang="en-US"/>
              </a:p>
            </p:txBody>
          </p:sp>
          <p:grpSp>
            <p:nvGrpSpPr>
              <p:cNvPr id="23" name="Group 144"/>
              <p:cNvGrpSpPr>
                <a:grpSpLocks/>
              </p:cNvGrpSpPr>
              <p:nvPr/>
            </p:nvGrpSpPr>
            <p:grpSpPr bwMode="auto">
              <a:xfrm>
                <a:off x="3648" y="2736"/>
                <a:ext cx="96" cy="96"/>
                <a:chOff x="2928" y="336"/>
                <a:chExt cx="96" cy="96"/>
              </a:xfrm>
            </p:grpSpPr>
            <p:sp>
              <p:nvSpPr>
                <p:cNvPr id="41105" name="Line 145"/>
                <p:cNvSpPr>
                  <a:spLocks noChangeShapeType="1"/>
                </p:cNvSpPr>
                <p:nvPr/>
              </p:nvSpPr>
              <p:spPr bwMode="auto">
                <a:xfrm>
                  <a:off x="2928" y="384"/>
                  <a:ext cx="96" cy="0"/>
                </a:xfrm>
                <a:prstGeom prst="line">
                  <a:avLst/>
                </a:prstGeom>
                <a:noFill/>
                <a:ln w="38100">
                  <a:solidFill>
                    <a:schemeClr val="tx1"/>
                  </a:solidFill>
                  <a:round/>
                  <a:headEnd/>
                  <a:tailEnd/>
                </a:ln>
              </p:spPr>
              <p:txBody>
                <a:bodyPr wrap="none" anchor="ctr"/>
                <a:lstStyle/>
                <a:p>
                  <a:endParaRPr lang="zh-CN" altLang="en-US"/>
                </a:p>
              </p:txBody>
            </p:sp>
            <p:sp>
              <p:nvSpPr>
                <p:cNvPr id="41106" name="Line 146"/>
                <p:cNvSpPr>
                  <a:spLocks noChangeShapeType="1"/>
                </p:cNvSpPr>
                <p:nvPr/>
              </p:nvSpPr>
              <p:spPr bwMode="auto">
                <a:xfrm>
                  <a:off x="2976" y="336"/>
                  <a:ext cx="0" cy="96"/>
                </a:xfrm>
                <a:prstGeom prst="line">
                  <a:avLst/>
                </a:prstGeom>
                <a:noFill/>
                <a:ln w="38100">
                  <a:solidFill>
                    <a:schemeClr val="tx1"/>
                  </a:solidFill>
                  <a:round/>
                  <a:headEnd/>
                  <a:tailEnd/>
                </a:ln>
              </p:spPr>
              <p:txBody>
                <a:bodyPr wrap="none" anchor="ctr"/>
                <a:lstStyle/>
                <a:p>
                  <a:endParaRPr lang="zh-CN" altLang="en-US"/>
                </a:p>
              </p:txBody>
            </p:sp>
          </p:grpSp>
          <p:grpSp>
            <p:nvGrpSpPr>
              <p:cNvPr id="24" name="Group 147"/>
              <p:cNvGrpSpPr>
                <a:grpSpLocks/>
              </p:cNvGrpSpPr>
              <p:nvPr/>
            </p:nvGrpSpPr>
            <p:grpSpPr bwMode="auto">
              <a:xfrm>
                <a:off x="3408" y="2784"/>
                <a:ext cx="96" cy="96"/>
                <a:chOff x="2928" y="336"/>
                <a:chExt cx="96" cy="96"/>
              </a:xfrm>
            </p:grpSpPr>
            <p:sp>
              <p:nvSpPr>
                <p:cNvPr id="41103" name="Line 148"/>
                <p:cNvSpPr>
                  <a:spLocks noChangeShapeType="1"/>
                </p:cNvSpPr>
                <p:nvPr/>
              </p:nvSpPr>
              <p:spPr bwMode="auto">
                <a:xfrm>
                  <a:off x="2928" y="384"/>
                  <a:ext cx="96" cy="0"/>
                </a:xfrm>
                <a:prstGeom prst="line">
                  <a:avLst/>
                </a:prstGeom>
                <a:noFill/>
                <a:ln w="38100">
                  <a:solidFill>
                    <a:schemeClr val="tx1"/>
                  </a:solidFill>
                  <a:round/>
                  <a:headEnd/>
                  <a:tailEnd/>
                </a:ln>
              </p:spPr>
              <p:txBody>
                <a:bodyPr wrap="none" anchor="ctr"/>
                <a:lstStyle/>
                <a:p>
                  <a:endParaRPr lang="zh-CN" altLang="en-US"/>
                </a:p>
              </p:txBody>
            </p:sp>
            <p:sp>
              <p:nvSpPr>
                <p:cNvPr id="41104" name="Line 149"/>
                <p:cNvSpPr>
                  <a:spLocks noChangeShapeType="1"/>
                </p:cNvSpPr>
                <p:nvPr/>
              </p:nvSpPr>
              <p:spPr bwMode="auto">
                <a:xfrm>
                  <a:off x="2976" y="336"/>
                  <a:ext cx="0" cy="96"/>
                </a:xfrm>
                <a:prstGeom prst="line">
                  <a:avLst/>
                </a:prstGeom>
                <a:noFill/>
                <a:ln w="38100">
                  <a:solidFill>
                    <a:schemeClr val="tx1"/>
                  </a:solidFill>
                  <a:round/>
                  <a:headEnd/>
                  <a:tailEnd/>
                </a:ln>
              </p:spPr>
              <p:txBody>
                <a:bodyPr wrap="none" anchor="ctr"/>
                <a:lstStyle/>
                <a:p>
                  <a:endParaRPr lang="zh-CN" altLang="en-US"/>
                </a:p>
              </p:txBody>
            </p:sp>
          </p:grpSp>
          <p:grpSp>
            <p:nvGrpSpPr>
              <p:cNvPr id="25" name="Group 150"/>
              <p:cNvGrpSpPr>
                <a:grpSpLocks/>
              </p:cNvGrpSpPr>
              <p:nvPr/>
            </p:nvGrpSpPr>
            <p:grpSpPr bwMode="auto">
              <a:xfrm>
                <a:off x="3168" y="2784"/>
                <a:ext cx="96" cy="96"/>
                <a:chOff x="2928" y="336"/>
                <a:chExt cx="96" cy="96"/>
              </a:xfrm>
            </p:grpSpPr>
            <p:sp>
              <p:nvSpPr>
                <p:cNvPr id="41101" name="Line 151"/>
                <p:cNvSpPr>
                  <a:spLocks noChangeShapeType="1"/>
                </p:cNvSpPr>
                <p:nvPr/>
              </p:nvSpPr>
              <p:spPr bwMode="auto">
                <a:xfrm>
                  <a:off x="2928" y="384"/>
                  <a:ext cx="96" cy="0"/>
                </a:xfrm>
                <a:prstGeom prst="line">
                  <a:avLst/>
                </a:prstGeom>
                <a:noFill/>
                <a:ln w="38100">
                  <a:solidFill>
                    <a:schemeClr val="tx1"/>
                  </a:solidFill>
                  <a:round/>
                  <a:headEnd/>
                  <a:tailEnd/>
                </a:ln>
              </p:spPr>
              <p:txBody>
                <a:bodyPr wrap="none" anchor="ctr"/>
                <a:lstStyle/>
                <a:p>
                  <a:endParaRPr lang="zh-CN" altLang="en-US"/>
                </a:p>
              </p:txBody>
            </p:sp>
            <p:sp>
              <p:nvSpPr>
                <p:cNvPr id="41102" name="Line 152"/>
                <p:cNvSpPr>
                  <a:spLocks noChangeShapeType="1"/>
                </p:cNvSpPr>
                <p:nvPr/>
              </p:nvSpPr>
              <p:spPr bwMode="auto">
                <a:xfrm>
                  <a:off x="2976" y="336"/>
                  <a:ext cx="0" cy="96"/>
                </a:xfrm>
                <a:prstGeom prst="line">
                  <a:avLst/>
                </a:prstGeom>
                <a:noFill/>
                <a:ln w="38100">
                  <a:solidFill>
                    <a:schemeClr val="tx1"/>
                  </a:solidFill>
                  <a:round/>
                  <a:headEnd/>
                  <a:tailEnd/>
                </a:ln>
              </p:spPr>
              <p:txBody>
                <a:bodyPr wrap="none" anchor="ctr"/>
                <a:lstStyle/>
                <a:p>
                  <a:endParaRPr lang="zh-CN" altLang="en-US"/>
                </a:p>
              </p:txBody>
            </p:sp>
          </p:grpSp>
          <p:grpSp>
            <p:nvGrpSpPr>
              <p:cNvPr id="26" name="Group 153"/>
              <p:cNvGrpSpPr>
                <a:grpSpLocks/>
              </p:cNvGrpSpPr>
              <p:nvPr/>
            </p:nvGrpSpPr>
            <p:grpSpPr bwMode="auto">
              <a:xfrm>
                <a:off x="3072" y="3024"/>
                <a:ext cx="96" cy="96"/>
                <a:chOff x="2928" y="336"/>
                <a:chExt cx="96" cy="96"/>
              </a:xfrm>
            </p:grpSpPr>
            <p:sp>
              <p:nvSpPr>
                <p:cNvPr id="41099" name="Line 154"/>
                <p:cNvSpPr>
                  <a:spLocks noChangeShapeType="1"/>
                </p:cNvSpPr>
                <p:nvPr/>
              </p:nvSpPr>
              <p:spPr bwMode="auto">
                <a:xfrm>
                  <a:off x="2928" y="384"/>
                  <a:ext cx="96" cy="0"/>
                </a:xfrm>
                <a:prstGeom prst="line">
                  <a:avLst/>
                </a:prstGeom>
                <a:noFill/>
                <a:ln w="38100">
                  <a:solidFill>
                    <a:schemeClr val="tx1"/>
                  </a:solidFill>
                  <a:round/>
                  <a:headEnd/>
                  <a:tailEnd/>
                </a:ln>
              </p:spPr>
              <p:txBody>
                <a:bodyPr wrap="none" anchor="ctr"/>
                <a:lstStyle/>
                <a:p>
                  <a:endParaRPr lang="zh-CN" altLang="en-US"/>
                </a:p>
              </p:txBody>
            </p:sp>
            <p:sp>
              <p:nvSpPr>
                <p:cNvPr id="41100" name="Line 155"/>
                <p:cNvSpPr>
                  <a:spLocks noChangeShapeType="1"/>
                </p:cNvSpPr>
                <p:nvPr/>
              </p:nvSpPr>
              <p:spPr bwMode="auto">
                <a:xfrm>
                  <a:off x="2976" y="336"/>
                  <a:ext cx="0" cy="96"/>
                </a:xfrm>
                <a:prstGeom prst="line">
                  <a:avLst/>
                </a:prstGeom>
                <a:noFill/>
                <a:ln w="38100">
                  <a:solidFill>
                    <a:schemeClr val="tx1"/>
                  </a:solidFill>
                  <a:round/>
                  <a:headEnd/>
                  <a:tailEnd/>
                </a:ln>
              </p:spPr>
              <p:txBody>
                <a:bodyPr wrap="none" anchor="ctr"/>
                <a:lstStyle/>
                <a:p>
                  <a:endParaRPr lang="zh-CN" altLang="en-US"/>
                </a:p>
              </p:txBody>
            </p:sp>
          </p:grpSp>
          <p:grpSp>
            <p:nvGrpSpPr>
              <p:cNvPr id="27" name="Group 156"/>
              <p:cNvGrpSpPr>
                <a:grpSpLocks/>
              </p:cNvGrpSpPr>
              <p:nvPr/>
            </p:nvGrpSpPr>
            <p:grpSpPr bwMode="auto">
              <a:xfrm>
                <a:off x="3264" y="2976"/>
                <a:ext cx="96" cy="96"/>
                <a:chOff x="2928" y="336"/>
                <a:chExt cx="96" cy="96"/>
              </a:xfrm>
            </p:grpSpPr>
            <p:sp>
              <p:nvSpPr>
                <p:cNvPr id="41097" name="Line 157"/>
                <p:cNvSpPr>
                  <a:spLocks noChangeShapeType="1"/>
                </p:cNvSpPr>
                <p:nvPr/>
              </p:nvSpPr>
              <p:spPr bwMode="auto">
                <a:xfrm>
                  <a:off x="2928" y="384"/>
                  <a:ext cx="96" cy="0"/>
                </a:xfrm>
                <a:prstGeom prst="line">
                  <a:avLst/>
                </a:prstGeom>
                <a:noFill/>
                <a:ln w="38100">
                  <a:solidFill>
                    <a:schemeClr val="tx1"/>
                  </a:solidFill>
                  <a:round/>
                  <a:headEnd/>
                  <a:tailEnd/>
                </a:ln>
              </p:spPr>
              <p:txBody>
                <a:bodyPr wrap="none" anchor="ctr"/>
                <a:lstStyle/>
                <a:p>
                  <a:endParaRPr lang="zh-CN" altLang="en-US"/>
                </a:p>
              </p:txBody>
            </p:sp>
            <p:sp>
              <p:nvSpPr>
                <p:cNvPr id="41098" name="Line 158"/>
                <p:cNvSpPr>
                  <a:spLocks noChangeShapeType="1"/>
                </p:cNvSpPr>
                <p:nvPr/>
              </p:nvSpPr>
              <p:spPr bwMode="auto">
                <a:xfrm>
                  <a:off x="2976" y="336"/>
                  <a:ext cx="0" cy="96"/>
                </a:xfrm>
                <a:prstGeom prst="line">
                  <a:avLst/>
                </a:prstGeom>
                <a:noFill/>
                <a:ln w="38100">
                  <a:solidFill>
                    <a:schemeClr val="tx1"/>
                  </a:solidFill>
                  <a:round/>
                  <a:headEnd/>
                  <a:tailEnd/>
                </a:ln>
              </p:spPr>
              <p:txBody>
                <a:bodyPr wrap="none" anchor="ctr"/>
                <a:lstStyle/>
                <a:p>
                  <a:endParaRPr lang="zh-CN" altLang="en-US"/>
                </a:p>
              </p:txBody>
            </p:sp>
          </p:grpSp>
          <p:grpSp>
            <p:nvGrpSpPr>
              <p:cNvPr id="28" name="Group 159"/>
              <p:cNvGrpSpPr>
                <a:grpSpLocks/>
              </p:cNvGrpSpPr>
              <p:nvPr/>
            </p:nvGrpSpPr>
            <p:grpSpPr bwMode="auto">
              <a:xfrm>
                <a:off x="3408" y="2928"/>
                <a:ext cx="96" cy="96"/>
                <a:chOff x="2928" y="336"/>
                <a:chExt cx="96" cy="96"/>
              </a:xfrm>
            </p:grpSpPr>
            <p:sp>
              <p:nvSpPr>
                <p:cNvPr id="41095" name="Line 160"/>
                <p:cNvSpPr>
                  <a:spLocks noChangeShapeType="1"/>
                </p:cNvSpPr>
                <p:nvPr/>
              </p:nvSpPr>
              <p:spPr bwMode="auto">
                <a:xfrm>
                  <a:off x="2928" y="384"/>
                  <a:ext cx="96" cy="0"/>
                </a:xfrm>
                <a:prstGeom prst="line">
                  <a:avLst/>
                </a:prstGeom>
                <a:noFill/>
                <a:ln w="38100">
                  <a:solidFill>
                    <a:schemeClr val="tx1"/>
                  </a:solidFill>
                  <a:round/>
                  <a:headEnd/>
                  <a:tailEnd/>
                </a:ln>
              </p:spPr>
              <p:txBody>
                <a:bodyPr wrap="none" anchor="ctr"/>
                <a:lstStyle/>
                <a:p>
                  <a:endParaRPr lang="zh-CN" altLang="en-US"/>
                </a:p>
              </p:txBody>
            </p:sp>
            <p:sp>
              <p:nvSpPr>
                <p:cNvPr id="41096" name="Line 161"/>
                <p:cNvSpPr>
                  <a:spLocks noChangeShapeType="1"/>
                </p:cNvSpPr>
                <p:nvPr/>
              </p:nvSpPr>
              <p:spPr bwMode="auto">
                <a:xfrm>
                  <a:off x="2976" y="336"/>
                  <a:ext cx="0" cy="96"/>
                </a:xfrm>
                <a:prstGeom prst="line">
                  <a:avLst/>
                </a:prstGeom>
                <a:noFill/>
                <a:ln w="38100">
                  <a:solidFill>
                    <a:schemeClr val="tx1"/>
                  </a:solidFill>
                  <a:round/>
                  <a:headEnd/>
                  <a:tailEnd/>
                </a:ln>
              </p:spPr>
              <p:txBody>
                <a:bodyPr wrap="none" anchor="ctr"/>
                <a:lstStyle/>
                <a:p>
                  <a:endParaRPr lang="zh-CN" altLang="en-US"/>
                </a:p>
              </p:txBody>
            </p:sp>
          </p:grpSp>
          <p:grpSp>
            <p:nvGrpSpPr>
              <p:cNvPr id="29" name="Group 162"/>
              <p:cNvGrpSpPr>
                <a:grpSpLocks/>
              </p:cNvGrpSpPr>
              <p:nvPr/>
            </p:nvGrpSpPr>
            <p:grpSpPr bwMode="auto">
              <a:xfrm>
                <a:off x="3600" y="2976"/>
                <a:ext cx="96" cy="96"/>
                <a:chOff x="2928" y="336"/>
                <a:chExt cx="96" cy="96"/>
              </a:xfrm>
            </p:grpSpPr>
            <p:sp>
              <p:nvSpPr>
                <p:cNvPr id="41093" name="Line 163"/>
                <p:cNvSpPr>
                  <a:spLocks noChangeShapeType="1"/>
                </p:cNvSpPr>
                <p:nvPr/>
              </p:nvSpPr>
              <p:spPr bwMode="auto">
                <a:xfrm>
                  <a:off x="2928" y="384"/>
                  <a:ext cx="96" cy="0"/>
                </a:xfrm>
                <a:prstGeom prst="line">
                  <a:avLst/>
                </a:prstGeom>
                <a:noFill/>
                <a:ln w="38100">
                  <a:solidFill>
                    <a:schemeClr val="tx1"/>
                  </a:solidFill>
                  <a:round/>
                  <a:headEnd/>
                  <a:tailEnd/>
                </a:ln>
              </p:spPr>
              <p:txBody>
                <a:bodyPr wrap="none" anchor="ctr"/>
                <a:lstStyle/>
                <a:p>
                  <a:endParaRPr lang="zh-CN" altLang="en-US"/>
                </a:p>
              </p:txBody>
            </p:sp>
            <p:sp>
              <p:nvSpPr>
                <p:cNvPr id="41094" name="Line 164"/>
                <p:cNvSpPr>
                  <a:spLocks noChangeShapeType="1"/>
                </p:cNvSpPr>
                <p:nvPr/>
              </p:nvSpPr>
              <p:spPr bwMode="auto">
                <a:xfrm>
                  <a:off x="2976" y="336"/>
                  <a:ext cx="0" cy="96"/>
                </a:xfrm>
                <a:prstGeom prst="line">
                  <a:avLst/>
                </a:prstGeom>
                <a:noFill/>
                <a:ln w="38100">
                  <a:solidFill>
                    <a:schemeClr val="tx1"/>
                  </a:solidFill>
                  <a:round/>
                  <a:headEnd/>
                  <a:tailEnd/>
                </a:ln>
              </p:spPr>
              <p:txBody>
                <a:bodyPr wrap="none" anchor="ctr"/>
                <a:lstStyle/>
                <a:p>
                  <a:endParaRPr lang="zh-CN" altLang="en-US"/>
                </a:p>
              </p:txBody>
            </p:sp>
          </p:grpSp>
          <p:grpSp>
            <p:nvGrpSpPr>
              <p:cNvPr id="30" name="Group 165"/>
              <p:cNvGrpSpPr>
                <a:grpSpLocks/>
              </p:cNvGrpSpPr>
              <p:nvPr/>
            </p:nvGrpSpPr>
            <p:grpSpPr bwMode="auto">
              <a:xfrm>
                <a:off x="3648" y="3168"/>
                <a:ext cx="96" cy="96"/>
                <a:chOff x="2928" y="336"/>
                <a:chExt cx="96" cy="96"/>
              </a:xfrm>
            </p:grpSpPr>
            <p:sp>
              <p:nvSpPr>
                <p:cNvPr id="41091" name="Line 166"/>
                <p:cNvSpPr>
                  <a:spLocks noChangeShapeType="1"/>
                </p:cNvSpPr>
                <p:nvPr/>
              </p:nvSpPr>
              <p:spPr bwMode="auto">
                <a:xfrm>
                  <a:off x="2928" y="384"/>
                  <a:ext cx="96" cy="0"/>
                </a:xfrm>
                <a:prstGeom prst="line">
                  <a:avLst/>
                </a:prstGeom>
                <a:noFill/>
                <a:ln w="38100">
                  <a:solidFill>
                    <a:schemeClr val="tx1"/>
                  </a:solidFill>
                  <a:round/>
                  <a:headEnd/>
                  <a:tailEnd/>
                </a:ln>
              </p:spPr>
              <p:txBody>
                <a:bodyPr wrap="none" anchor="ctr"/>
                <a:lstStyle/>
                <a:p>
                  <a:endParaRPr lang="zh-CN" altLang="en-US"/>
                </a:p>
              </p:txBody>
            </p:sp>
            <p:sp>
              <p:nvSpPr>
                <p:cNvPr id="41092" name="Line 167"/>
                <p:cNvSpPr>
                  <a:spLocks noChangeShapeType="1"/>
                </p:cNvSpPr>
                <p:nvPr/>
              </p:nvSpPr>
              <p:spPr bwMode="auto">
                <a:xfrm>
                  <a:off x="2976" y="336"/>
                  <a:ext cx="0" cy="96"/>
                </a:xfrm>
                <a:prstGeom prst="line">
                  <a:avLst/>
                </a:prstGeom>
                <a:noFill/>
                <a:ln w="38100">
                  <a:solidFill>
                    <a:schemeClr val="tx1"/>
                  </a:solidFill>
                  <a:round/>
                  <a:headEnd/>
                  <a:tailEnd/>
                </a:ln>
              </p:spPr>
              <p:txBody>
                <a:bodyPr wrap="none" anchor="ctr"/>
                <a:lstStyle/>
                <a:p>
                  <a:endParaRPr lang="zh-CN" altLang="en-US"/>
                </a:p>
              </p:txBody>
            </p:sp>
          </p:grpSp>
          <p:grpSp>
            <p:nvGrpSpPr>
              <p:cNvPr id="31" name="Group 168"/>
              <p:cNvGrpSpPr>
                <a:grpSpLocks/>
              </p:cNvGrpSpPr>
              <p:nvPr/>
            </p:nvGrpSpPr>
            <p:grpSpPr bwMode="auto">
              <a:xfrm>
                <a:off x="3696" y="3312"/>
                <a:ext cx="96" cy="96"/>
                <a:chOff x="2928" y="336"/>
                <a:chExt cx="96" cy="96"/>
              </a:xfrm>
            </p:grpSpPr>
            <p:sp>
              <p:nvSpPr>
                <p:cNvPr id="41089" name="Line 169"/>
                <p:cNvSpPr>
                  <a:spLocks noChangeShapeType="1"/>
                </p:cNvSpPr>
                <p:nvPr/>
              </p:nvSpPr>
              <p:spPr bwMode="auto">
                <a:xfrm>
                  <a:off x="2928" y="384"/>
                  <a:ext cx="96" cy="0"/>
                </a:xfrm>
                <a:prstGeom prst="line">
                  <a:avLst/>
                </a:prstGeom>
                <a:noFill/>
                <a:ln w="38100">
                  <a:solidFill>
                    <a:schemeClr val="tx1"/>
                  </a:solidFill>
                  <a:round/>
                  <a:headEnd/>
                  <a:tailEnd/>
                </a:ln>
              </p:spPr>
              <p:txBody>
                <a:bodyPr wrap="none" anchor="ctr"/>
                <a:lstStyle/>
                <a:p>
                  <a:endParaRPr lang="zh-CN" altLang="en-US"/>
                </a:p>
              </p:txBody>
            </p:sp>
            <p:sp>
              <p:nvSpPr>
                <p:cNvPr id="41090" name="Line 170"/>
                <p:cNvSpPr>
                  <a:spLocks noChangeShapeType="1"/>
                </p:cNvSpPr>
                <p:nvPr/>
              </p:nvSpPr>
              <p:spPr bwMode="auto">
                <a:xfrm>
                  <a:off x="2976" y="336"/>
                  <a:ext cx="0" cy="96"/>
                </a:xfrm>
                <a:prstGeom prst="line">
                  <a:avLst/>
                </a:prstGeom>
                <a:noFill/>
                <a:ln w="38100">
                  <a:solidFill>
                    <a:schemeClr val="tx1"/>
                  </a:solidFill>
                  <a:round/>
                  <a:headEnd/>
                  <a:tailEnd/>
                </a:ln>
              </p:spPr>
              <p:txBody>
                <a:bodyPr wrap="none" anchor="ctr"/>
                <a:lstStyle/>
                <a:p>
                  <a:endParaRPr lang="zh-CN" altLang="en-US"/>
                </a:p>
              </p:txBody>
            </p:sp>
          </p:grpSp>
          <p:grpSp>
            <p:nvGrpSpPr>
              <p:cNvPr id="41007" name="Group 171"/>
              <p:cNvGrpSpPr>
                <a:grpSpLocks/>
              </p:cNvGrpSpPr>
              <p:nvPr/>
            </p:nvGrpSpPr>
            <p:grpSpPr bwMode="auto">
              <a:xfrm>
                <a:off x="3408" y="3168"/>
                <a:ext cx="96" cy="96"/>
                <a:chOff x="2928" y="336"/>
                <a:chExt cx="96" cy="96"/>
              </a:xfrm>
            </p:grpSpPr>
            <p:sp>
              <p:nvSpPr>
                <p:cNvPr id="41087" name="Line 172"/>
                <p:cNvSpPr>
                  <a:spLocks noChangeShapeType="1"/>
                </p:cNvSpPr>
                <p:nvPr/>
              </p:nvSpPr>
              <p:spPr bwMode="auto">
                <a:xfrm>
                  <a:off x="2928" y="384"/>
                  <a:ext cx="96" cy="0"/>
                </a:xfrm>
                <a:prstGeom prst="line">
                  <a:avLst/>
                </a:prstGeom>
                <a:noFill/>
                <a:ln w="38100">
                  <a:solidFill>
                    <a:schemeClr val="tx1"/>
                  </a:solidFill>
                  <a:round/>
                  <a:headEnd/>
                  <a:tailEnd/>
                </a:ln>
              </p:spPr>
              <p:txBody>
                <a:bodyPr wrap="none" anchor="ctr"/>
                <a:lstStyle/>
                <a:p>
                  <a:endParaRPr lang="zh-CN" altLang="en-US"/>
                </a:p>
              </p:txBody>
            </p:sp>
            <p:sp>
              <p:nvSpPr>
                <p:cNvPr id="41088" name="Line 173"/>
                <p:cNvSpPr>
                  <a:spLocks noChangeShapeType="1"/>
                </p:cNvSpPr>
                <p:nvPr/>
              </p:nvSpPr>
              <p:spPr bwMode="auto">
                <a:xfrm>
                  <a:off x="2976" y="336"/>
                  <a:ext cx="0" cy="96"/>
                </a:xfrm>
                <a:prstGeom prst="line">
                  <a:avLst/>
                </a:prstGeom>
                <a:noFill/>
                <a:ln w="38100">
                  <a:solidFill>
                    <a:schemeClr val="tx1"/>
                  </a:solidFill>
                  <a:round/>
                  <a:headEnd/>
                  <a:tailEnd/>
                </a:ln>
              </p:spPr>
              <p:txBody>
                <a:bodyPr wrap="none" anchor="ctr"/>
                <a:lstStyle/>
                <a:p>
                  <a:endParaRPr lang="zh-CN" altLang="en-US"/>
                </a:p>
              </p:txBody>
            </p:sp>
          </p:grpSp>
          <p:grpSp>
            <p:nvGrpSpPr>
              <p:cNvPr id="41008" name="Group 174"/>
              <p:cNvGrpSpPr>
                <a:grpSpLocks/>
              </p:cNvGrpSpPr>
              <p:nvPr/>
            </p:nvGrpSpPr>
            <p:grpSpPr bwMode="auto">
              <a:xfrm>
                <a:off x="3504" y="3312"/>
                <a:ext cx="96" cy="96"/>
                <a:chOff x="2928" y="336"/>
                <a:chExt cx="96" cy="96"/>
              </a:xfrm>
            </p:grpSpPr>
            <p:sp>
              <p:nvSpPr>
                <p:cNvPr id="41085" name="Line 175"/>
                <p:cNvSpPr>
                  <a:spLocks noChangeShapeType="1"/>
                </p:cNvSpPr>
                <p:nvPr/>
              </p:nvSpPr>
              <p:spPr bwMode="auto">
                <a:xfrm>
                  <a:off x="2928" y="384"/>
                  <a:ext cx="96" cy="0"/>
                </a:xfrm>
                <a:prstGeom prst="line">
                  <a:avLst/>
                </a:prstGeom>
                <a:noFill/>
                <a:ln w="38100">
                  <a:solidFill>
                    <a:schemeClr val="tx1"/>
                  </a:solidFill>
                  <a:round/>
                  <a:headEnd/>
                  <a:tailEnd/>
                </a:ln>
              </p:spPr>
              <p:txBody>
                <a:bodyPr wrap="none" anchor="ctr"/>
                <a:lstStyle/>
                <a:p>
                  <a:endParaRPr lang="zh-CN" altLang="en-US"/>
                </a:p>
              </p:txBody>
            </p:sp>
            <p:sp>
              <p:nvSpPr>
                <p:cNvPr id="41086" name="Line 176"/>
                <p:cNvSpPr>
                  <a:spLocks noChangeShapeType="1"/>
                </p:cNvSpPr>
                <p:nvPr/>
              </p:nvSpPr>
              <p:spPr bwMode="auto">
                <a:xfrm>
                  <a:off x="2976" y="336"/>
                  <a:ext cx="0" cy="96"/>
                </a:xfrm>
                <a:prstGeom prst="line">
                  <a:avLst/>
                </a:prstGeom>
                <a:noFill/>
                <a:ln w="38100">
                  <a:solidFill>
                    <a:schemeClr val="tx1"/>
                  </a:solidFill>
                  <a:round/>
                  <a:headEnd/>
                  <a:tailEnd/>
                </a:ln>
              </p:spPr>
              <p:txBody>
                <a:bodyPr wrap="none" anchor="ctr"/>
                <a:lstStyle/>
                <a:p>
                  <a:endParaRPr lang="zh-CN" altLang="en-US"/>
                </a:p>
              </p:txBody>
            </p:sp>
          </p:grpSp>
          <p:grpSp>
            <p:nvGrpSpPr>
              <p:cNvPr id="41009" name="Group 177"/>
              <p:cNvGrpSpPr>
                <a:grpSpLocks/>
              </p:cNvGrpSpPr>
              <p:nvPr/>
            </p:nvGrpSpPr>
            <p:grpSpPr bwMode="auto">
              <a:xfrm>
                <a:off x="3216" y="3264"/>
                <a:ext cx="96" cy="96"/>
                <a:chOff x="2928" y="336"/>
                <a:chExt cx="96" cy="96"/>
              </a:xfrm>
            </p:grpSpPr>
            <p:sp>
              <p:nvSpPr>
                <p:cNvPr id="41083" name="Line 178"/>
                <p:cNvSpPr>
                  <a:spLocks noChangeShapeType="1"/>
                </p:cNvSpPr>
                <p:nvPr/>
              </p:nvSpPr>
              <p:spPr bwMode="auto">
                <a:xfrm>
                  <a:off x="2928" y="384"/>
                  <a:ext cx="96" cy="0"/>
                </a:xfrm>
                <a:prstGeom prst="line">
                  <a:avLst/>
                </a:prstGeom>
                <a:noFill/>
                <a:ln w="38100">
                  <a:solidFill>
                    <a:schemeClr val="tx1"/>
                  </a:solidFill>
                  <a:round/>
                  <a:headEnd/>
                  <a:tailEnd/>
                </a:ln>
              </p:spPr>
              <p:txBody>
                <a:bodyPr wrap="none" anchor="ctr"/>
                <a:lstStyle/>
                <a:p>
                  <a:endParaRPr lang="zh-CN" altLang="en-US"/>
                </a:p>
              </p:txBody>
            </p:sp>
            <p:sp>
              <p:nvSpPr>
                <p:cNvPr id="41084" name="Line 179"/>
                <p:cNvSpPr>
                  <a:spLocks noChangeShapeType="1"/>
                </p:cNvSpPr>
                <p:nvPr/>
              </p:nvSpPr>
              <p:spPr bwMode="auto">
                <a:xfrm>
                  <a:off x="2976" y="336"/>
                  <a:ext cx="0" cy="96"/>
                </a:xfrm>
                <a:prstGeom prst="line">
                  <a:avLst/>
                </a:prstGeom>
                <a:noFill/>
                <a:ln w="38100">
                  <a:solidFill>
                    <a:schemeClr val="tx1"/>
                  </a:solidFill>
                  <a:round/>
                  <a:headEnd/>
                  <a:tailEnd/>
                </a:ln>
              </p:spPr>
              <p:txBody>
                <a:bodyPr wrap="none" anchor="ctr"/>
                <a:lstStyle/>
                <a:p>
                  <a:endParaRPr lang="zh-CN" altLang="en-US"/>
                </a:p>
              </p:txBody>
            </p:sp>
          </p:grpSp>
          <p:sp>
            <p:nvSpPr>
              <p:cNvPr id="41079" name="Line 180"/>
              <p:cNvSpPr>
                <a:spLocks noChangeShapeType="1"/>
              </p:cNvSpPr>
              <p:nvPr/>
            </p:nvSpPr>
            <p:spPr bwMode="auto">
              <a:xfrm>
                <a:off x="3936" y="2784"/>
                <a:ext cx="96" cy="0"/>
              </a:xfrm>
              <a:prstGeom prst="line">
                <a:avLst/>
              </a:prstGeom>
              <a:noFill/>
              <a:ln w="38100">
                <a:solidFill>
                  <a:schemeClr val="tx1"/>
                </a:solidFill>
                <a:round/>
                <a:headEnd/>
                <a:tailEnd/>
              </a:ln>
            </p:spPr>
            <p:txBody>
              <a:bodyPr wrap="none" anchor="ctr"/>
              <a:lstStyle/>
              <a:p>
                <a:endParaRPr lang="zh-CN" altLang="en-US"/>
              </a:p>
            </p:txBody>
          </p:sp>
          <p:sp>
            <p:nvSpPr>
              <p:cNvPr id="41080" name="Line 181"/>
              <p:cNvSpPr>
                <a:spLocks noChangeShapeType="1"/>
              </p:cNvSpPr>
              <p:nvPr/>
            </p:nvSpPr>
            <p:spPr bwMode="auto">
              <a:xfrm>
                <a:off x="3936" y="2976"/>
                <a:ext cx="96" cy="0"/>
              </a:xfrm>
              <a:prstGeom prst="line">
                <a:avLst/>
              </a:prstGeom>
              <a:noFill/>
              <a:ln w="38100">
                <a:solidFill>
                  <a:schemeClr val="tx1"/>
                </a:solidFill>
                <a:round/>
                <a:headEnd/>
                <a:tailEnd/>
              </a:ln>
            </p:spPr>
            <p:txBody>
              <a:bodyPr wrap="none" anchor="ctr"/>
              <a:lstStyle/>
              <a:p>
                <a:endParaRPr lang="zh-CN" altLang="en-US"/>
              </a:p>
            </p:txBody>
          </p:sp>
          <p:sp>
            <p:nvSpPr>
              <p:cNvPr id="41081" name="Line 182"/>
              <p:cNvSpPr>
                <a:spLocks noChangeShapeType="1"/>
              </p:cNvSpPr>
              <p:nvPr/>
            </p:nvSpPr>
            <p:spPr bwMode="auto">
              <a:xfrm>
                <a:off x="3936" y="3168"/>
                <a:ext cx="96" cy="0"/>
              </a:xfrm>
              <a:prstGeom prst="line">
                <a:avLst/>
              </a:prstGeom>
              <a:noFill/>
              <a:ln w="38100">
                <a:solidFill>
                  <a:schemeClr val="tx1"/>
                </a:solidFill>
                <a:round/>
                <a:headEnd/>
                <a:tailEnd/>
              </a:ln>
            </p:spPr>
            <p:txBody>
              <a:bodyPr wrap="none" anchor="ctr"/>
              <a:lstStyle/>
              <a:p>
                <a:endParaRPr lang="zh-CN" altLang="en-US"/>
              </a:p>
            </p:txBody>
          </p:sp>
          <p:sp>
            <p:nvSpPr>
              <p:cNvPr id="41082" name="Line 183"/>
              <p:cNvSpPr>
                <a:spLocks noChangeShapeType="1"/>
              </p:cNvSpPr>
              <p:nvPr/>
            </p:nvSpPr>
            <p:spPr bwMode="auto">
              <a:xfrm>
                <a:off x="3936" y="3360"/>
                <a:ext cx="96" cy="0"/>
              </a:xfrm>
              <a:prstGeom prst="line">
                <a:avLst/>
              </a:prstGeom>
              <a:noFill/>
              <a:ln w="38100">
                <a:solidFill>
                  <a:schemeClr val="tx1"/>
                </a:solidFill>
                <a:round/>
                <a:headEnd/>
                <a:tailEnd/>
              </a:ln>
            </p:spPr>
            <p:txBody>
              <a:bodyPr wrap="none" anchor="ctr"/>
              <a:lstStyle/>
              <a:p>
                <a:endParaRPr lang="zh-CN" altLang="en-US"/>
              </a:p>
            </p:txBody>
          </p:sp>
        </p:grpSp>
        <p:grpSp>
          <p:nvGrpSpPr>
            <p:cNvPr id="41010" name="Group 184"/>
            <p:cNvGrpSpPr>
              <a:grpSpLocks/>
            </p:cNvGrpSpPr>
            <p:nvPr/>
          </p:nvGrpSpPr>
          <p:grpSpPr bwMode="auto">
            <a:xfrm>
              <a:off x="4224" y="2736"/>
              <a:ext cx="1008" cy="672"/>
              <a:chOff x="4224" y="2736"/>
              <a:chExt cx="1008" cy="672"/>
            </a:xfrm>
          </p:grpSpPr>
          <p:sp>
            <p:nvSpPr>
              <p:cNvPr id="40992" name="Oval 185"/>
              <p:cNvSpPr>
                <a:spLocks noChangeArrowheads="1"/>
              </p:cNvSpPr>
              <p:nvPr/>
            </p:nvSpPr>
            <p:spPr bwMode="auto">
              <a:xfrm>
                <a:off x="4464" y="2784"/>
                <a:ext cx="96" cy="96"/>
              </a:xfrm>
              <a:prstGeom prst="ellipse">
                <a:avLst/>
              </a:prstGeom>
              <a:solidFill>
                <a:srgbClr val="FF3300"/>
              </a:solidFill>
              <a:ln w="9525">
                <a:solidFill>
                  <a:schemeClr val="tx1"/>
                </a:solidFill>
                <a:round/>
                <a:headEnd/>
                <a:tailEnd/>
              </a:ln>
            </p:spPr>
            <p:txBody>
              <a:bodyPr wrap="none" anchor="ctr"/>
              <a:lstStyle/>
              <a:p>
                <a:endParaRPr lang="zh-CN" altLang="en-US"/>
              </a:p>
            </p:txBody>
          </p:sp>
          <p:sp>
            <p:nvSpPr>
              <p:cNvPr id="40993" name="Oval 186"/>
              <p:cNvSpPr>
                <a:spLocks noChangeArrowheads="1"/>
              </p:cNvSpPr>
              <p:nvPr/>
            </p:nvSpPr>
            <p:spPr bwMode="auto">
              <a:xfrm>
                <a:off x="4608" y="2784"/>
                <a:ext cx="96" cy="96"/>
              </a:xfrm>
              <a:prstGeom prst="ellipse">
                <a:avLst/>
              </a:prstGeom>
              <a:solidFill>
                <a:srgbClr val="FF3300"/>
              </a:solidFill>
              <a:ln w="9525">
                <a:solidFill>
                  <a:schemeClr val="tx1"/>
                </a:solidFill>
                <a:round/>
                <a:headEnd/>
                <a:tailEnd/>
              </a:ln>
            </p:spPr>
            <p:txBody>
              <a:bodyPr wrap="none" anchor="ctr"/>
              <a:lstStyle/>
              <a:p>
                <a:endParaRPr lang="zh-CN" altLang="en-US"/>
              </a:p>
            </p:txBody>
          </p:sp>
          <p:sp>
            <p:nvSpPr>
              <p:cNvPr id="40994" name="Oval 187"/>
              <p:cNvSpPr>
                <a:spLocks noChangeArrowheads="1"/>
              </p:cNvSpPr>
              <p:nvPr/>
            </p:nvSpPr>
            <p:spPr bwMode="auto">
              <a:xfrm>
                <a:off x="4992" y="2784"/>
                <a:ext cx="96" cy="96"/>
              </a:xfrm>
              <a:prstGeom prst="ellipse">
                <a:avLst/>
              </a:prstGeom>
              <a:solidFill>
                <a:srgbClr val="FF3300"/>
              </a:solidFill>
              <a:ln w="9525">
                <a:solidFill>
                  <a:schemeClr val="tx1"/>
                </a:solidFill>
                <a:round/>
                <a:headEnd/>
                <a:tailEnd/>
              </a:ln>
            </p:spPr>
            <p:txBody>
              <a:bodyPr wrap="none" anchor="ctr"/>
              <a:lstStyle/>
              <a:p>
                <a:endParaRPr lang="zh-CN" altLang="en-US"/>
              </a:p>
            </p:txBody>
          </p:sp>
          <p:sp>
            <p:nvSpPr>
              <p:cNvPr id="40995" name="Oval 188"/>
              <p:cNvSpPr>
                <a:spLocks noChangeArrowheads="1"/>
              </p:cNvSpPr>
              <p:nvPr/>
            </p:nvSpPr>
            <p:spPr bwMode="auto">
              <a:xfrm>
                <a:off x="4896" y="2928"/>
                <a:ext cx="96" cy="96"/>
              </a:xfrm>
              <a:prstGeom prst="ellipse">
                <a:avLst/>
              </a:prstGeom>
              <a:solidFill>
                <a:srgbClr val="FF3300"/>
              </a:solidFill>
              <a:ln w="9525">
                <a:solidFill>
                  <a:schemeClr val="tx1"/>
                </a:solidFill>
                <a:round/>
                <a:headEnd/>
                <a:tailEnd/>
              </a:ln>
            </p:spPr>
            <p:txBody>
              <a:bodyPr wrap="none" anchor="ctr"/>
              <a:lstStyle/>
              <a:p>
                <a:endParaRPr lang="zh-CN" altLang="en-US"/>
              </a:p>
            </p:txBody>
          </p:sp>
          <p:sp>
            <p:nvSpPr>
              <p:cNvPr id="40996" name="Oval 189"/>
              <p:cNvSpPr>
                <a:spLocks noChangeArrowheads="1"/>
              </p:cNvSpPr>
              <p:nvPr/>
            </p:nvSpPr>
            <p:spPr bwMode="auto">
              <a:xfrm>
                <a:off x="4704" y="3120"/>
                <a:ext cx="96" cy="96"/>
              </a:xfrm>
              <a:prstGeom prst="ellipse">
                <a:avLst/>
              </a:prstGeom>
              <a:solidFill>
                <a:srgbClr val="FF3300"/>
              </a:solidFill>
              <a:ln w="9525">
                <a:solidFill>
                  <a:schemeClr val="tx1"/>
                </a:solidFill>
                <a:round/>
                <a:headEnd/>
                <a:tailEnd/>
              </a:ln>
            </p:spPr>
            <p:txBody>
              <a:bodyPr wrap="none" anchor="ctr"/>
              <a:lstStyle/>
              <a:p>
                <a:endParaRPr lang="zh-CN" altLang="en-US"/>
              </a:p>
            </p:txBody>
          </p:sp>
          <p:sp>
            <p:nvSpPr>
              <p:cNvPr id="40997" name="Oval 190"/>
              <p:cNvSpPr>
                <a:spLocks noChangeArrowheads="1"/>
              </p:cNvSpPr>
              <p:nvPr/>
            </p:nvSpPr>
            <p:spPr bwMode="auto">
              <a:xfrm>
                <a:off x="4992" y="3120"/>
                <a:ext cx="96" cy="96"/>
              </a:xfrm>
              <a:prstGeom prst="ellipse">
                <a:avLst/>
              </a:prstGeom>
              <a:solidFill>
                <a:srgbClr val="FF3300"/>
              </a:solidFill>
              <a:ln w="9525">
                <a:solidFill>
                  <a:schemeClr val="tx1"/>
                </a:solidFill>
                <a:round/>
                <a:headEnd/>
                <a:tailEnd/>
              </a:ln>
            </p:spPr>
            <p:txBody>
              <a:bodyPr wrap="none" anchor="ctr"/>
              <a:lstStyle/>
              <a:p>
                <a:endParaRPr lang="zh-CN" altLang="en-US"/>
              </a:p>
            </p:txBody>
          </p:sp>
          <p:sp>
            <p:nvSpPr>
              <p:cNvPr id="40998" name="Oval 191"/>
              <p:cNvSpPr>
                <a:spLocks noChangeArrowheads="1"/>
              </p:cNvSpPr>
              <p:nvPr/>
            </p:nvSpPr>
            <p:spPr bwMode="auto">
              <a:xfrm>
                <a:off x="4896" y="3216"/>
                <a:ext cx="96" cy="96"/>
              </a:xfrm>
              <a:prstGeom prst="ellipse">
                <a:avLst/>
              </a:prstGeom>
              <a:solidFill>
                <a:srgbClr val="FF3300"/>
              </a:solidFill>
              <a:ln w="9525">
                <a:solidFill>
                  <a:schemeClr val="tx1"/>
                </a:solidFill>
                <a:round/>
                <a:headEnd/>
                <a:tailEnd/>
              </a:ln>
            </p:spPr>
            <p:txBody>
              <a:bodyPr wrap="none" anchor="ctr"/>
              <a:lstStyle/>
              <a:p>
                <a:endParaRPr lang="zh-CN" altLang="en-US"/>
              </a:p>
            </p:txBody>
          </p:sp>
          <p:sp>
            <p:nvSpPr>
              <p:cNvPr id="40999" name="Oval 192"/>
              <p:cNvSpPr>
                <a:spLocks noChangeArrowheads="1"/>
              </p:cNvSpPr>
              <p:nvPr/>
            </p:nvSpPr>
            <p:spPr bwMode="auto">
              <a:xfrm>
                <a:off x="5136" y="2976"/>
                <a:ext cx="96" cy="96"/>
              </a:xfrm>
              <a:prstGeom prst="ellipse">
                <a:avLst/>
              </a:prstGeom>
              <a:solidFill>
                <a:srgbClr val="FF3300"/>
              </a:solidFill>
              <a:ln w="9525">
                <a:solidFill>
                  <a:schemeClr val="tx1"/>
                </a:solidFill>
                <a:round/>
                <a:headEnd/>
                <a:tailEnd/>
              </a:ln>
            </p:spPr>
            <p:txBody>
              <a:bodyPr wrap="none" anchor="ctr"/>
              <a:lstStyle/>
              <a:p>
                <a:endParaRPr lang="zh-CN" altLang="en-US"/>
              </a:p>
            </p:txBody>
          </p:sp>
          <p:sp>
            <p:nvSpPr>
              <p:cNvPr id="41000" name="Oval 193"/>
              <p:cNvSpPr>
                <a:spLocks noChangeArrowheads="1"/>
              </p:cNvSpPr>
              <p:nvPr/>
            </p:nvSpPr>
            <p:spPr bwMode="auto">
              <a:xfrm>
                <a:off x="4464" y="3072"/>
                <a:ext cx="96" cy="96"/>
              </a:xfrm>
              <a:prstGeom prst="ellipse">
                <a:avLst/>
              </a:prstGeom>
              <a:solidFill>
                <a:srgbClr val="FF3300"/>
              </a:solidFill>
              <a:ln w="9525">
                <a:solidFill>
                  <a:schemeClr val="tx1"/>
                </a:solidFill>
                <a:round/>
                <a:headEnd/>
                <a:tailEnd/>
              </a:ln>
            </p:spPr>
            <p:txBody>
              <a:bodyPr wrap="none" anchor="ctr"/>
              <a:lstStyle/>
              <a:p>
                <a:endParaRPr lang="zh-CN" altLang="en-US"/>
              </a:p>
            </p:txBody>
          </p:sp>
          <p:sp>
            <p:nvSpPr>
              <p:cNvPr id="41001" name="Oval 194"/>
              <p:cNvSpPr>
                <a:spLocks noChangeArrowheads="1"/>
              </p:cNvSpPr>
              <p:nvPr/>
            </p:nvSpPr>
            <p:spPr bwMode="auto">
              <a:xfrm>
                <a:off x="4560" y="3216"/>
                <a:ext cx="96" cy="96"/>
              </a:xfrm>
              <a:prstGeom prst="ellipse">
                <a:avLst/>
              </a:prstGeom>
              <a:solidFill>
                <a:srgbClr val="FF3300"/>
              </a:solidFill>
              <a:ln w="9525">
                <a:solidFill>
                  <a:schemeClr val="tx1"/>
                </a:solidFill>
                <a:round/>
                <a:headEnd/>
                <a:tailEnd/>
              </a:ln>
            </p:spPr>
            <p:txBody>
              <a:bodyPr wrap="none" anchor="ctr"/>
              <a:lstStyle/>
              <a:p>
                <a:endParaRPr lang="zh-CN" altLang="en-US"/>
              </a:p>
            </p:txBody>
          </p:sp>
          <p:sp>
            <p:nvSpPr>
              <p:cNvPr id="41002" name="Oval 195"/>
              <p:cNvSpPr>
                <a:spLocks noChangeArrowheads="1"/>
              </p:cNvSpPr>
              <p:nvPr/>
            </p:nvSpPr>
            <p:spPr bwMode="auto">
              <a:xfrm>
                <a:off x="4656" y="2928"/>
                <a:ext cx="96" cy="96"/>
              </a:xfrm>
              <a:prstGeom prst="ellipse">
                <a:avLst/>
              </a:prstGeom>
              <a:solidFill>
                <a:srgbClr val="FF3300"/>
              </a:solidFill>
              <a:ln w="9525">
                <a:solidFill>
                  <a:schemeClr val="tx1"/>
                </a:solidFill>
                <a:round/>
                <a:headEnd/>
                <a:tailEnd/>
              </a:ln>
            </p:spPr>
            <p:txBody>
              <a:bodyPr wrap="none" anchor="ctr"/>
              <a:lstStyle/>
              <a:p>
                <a:endParaRPr lang="zh-CN" altLang="en-US"/>
              </a:p>
            </p:txBody>
          </p:sp>
          <p:sp>
            <p:nvSpPr>
              <p:cNvPr id="41003" name="Oval 196"/>
              <p:cNvSpPr>
                <a:spLocks noChangeArrowheads="1"/>
              </p:cNvSpPr>
              <p:nvPr/>
            </p:nvSpPr>
            <p:spPr bwMode="auto">
              <a:xfrm>
                <a:off x="4704" y="3264"/>
                <a:ext cx="96" cy="96"/>
              </a:xfrm>
              <a:prstGeom prst="ellipse">
                <a:avLst/>
              </a:prstGeom>
              <a:solidFill>
                <a:srgbClr val="FF3300"/>
              </a:solidFill>
              <a:ln w="9525">
                <a:solidFill>
                  <a:schemeClr val="tx1"/>
                </a:solidFill>
                <a:round/>
                <a:headEnd/>
                <a:tailEnd/>
              </a:ln>
            </p:spPr>
            <p:txBody>
              <a:bodyPr wrap="none" anchor="ctr"/>
              <a:lstStyle/>
              <a:p>
                <a:endParaRPr lang="zh-CN" altLang="en-US"/>
              </a:p>
            </p:txBody>
          </p:sp>
          <p:sp>
            <p:nvSpPr>
              <p:cNvPr id="41004" name="Oval 197"/>
              <p:cNvSpPr>
                <a:spLocks noChangeArrowheads="1"/>
              </p:cNvSpPr>
              <p:nvPr/>
            </p:nvSpPr>
            <p:spPr bwMode="auto">
              <a:xfrm>
                <a:off x="4224" y="2928"/>
                <a:ext cx="96" cy="96"/>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41005" name="Oval 198"/>
              <p:cNvSpPr>
                <a:spLocks noChangeArrowheads="1"/>
              </p:cNvSpPr>
              <p:nvPr/>
            </p:nvSpPr>
            <p:spPr bwMode="auto">
              <a:xfrm>
                <a:off x="4224" y="3120"/>
                <a:ext cx="96" cy="96"/>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41006" name="Oval 199"/>
              <p:cNvSpPr>
                <a:spLocks noChangeArrowheads="1"/>
              </p:cNvSpPr>
              <p:nvPr/>
            </p:nvSpPr>
            <p:spPr bwMode="auto">
              <a:xfrm>
                <a:off x="4224" y="3312"/>
                <a:ext cx="96" cy="96"/>
              </a:xfrm>
              <a:prstGeom prst="ellipse">
                <a:avLst/>
              </a:prstGeom>
              <a:solidFill>
                <a:schemeClr val="bg1"/>
              </a:solidFill>
              <a:ln w="9525">
                <a:solidFill>
                  <a:schemeClr val="tx1"/>
                </a:solidFill>
                <a:round/>
                <a:headEnd/>
                <a:tailEnd/>
              </a:ln>
            </p:spPr>
            <p:txBody>
              <a:bodyPr wrap="none" anchor="ctr"/>
              <a:lstStyle/>
              <a:p>
                <a:endParaRPr lang="zh-CN" altLang="en-US"/>
              </a:p>
            </p:txBody>
          </p:sp>
          <p:grpSp>
            <p:nvGrpSpPr>
              <p:cNvPr id="41011" name="Group 200"/>
              <p:cNvGrpSpPr>
                <a:grpSpLocks/>
              </p:cNvGrpSpPr>
              <p:nvPr/>
            </p:nvGrpSpPr>
            <p:grpSpPr bwMode="auto">
              <a:xfrm>
                <a:off x="4224" y="2736"/>
                <a:ext cx="96" cy="96"/>
                <a:chOff x="1776" y="2160"/>
                <a:chExt cx="96" cy="96"/>
              </a:xfrm>
            </p:grpSpPr>
            <p:sp>
              <p:nvSpPr>
                <p:cNvPr id="41044" name="Oval 201"/>
                <p:cNvSpPr>
                  <a:spLocks noChangeArrowheads="1"/>
                </p:cNvSpPr>
                <p:nvPr/>
              </p:nvSpPr>
              <p:spPr bwMode="auto">
                <a:xfrm>
                  <a:off x="1776" y="2160"/>
                  <a:ext cx="96" cy="96"/>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41045" name="Line 202"/>
                <p:cNvSpPr>
                  <a:spLocks noChangeShapeType="1"/>
                </p:cNvSpPr>
                <p:nvPr/>
              </p:nvSpPr>
              <p:spPr bwMode="auto">
                <a:xfrm>
                  <a:off x="1776" y="2208"/>
                  <a:ext cx="96" cy="0"/>
                </a:xfrm>
                <a:prstGeom prst="line">
                  <a:avLst/>
                </a:prstGeom>
                <a:noFill/>
                <a:ln w="9525">
                  <a:solidFill>
                    <a:schemeClr val="tx1"/>
                  </a:solidFill>
                  <a:round/>
                  <a:headEnd/>
                  <a:tailEnd/>
                </a:ln>
              </p:spPr>
              <p:txBody>
                <a:bodyPr wrap="none" anchor="ctr"/>
                <a:lstStyle/>
                <a:p>
                  <a:endParaRPr lang="zh-CN" altLang="en-US"/>
                </a:p>
              </p:txBody>
            </p:sp>
            <p:sp>
              <p:nvSpPr>
                <p:cNvPr id="41046" name="Line 203"/>
                <p:cNvSpPr>
                  <a:spLocks noChangeShapeType="1"/>
                </p:cNvSpPr>
                <p:nvPr/>
              </p:nvSpPr>
              <p:spPr bwMode="auto">
                <a:xfrm>
                  <a:off x="1824" y="2160"/>
                  <a:ext cx="0" cy="96"/>
                </a:xfrm>
                <a:prstGeom prst="line">
                  <a:avLst/>
                </a:prstGeom>
                <a:noFill/>
                <a:ln w="9525">
                  <a:solidFill>
                    <a:schemeClr val="tx1"/>
                  </a:solidFill>
                  <a:round/>
                  <a:headEnd/>
                  <a:tailEnd/>
                </a:ln>
              </p:spPr>
              <p:txBody>
                <a:bodyPr wrap="none" anchor="ctr"/>
                <a:lstStyle/>
                <a:p>
                  <a:endParaRPr lang="zh-CN" altLang="en-US"/>
                </a:p>
              </p:txBody>
            </p:sp>
          </p:grpSp>
          <p:grpSp>
            <p:nvGrpSpPr>
              <p:cNvPr id="41012" name="Group 204"/>
              <p:cNvGrpSpPr>
                <a:grpSpLocks/>
              </p:cNvGrpSpPr>
              <p:nvPr/>
            </p:nvGrpSpPr>
            <p:grpSpPr bwMode="auto">
              <a:xfrm>
                <a:off x="4224" y="2928"/>
                <a:ext cx="96" cy="96"/>
                <a:chOff x="1776" y="2160"/>
                <a:chExt cx="96" cy="96"/>
              </a:xfrm>
            </p:grpSpPr>
            <p:sp>
              <p:nvSpPr>
                <p:cNvPr id="41041" name="Oval 205"/>
                <p:cNvSpPr>
                  <a:spLocks noChangeArrowheads="1"/>
                </p:cNvSpPr>
                <p:nvPr/>
              </p:nvSpPr>
              <p:spPr bwMode="auto">
                <a:xfrm>
                  <a:off x="1776" y="2160"/>
                  <a:ext cx="96" cy="96"/>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41042" name="Line 206"/>
                <p:cNvSpPr>
                  <a:spLocks noChangeShapeType="1"/>
                </p:cNvSpPr>
                <p:nvPr/>
              </p:nvSpPr>
              <p:spPr bwMode="auto">
                <a:xfrm>
                  <a:off x="1776" y="2208"/>
                  <a:ext cx="96" cy="0"/>
                </a:xfrm>
                <a:prstGeom prst="line">
                  <a:avLst/>
                </a:prstGeom>
                <a:noFill/>
                <a:ln w="9525">
                  <a:solidFill>
                    <a:schemeClr val="tx1"/>
                  </a:solidFill>
                  <a:round/>
                  <a:headEnd/>
                  <a:tailEnd/>
                </a:ln>
              </p:spPr>
              <p:txBody>
                <a:bodyPr wrap="none" anchor="ctr"/>
                <a:lstStyle/>
                <a:p>
                  <a:endParaRPr lang="zh-CN" altLang="en-US"/>
                </a:p>
              </p:txBody>
            </p:sp>
            <p:sp>
              <p:nvSpPr>
                <p:cNvPr id="41043" name="Line 207"/>
                <p:cNvSpPr>
                  <a:spLocks noChangeShapeType="1"/>
                </p:cNvSpPr>
                <p:nvPr/>
              </p:nvSpPr>
              <p:spPr bwMode="auto">
                <a:xfrm>
                  <a:off x="1824" y="2160"/>
                  <a:ext cx="0" cy="96"/>
                </a:xfrm>
                <a:prstGeom prst="line">
                  <a:avLst/>
                </a:prstGeom>
                <a:noFill/>
                <a:ln w="9525">
                  <a:solidFill>
                    <a:schemeClr val="tx1"/>
                  </a:solidFill>
                  <a:round/>
                  <a:headEnd/>
                  <a:tailEnd/>
                </a:ln>
              </p:spPr>
              <p:txBody>
                <a:bodyPr wrap="none" anchor="ctr"/>
                <a:lstStyle/>
                <a:p>
                  <a:endParaRPr lang="zh-CN" altLang="en-US"/>
                </a:p>
              </p:txBody>
            </p:sp>
          </p:grpSp>
          <p:grpSp>
            <p:nvGrpSpPr>
              <p:cNvPr id="41013" name="Group 208"/>
              <p:cNvGrpSpPr>
                <a:grpSpLocks/>
              </p:cNvGrpSpPr>
              <p:nvPr/>
            </p:nvGrpSpPr>
            <p:grpSpPr bwMode="auto">
              <a:xfrm>
                <a:off x="4224" y="3120"/>
                <a:ext cx="96" cy="96"/>
                <a:chOff x="1776" y="2160"/>
                <a:chExt cx="96" cy="96"/>
              </a:xfrm>
            </p:grpSpPr>
            <p:sp>
              <p:nvSpPr>
                <p:cNvPr id="41038" name="Oval 209"/>
                <p:cNvSpPr>
                  <a:spLocks noChangeArrowheads="1"/>
                </p:cNvSpPr>
                <p:nvPr/>
              </p:nvSpPr>
              <p:spPr bwMode="auto">
                <a:xfrm>
                  <a:off x="1776" y="2160"/>
                  <a:ext cx="96" cy="96"/>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41039" name="Line 210"/>
                <p:cNvSpPr>
                  <a:spLocks noChangeShapeType="1"/>
                </p:cNvSpPr>
                <p:nvPr/>
              </p:nvSpPr>
              <p:spPr bwMode="auto">
                <a:xfrm>
                  <a:off x="1776" y="2208"/>
                  <a:ext cx="96" cy="0"/>
                </a:xfrm>
                <a:prstGeom prst="line">
                  <a:avLst/>
                </a:prstGeom>
                <a:noFill/>
                <a:ln w="9525">
                  <a:solidFill>
                    <a:schemeClr val="tx1"/>
                  </a:solidFill>
                  <a:round/>
                  <a:headEnd/>
                  <a:tailEnd/>
                </a:ln>
              </p:spPr>
              <p:txBody>
                <a:bodyPr wrap="none" anchor="ctr"/>
                <a:lstStyle/>
                <a:p>
                  <a:endParaRPr lang="zh-CN" altLang="en-US"/>
                </a:p>
              </p:txBody>
            </p:sp>
            <p:sp>
              <p:nvSpPr>
                <p:cNvPr id="41040" name="Line 211"/>
                <p:cNvSpPr>
                  <a:spLocks noChangeShapeType="1"/>
                </p:cNvSpPr>
                <p:nvPr/>
              </p:nvSpPr>
              <p:spPr bwMode="auto">
                <a:xfrm>
                  <a:off x="1824" y="2160"/>
                  <a:ext cx="0" cy="96"/>
                </a:xfrm>
                <a:prstGeom prst="line">
                  <a:avLst/>
                </a:prstGeom>
                <a:noFill/>
                <a:ln w="9525">
                  <a:solidFill>
                    <a:schemeClr val="tx1"/>
                  </a:solidFill>
                  <a:round/>
                  <a:headEnd/>
                  <a:tailEnd/>
                </a:ln>
              </p:spPr>
              <p:txBody>
                <a:bodyPr wrap="none" anchor="ctr"/>
                <a:lstStyle/>
                <a:p>
                  <a:endParaRPr lang="zh-CN" altLang="en-US"/>
                </a:p>
              </p:txBody>
            </p:sp>
          </p:grpSp>
          <p:grpSp>
            <p:nvGrpSpPr>
              <p:cNvPr id="41014" name="Group 212"/>
              <p:cNvGrpSpPr>
                <a:grpSpLocks/>
              </p:cNvGrpSpPr>
              <p:nvPr/>
            </p:nvGrpSpPr>
            <p:grpSpPr bwMode="auto">
              <a:xfrm>
                <a:off x="4224" y="3312"/>
                <a:ext cx="96" cy="96"/>
                <a:chOff x="1776" y="2160"/>
                <a:chExt cx="96" cy="96"/>
              </a:xfrm>
            </p:grpSpPr>
            <p:sp>
              <p:nvSpPr>
                <p:cNvPr id="41035" name="Oval 213"/>
                <p:cNvSpPr>
                  <a:spLocks noChangeArrowheads="1"/>
                </p:cNvSpPr>
                <p:nvPr/>
              </p:nvSpPr>
              <p:spPr bwMode="auto">
                <a:xfrm>
                  <a:off x="1776" y="2160"/>
                  <a:ext cx="96" cy="96"/>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41036" name="Line 214"/>
                <p:cNvSpPr>
                  <a:spLocks noChangeShapeType="1"/>
                </p:cNvSpPr>
                <p:nvPr/>
              </p:nvSpPr>
              <p:spPr bwMode="auto">
                <a:xfrm>
                  <a:off x="1776" y="2208"/>
                  <a:ext cx="96" cy="0"/>
                </a:xfrm>
                <a:prstGeom prst="line">
                  <a:avLst/>
                </a:prstGeom>
                <a:noFill/>
                <a:ln w="9525">
                  <a:solidFill>
                    <a:schemeClr val="tx1"/>
                  </a:solidFill>
                  <a:round/>
                  <a:headEnd/>
                  <a:tailEnd/>
                </a:ln>
              </p:spPr>
              <p:txBody>
                <a:bodyPr wrap="none" anchor="ctr"/>
                <a:lstStyle/>
                <a:p>
                  <a:endParaRPr lang="zh-CN" altLang="en-US"/>
                </a:p>
              </p:txBody>
            </p:sp>
            <p:sp>
              <p:nvSpPr>
                <p:cNvPr id="41037" name="Line 215"/>
                <p:cNvSpPr>
                  <a:spLocks noChangeShapeType="1"/>
                </p:cNvSpPr>
                <p:nvPr/>
              </p:nvSpPr>
              <p:spPr bwMode="auto">
                <a:xfrm>
                  <a:off x="1824" y="2160"/>
                  <a:ext cx="0" cy="96"/>
                </a:xfrm>
                <a:prstGeom prst="line">
                  <a:avLst/>
                </a:prstGeom>
                <a:noFill/>
                <a:ln w="9525">
                  <a:solidFill>
                    <a:schemeClr val="tx1"/>
                  </a:solidFill>
                  <a:round/>
                  <a:headEnd/>
                  <a:tailEnd/>
                </a:ln>
              </p:spPr>
              <p:txBody>
                <a:bodyPr wrap="none" anchor="ctr"/>
                <a:lstStyle/>
                <a:p>
                  <a:endParaRPr lang="zh-CN" altLang="en-US"/>
                </a:p>
              </p:txBody>
            </p:sp>
          </p:grpSp>
          <p:grpSp>
            <p:nvGrpSpPr>
              <p:cNvPr id="41067" name="Group 216"/>
              <p:cNvGrpSpPr>
                <a:grpSpLocks/>
              </p:cNvGrpSpPr>
              <p:nvPr/>
            </p:nvGrpSpPr>
            <p:grpSpPr bwMode="auto">
              <a:xfrm>
                <a:off x="4224" y="2736"/>
                <a:ext cx="96" cy="96"/>
                <a:chOff x="2928" y="336"/>
                <a:chExt cx="96" cy="96"/>
              </a:xfrm>
            </p:grpSpPr>
            <p:sp>
              <p:nvSpPr>
                <p:cNvPr id="41033" name="Line 217"/>
                <p:cNvSpPr>
                  <a:spLocks noChangeShapeType="1"/>
                </p:cNvSpPr>
                <p:nvPr/>
              </p:nvSpPr>
              <p:spPr bwMode="auto">
                <a:xfrm>
                  <a:off x="2928" y="384"/>
                  <a:ext cx="96" cy="0"/>
                </a:xfrm>
                <a:prstGeom prst="line">
                  <a:avLst/>
                </a:prstGeom>
                <a:noFill/>
                <a:ln w="38100">
                  <a:solidFill>
                    <a:schemeClr val="tx1"/>
                  </a:solidFill>
                  <a:round/>
                  <a:headEnd/>
                  <a:tailEnd/>
                </a:ln>
              </p:spPr>
              <p:txBody>
                <a:bodyPr wrap="none" anchor="ctr"/>
                <a:lstStyle/>
                <a:p>
                  <a:endParaRPr lang="zh-CN" altLang="en-US"/>
                </a:p>
              </p:txBody>
            </p:sp>
            <p:sp>
              <p:nvSpPr>
                <p:cNvPr id="41034" name="Line 218"/>
                <p:cNvSpPr>
                  <a:spLocks noChangeShapeType="1"/>
                </p:cNvSpPr>
                <p:nvPr/>
              </p:nvSpPr>
              <p:spPr bwMode="auto">
                <a:xfrm>
                  <a:off x="2976" y="336"/>
                  <a:ext cx="0" cy="96"/>
                </a:xfrm>
                <a:prstGeom prst="line">
                  <a:avLst/>
                </a:prstGeom>
                <a:noFill/>
                <a:ln w="38100">
                  <a:solidFill>
                    <a:schemeClr val="tx1"/>
                  </a:solidFill>
                  <a:round/>
                  <a:headEnd/>
                  <a:tailEnd/>
                </a:ln>
              </p:spPr>
              <p:txBody>
                <a:bodyPr wrap="none" anchor="ctr"/>
                <a:lstStyle/>
                <a:p>
                  <a:endParaRPr lang="zh-CN" altLang="en-US"/>
                </a:p>
              </p:txBody>
            </p:sp>
          </p:grpSp>
          <p:grpSp>
            <p:nvGrpSpPr>
              <p:cNvPr id="41068" name="Group 219"/>
              <p:cNvGrpSpPr>
                <a:grpSpLocks/>
              </p:cNvGrpSpPr>
              <p:nvPr/>
            </p:nvGrpSpPr>
            <p:grpSpPr bwMode="auto">
              <a:xfrm>
                <a:off x="4224" y="2928"/>
                <a:ext cx="96" cy="96"/>
                <a:chOff x="2928" y="336"/>
                <a:chExt cx="96" cy="96"/>
              </a:xfrm>
            </p:grpSpPr>
            <p:sp>
              <p:nvSpPr>
                <p:cNvPr id="41031" name="Line 220"/>
                <p:cNvSpPr>
                  <a:spLocks noChangeShapeType="1"/>
                </p:cNvSpPr>
                <p:nvPr/>
              </p:nvSpPr>
              <p:spPr bwMode="auto">
                <a:xfrm>
                  <a:off x="2928" y="384"/>
                  <a:ext cx="96" cy="0"/>
                </a:xfrm>
                <a:prstGeom prst="line">
                  <a:avLst/>
                </a:prstGeom>
                <a:noFill/>
                <a:ln w="38100">
                  <a:solidFill>
                    <a:schemeClr val="tx1"/>
                  </a:solidFill>
                  <a:round/>
                  <a:headEnd/>
                  <a:tailEnd/>
                </a:ln>
              </p:spPr>
              <p:txBody>
                <a:bodyPr wrap="none" anchor="ctr"/>
                <a:lstStyle/>
                <a:p>
                  <a:endParaRPr lang="zh-CN" altLang="en-US"/>
                </a:p>
              </p:txBody>
            </p:sp>
            <p:sp>
              <p:nvSpPr>
                <p:cNvPr id="41032" name="Line 221"/>
                <p:cNvSpPr>
                  <a:spLocks noChangeShapeType="1"/>
                </p:cNvSpPr>
                <p:nvPr/>
              </p:nvSpPr>
              <p:spPr bwMode="auto">
                <a:xfrm>
                  <a:off x="2976" y="336"/>
                  <a:ext cx="0" cy="96"/>
                </a:xfrm>
                <a:prstGeom prst="line">
                  <a:avLst/>
                </a:prstGeom>
                <a:noFill/>
                <a:ln w="38100">
                  <a:solidFill>
                    <a:schemeClr val="tx1"/>
                  </a:solidFill>
                  <a:round/>
                  <a:headEnd/>
                  <a:tailEnd/>
                </a:ln>
              </p:spPr>
              <p:txBody>
                <a:bodyPr wrap="none" anchor="ctr"/>
                <a:lstStyle/>
                <a:p>
                  <a:endParaRPr lang="zh-CN" altLang="en-US"/>
                </a:p>
              </p:txBody>
            </p:sp>
          </p:grpSp>
          <p:grpSp>
            <p:nvGrpSpPr>
              <p:cNvPr id="41069" name="Group 222"/>
              <p:cNvGrpSpPr>
                <a:grpSpLocks/>
              </p:cNvGrpSpPr>
              <p:nvPr/>
            </p:nvGrpSpPr>
            <p:grpSpPr bwMode="auto">
              <a:xfrm>
                <a:off x="4224" y="3120"/>
                <a:ext cx="96" cy="96"/>
                <a:chOff x="2928" y="336"/>
                <a:chExt cx="96" cy="96"/>
              </a:xfrm>
            </p:grpSpPr>
            <p:sp>
              <p:nvSpPr>
                <p:cNvPr id="41029" name="Line 223"/>
                <p:cNvSpPr>
                  <a:spLocks noChangeShapeType="1"/>
                </p:cNvSpPr>
                <p:nvPr/>
              </p:nvSpPr>
              <p:spPr bwMode="auto">
                <a:xfrm>
                  <a:off x="2928" y="384"/>
                  <a:ext cx="96" cy="0"/>
                </a:xfrm>
                <a:prstGeom prst="line">
                  <a:avLst/>
                </a:prstGeom>
                <a:noFill/>
                <a:ln w="38100">
                  <a:solidFill>
                    <a:schemeClr val="tx1"/>
                  </a:solidFill>
                  <a:round/>
                  <a:headEnd/>
                  <a:tailEnd/>
                </a:ln>
              </p:spPr>
              <p:txBody>
                <a:bodyPr wrap="none" anchor="ctr"/>
                <a:lstStyle/>
                <a:p>
                  <a:endParaRPr lang="zh-CN" altLang="en-US"/>
                </a:p>
              </p:txBody>
            </p:sp>
            <p:sp>
              <p:nvSpPr>
                <p:cNvPr id="41030" name="Line 224"/>
                <p:cNvSpPr>
                  <a:spLocks noChangeShapeType="1"/>
                </p:cNvSpPr>
                <p:nvPr/>
              </p:nvSpPr>
              <p:spPr bwMode="auto">
                <a:xfrm>
                  <a:off x="2976" y="336"/>
                  <a:ext cx="0" cy="96"/>
                </a:xfrm>
                <a:prstGeom prst="line">
                  <a:avLst/>
                </a:prstGeom>
                <a:noFill/>
                <a:ln w="38100">
                  <a:solidFill>
                    <a:schemeClr val="tx1"/>
                  </a:solidFill>
                  <a:round/>
                  <a:headEnd/>
                  <a:tailEnd/>
                </a:ln>
              </p:spPr>
              <p:txBody>
                <a:bodyPr wrap="none" anchor="ctr"/>
                <a:lstStyle/>
                <a:p>
                  <a:endParaRPr lang="zh-CN" altLang="en-US"/>
                </a:p>
              </p:txBody>
            </p:sp>
          </p:grpSp>
          <p:grpSp>
            <p:nvGrpSpPr>
              <p:cNvPr id="41070" name="Group 225"/>
              <p:cNvGrpSpPr>
                <a:grpSpLocks/>
              </p:cNvGrpSpPr>
              <p:nvPr/>
            </p:nvGrpSpPr>
            <p:grpSpPr bwMode="auto">
              <a:xfrm>
                <a:off x="4224" y="3312"/>
                <a:ext cx="96" cy="96"/>
                <a:chOff x="2928" y="336"/>
                <a:chExt cx="96" cy="96"/>
              </a:xfrm>
            </p:grpSpPr>
            <p:sp>
              <p:nvSpPr>
                <p:cNvPr id="41027" name="Line 226"/>
                <p:cNvSpPr>
                  <a:spLocks noChangeShapeType="1"/>
                </p:cNvSpPr>
                <p:nvPr/>
              </p:nvSpPr>
              <p:spPr bwMode="auto">
                <a:xfrm>
                  <a:off x="2928" y="384"/>
                  <a:ext cx="96" cy="0"/>
                </a:xfrm>
                <a:prstGeom prst="line">
                  <a:avLst/>
                </a:prstGeom>
                <a:noFill/>
                <a:ln w="38100">
                  <a:solidFill>
                    <a:schemeClr val="tx1"/>
                  </a:solidFill>
                  <a:round/>
                  <a:headEnd/>
                  <a:tailEnd/>
                </a:ln>
              </p:spPr>
              <p:txBody>
                <a:bodyPr wrap="none" anchor="ctr"/>
                <a:lstStyle/>
                <a:p>
                  <a:endParaRPr lang="zh-CN" altLang="en-US"/>
                </a:p>
              </p:txBody>
            </p:sp>
            <p:sp>
              <p:nvSpPr>
                <p:cNvPr id="41028" name="Line 227"/>
                <p:cNvSpPr>
                  <a:spLocks noChangeShapeType="1"/>
                </p:cNvSpPr>
                <p:nvPr/>
              </p:nvSpPr>
              <p:spPr bwMode="auto">
                <a:xfrm>
                  <a:off x="2976" y="336"/>
                  <a:ext cx="0" cy="96"/>
                </a:xfrm>
                <a:prstGeom prst="line">
                  <a:avLst/>
                </a:prstGeom>
                <a:noFill/>
                <a:ln w="38100">
                  <a:solidFill>
                    <a:schemeClr val="tx1"/>
                  </a:solidFill>
                  <a:round/>
                  <a:headEnd/>
                  <a:tailEnd/>
                </a:ln>
              </p:spPr>
              <p:txBody>
                <a:bodyPr wrap="none" anchor="ctr"/>
                <a:lstStyle/>
                <a:p>
                  <a:endParaRPr lang="zh-CN" altLang="en-US"/>
                </a:p>
              </p:txBody>
            </p:sp>
          </p:grpSp>
          <p:sp>
            <p:nvSpPr>
              <p:cNvPr id="41015" name="Line 228"/>
              <p:cNvSpPr>
                <a:spLocks noChangeShapeType="1"/>
              </p:cNvSpPr>
              <p:nvPr/>
            </p:nvSpPr>
            <p:spPr bwMode="auto">
              <a:xfrm>
                <a:off x="4464" y="2832"/>
                <a:ext cx="96" cy="0"/>
              </a:xfrm>
              <a:prstGeom prst="line">
                <a:avLst/>
              </a:prstGeom>
              <a:noFill/>
              <a:ln w="38100">
                <a:solidFill>
                  <a:schemeClr val="tx1"/>
                </a:solidFill>
                <a:round/>
                <a:headEnd/>
                <a:tailEnd/>
              </a:ln>
            </p:spPr>
            <p:txBody>
              <a:bodyPr wrap="none" anchor="ctr"/>
              <a:lstStyle/>
              <a:p>
                <a:endParaRPr lang="zh-CN" altLang="en-US"/>
              </a:p>
            </p:txBody>
          </p:sp>
          <p:sp>
            <p:nvSpPr>
              <p:cNvPr id="41016" name="Line 229"/>
              <p:cNvSpPr>
                <a:spLocks noChangeShapeType="1"/>
              </p:cNvSpPr>
              <p:nvPr/>
            </p:nvSpPr>
            <p:spPr bwMode="auto">
              <a:xfrm>
                <a:off x="4464" y="3120"/>
                <a:ext cx="96" cy="0"/>
              </a:xfrm>
              <a:prstGeom prst="line">
                <a:avLst/>
              </a:prstGeom>
              <a:noFill/>
              <a:ln w="38100">
                <a:solidFill>
                  <a:schemeClr val="tx1"/>
                </a:solidFill>
                <a:round/>
                <a:headEnd/>
                <a:tailEnd/>
              </a:ln>
            </p:spPr>
            <p:txBody>
              <a:bodyPr wrap="none" anchor="ctr"/>
              <a:lstStyle/>
              <a:p>
                <a:endParaRPr lang="zh-CN" altLang="en-US"/>
              </a:p>
            </p:txBody>
          </p:sp>
          <p:sp>
            <p:nvSpPr>
              <p:cNvPr id="41017" name="Line 230"/>
              <p:cNvSpPr>
                <a:spLocks noChangeShapeType="1"/>
              </p:cNvSpPr>
              <p:nvPr/>
            </p:nvSpPr>
            <p:spPr bwMode="auto">
              <a:xfrm>
                <a:off x="4608" y="2832"/>
                <a:ext cx="96" cy="0"/>
              </a:xfrm>
              <a:prstGeom prst="line">
                <a:avLst/>
              </a:prstGeom>
              <a:noFill/>
              <a:ln w="38100">
                <a:solidFill>
                  <a:schemeClr val="tx1"/>
                </a:solidFill>
                <a:round/>
                <a:headEnd/>
                <a:tailEnd/>
              </a:ln>
            </p:spPr>
            <p:txBody>
              <a:bodyPr wrap="none" anchor="ctr"/>
              <a:lstStyle/>
              <a:p>
                <a:endParaRPr lang="zh-CN" altLang="en-US"/>
              </a:p>
            </p:txBody>
          </p:sp>
          <p:sp>
            <p:nvSpPr>
              <p:cNvPr id="41018" name="Line 231"/>
              <p:cNvSpPr>
                <a:spLocks noChangeShapeType="1"/>
              </p:cNvSpPr>
              <p:nvPr/>
            </p:nvSpPr>
            <p:spPr bwMode="auto">
              <a:xfrm>
                <a:off x="4656" y="2976"/>
                <a:ext cx="96" cy="0"/>
              </a:xfrm>
              <a:prstGeom prst="line">
                <a:avLst/>
              </a:prstGeom>
              <a:noFill/>
              <a:ln w="38100">
                <a:solidFill>
                  <a:schemeClr val="tx1"/>
                </a:solidFill>
                <a:round/>
                <a:headEnd/>
                <a:tailEnd/>
              </a:ln>
            </p:spPr>
            <p:txBody>
              <a:bodyPr wrap="none" anchor="ctr"/>
              <a:lstStyle/>
              <a:p>
                <a:endParaRPr lang="zh-CN" altLang="en-US"/>
              </a:p>
            </p:txBody>
          </p:sp>
          <p:sp>
            <p:nvSpPr>
              <p:cNvPr id="41019" name="Line 232"/>
              <p:cNvSpPr>
                <a:spLocks noChangeShapeType="1"/>
              </p:cNvSpPr>
              <p:nvPr/>
            </p:nvSpPr>
            <p:spPr bwMode="auto">
              <a:xfrm>
                <a:off x="4560" y="3264"/>
                <a:ext cx="96" cy="0"/>
              </a:xfrm>
              <a:prstGeom prst="line">
                <a:avLst/>
              </a:prstGeom>
              <a:noFill/>
              <a:ln w="38100">
                <a:solidFill>
                  <a:schemeClr val="tx1"/>
                </a:solidFill>
                <a:round/>
                <a:headEnd/>
                <a:tailEnd/>
              </a:ln>
            </p:spPr>
            <p:txBody>
              <a:bodyPr wrap="none" anchor="ctr"/>
              <a:lstStyle/>
              <a:p>
                <a:endParaRPr lang="zh-CN" altLang="en-US"/>
              </a:p>
            </p:txBody>
          </p:sp>
          <p:sp>
            <p:nvSpPr>
              <p:cNvPr id="41020" name="Line 233"/>
              <p:cNvSpPr>
                <a:spLocks noChangeShapeType="1"/>
              </p:cNvSpPr>
              <p:nvPr/>
            </p:nvSpPr>
            <p:spPr bwMode="auto">
              <a:xfrm>
                <a:off x="4704" y="3168"/>
                <a:ext cx="96" cy="0"/>
              </a:xfrm>
              <a:prstGeom prst="line">
                <a:avLst/>
              </a:prstGeom>
              <a:noFill/>
              <a:ln w="38100">
                <a:solidFill>
                  <a:schemeClr val="tx1"/>
                </a:solidFill>
                <a:round/>
                <a:headEnd/>
                <a:tailEnd/>
              </a:ln>
            </p:spPr>
            <p:txBody>
              <a:bodyPr wrap="none" anchor="ctr"/>
              <a:lstStyle/>
              <a:p>
                <a:endParaRPr lang="zh-CN" altLang="en-US"/>
              </a:p>
            </p:txBody>
          </p:sp>
          <p:sp>
            <p:nvSpPr>
              <p:cNvPr id="41021" name="Line 234"/>
              <p:cNvSpPr>
                <a:spLocks noChangeShapeType="1"/>
              </p:cNvSpPr>
              <p:nvPr/>
            </p:nvSpPr>
            <p:spPr bwMode="auto">
              <a:xfrm>
                <a:off x="4704" y="3312"/>
                <a:ext cx="96" cy="0"/>
              </a:xfrm>
              <a:prstGeom prst="line">
                <a:avLst/>
              </a:prstGeom>
              <a:noFill/>
              <a:ln w="38100">
                <a:solidFill>
                  <a:schemeClr val="tx1"/>
                </a:solidFill>
                <a:round/>
                <a:headEnd/>
                <a:tailEnd/>
              </a:ln>
            </p:spPr>
            <p:txBody>
              <a:bodyPr wrap="none" anchor="ctr"/>
              <a:lstStyle/>
              <a:p>
                <a:endParaRPr lang="zh-CN" altLang="en-US"/>
              </a:p>
            </p:txBody>
          </p:sp>
          <p:sp>
            <p:nvSpPr>
              <p:cNvPr id="41022" name="Line 235"/>
              <p:cNvSpPr>
                <a:spLocks noChangeShapeType="1"/>
              </p:cNvSpPr>
              <p:nvPr/>
            </p:nvSpPr>
            <p:spPr bwMode="auto">
              <a:xfrm>
                <a:off x="4896" y="3264"/>
                <a:ext cx="96" cy="0"/>
              </a:xfrm>
              <a:prstGeom prst="line">
                <a:avLst/>
              </a:prstGeom>
              <a:noFill/>
              <a:ln w="38100">
                <a:solidFill>
                  <a:schemeClr val="tx1"/>
                </a:solidFill>
                <a:round/>
                <a:headEnd/>
                <a:tailEnd/>
              </a:ln>
            </p:spPr>
            <p:txBody>
              <a:bodyPr wrap="none" anchor="ctr"/>
              <a:lstStyle/>
              <a:p>
                <a:endParaRPr lang="zh-CN" altLang="en-US"/>
              </a:p>
            </p:txBody>
          </p:sp>
          <p:sp>
            <p:nvSpPr>
              <p:cNvPr id="41023" name="Line 236"/>
              <p:cNvSpPr>
                <a:spLocks noChangeShapeType="1"/>
              </p:cNvSpPr>
              <p:nvPr/>
            </p:nvSpPr>
            <p:spPr bwMode="auto">
              <a:xfrm>
                <a:off x="4992" y="3168"/>
                <a:ext cx="96" cy="0"/>
              </a:xfrm>
              <a:prstGeom prst="line">
                <a:avLst/>
              </a:prstGeom>
              <a:noFill/>
              <a:ln w="38100">
                <a:solidFill>
                  <a:schemeClr val="tx1"/>
                </a:solidFill>
                <a:round/>
                <a:headEnd/>
                <a:tailEnd/>
              </a:ln>
            </p:spPr>
            <p:txBody>
              <a:bodyPr wrap="none" anchor="ctr"/>
              <a:lstStyle/>
              <a:p>
                <a:endParaRPr lang="zh-CN" altLang="en-US"/>
              </a:p>
            </p:txBody>
          </p:sp>
          <p:sp>
            <p:nvSpPr>
              <p:cNvPr id="41024" name="Line 237"/>
              <p:cNvSpPr>
                <a:spLocks noChangeShapeType="1"/>
              </p:cNvSpPr>
              <p:nvPr/>
            </p:nvSpPr>
            <p:spPr bwMode="auto">
              <a:xfrm>
                <a:off x="4896" y="2976"/>
                <a:ext cx="96" cy="0"/>
              </a:xfrm>
              <a:prstGeom prst="line">
                <a:avLst/>
              </a:prstGeom>
              <a:noFill/>
              <a:ln w="38100">
                <a:solidFill>
                  <a:schemeClr val="tx1"/>
                </a:solidFill>
                <a:round/>
                <a:headEnd/>
                <a:tailEnd/>
              </a:ln>
            </p:spPr>
            <p:txBody>
              <a:bodyPr wrap="none" anchor="ctr"/>
              <a:lstStyle/>
              <a:p>
                <a:endParaRPr lang="zh-CN" altLang="en-US"/>
              </a:p>
            </p:txBody>
          </p:sp>
          <p:sp>
            <p:nvSpPr>
              <p:cNvPr id="41025" name="Line 238"/>
              <p:cNvSpPr>
                <a:spLocks noChangeShapeType="1"/>
              </p:cNvSpPr>
              <p:nvPr/>
            </p:nvSpPr>
            <p:spPr bwMode="auto">
              <a:xfrm>
                <a:off x="4992" y="2832"/>
                <a:ext cx="96" cy="0"/>
              </a:xfrm>
              <a:prstGeom prst="line">
                <a:avLst/>
              </a:prstGeom>
              <a:noFill/>
              <a:ln w="38100">
                <a:solidFill>
                  <a:schemeClr val="tx1"/>
                </a:solidFill>
                <a:round/>
                <a:headEnd/>
                <a:tailEnd/>
              </a:ln>
            </p:spPr>
            <p:txBody>
              <a:bodyPr wrap="none" anchor="ctr"/>
              <a:lstStyle/>
              <a:p>
                <a:endParaRPr lang="zh-CN" altLang="en-US"/>
              </a:p>
            </p:txBody>
          </p:sp>
          <p:sp>
            <p:nvSpPr>
              <p:cNvPr id="41026" name="Line 239"/>
              <p:cNvSpPr>
                <a:spLocks noChangeShapeType="1"/>
              </p:cNvSpPr>
              <p:nvPr/>
            </p:nvSpPr>
            <p:spPr bwMode="auto">
              <a:xfrm>
                <a:off x="5136" y="3024"/>
                <a:ext cx="96" cy="0"/>
              </a:xfrm>
              <a:prstGeom prst="line">
                <a:avLst/>
              </a:prstGeom>
              <a:noFill/>
              <a:ln w="38100">
                <a:solidFill>
                  <a:schemeClr val="tx1"/>
                </a:solidFill>
                <a:round/>
                <a:headEnd/>
                <a:tailEnd/>
              </a:ln>
            </p:spPr>
            <p:txBody>
              <a:bodyPr wrap="none" anchor="ctr"/>
              <a:lstStyle/>
              <a:p>
                <a:endParaRPr lang="zh-CN" altLang="en-US"/>
              </a:p>
            </p:txBody>
          </p:sp>
        </p:grpSp>
      </p:grpSp>
      <p:grpSp>
        <p:nvGrpSpPr>
          <p:cNvPr id="41071" name="Group 240"/>
          <p:cNvGrpSpPr>
            <a:grpSpLocks/>
          </p:cNvGrpSpPr>
          <p:nvPr/>
        </p:nvGrpSpPr>
        <p:grpSpPr bwMode="auto">
          <a:xfrm>
            <a:off x="762000" y="533400"/>
            <a:ext cx="3040063" cy="1625600"/>
            <a:chOff x="480" y="336"/>
            <a:chExt cx="1915" cy="1024"/>
          </a:xfrm>
        </p:grpSpPr>
        <p:sp>
          <p:nvSpPr>
            <p:cNvPr id="40970" name="Text Box 241"/>
            <p:cNvSpPr txBox="1">
              <a:spLocks noChangeArrowheads="1"/>
            </p:cNvSpPr>
            <p:nvPr/>
          </p:nvSpPr>
          <p:spPr bwMode="auto">
            <a:xfrm>
              <a:off x="480" y="336"/>
              <a:ext cx="1915" cy="979"/>
            </a:xfrm>
            <a:prstGeom prst="rect">
              <a:avLst/>
            </a:prstGeom>
            <a:solidFill>
              <a:schemeClr val="accent1"/>
            </a:solidFill>
            <a:ln w="9525">
              <a:noFill/>
              <a:miter lim="800000"/>
              <a:headEnd/>
              <a:tailEnd/>
            </a:ln>
          </p:spPr>
          <p:txBody>
            <a:bodyPr wrap="none">
              <a:spAutoFit/>
            </a:bodyPr>
            <a:lstStyle/>
            <a:p>
              <a:r>
                <a:rPr lang="zh-CN" altLang="en-US" sz="3200" b="1">
                  <a:solidFill>
                    <a:schemeClr val="bg1"/>
                  </a:solidFill>
                </a:rPr>
                <a:t>内建场阻止电子</a:t>
              </a:r>
            </a:p>
            <a:p>
              <a:r>
                <a:rPr lang="zh-CN" altLang="en-US" sz="3200" b="1">
                  <a:solidFill>
                    <a:schemeClr val="bg1"/>
                  </a:solidFill>
                </a:rPr>
                <a:t>和空穴进一步扩</a:t>
              </a:r>
            </a:p>
            <a:p>
              <a:r>
                <a:rPr lang="zh-CN" altLang="en-US" sz="3200" b="1">
                  <a:solidFill>
                    <a:schemeClr val="bg1"/>
                  </a:solidFill>
                </a:rPr>
                <a:t>散，记作        。</a:t>
              </a:r>
              <a:endParaRPr lang="zh-CN" altLang="en-US" sz="3200" b="1"/>
            </a:p>
          </p:txBody>
        </p:sp>
        <p:graphicFrame>
          <p:nvGraphicFramePr>
            <p:cNvPr id="40962" name="Object 242"/>
            <p:cNvGraphicFramePr>
              <a:graphicFrameLocks noChangeAspect="1"/>
            </p:cNvGraphicFramePr>
            <p:nvPr/>
          </p:nvGraphicFramePr>
          <p:xfrm>
            <a:off x="1584" y="960"/>
            <a:ext cx="420" cy="400"/>
          </p:xfrm>
          <a:graphic>
            <a:graphicData uri="http://schemas.openxmlformats.org/presentationml/2006/ole">
              <mc:AlternateContent xmlns:mc="http://schemas.openxmlformats.org/markup-compatibility/2006">
                <mc:Choice xmlns:v="urn:schemas-microsoft-com:vml" Requires="v">
                  <p:oleObj name="公式" r:id="rId4" imgW="266400" imgH="253800" progId="Equations">
                    <p:embed/>
                  </p:oleObj>
                </mc:Choice>
                <mc:Fallback>
                  <p:oleObj name="公式" r:id="rId4" imgW="266400" imgH="253800" progId="Equations">
                    <p:embed/>
                    <p:pic>
                      <p:nvPicPr>
                        <p:cNvPr id="0" name="Object 2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4" y="960"/>
                          <a:ext cx="420" cy="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0969" name="Text Box 243"/>
          <p:cNvSpPr txBox="1">
            <a:spLocks noChangeArrowheads="1"/>
          </p:cNvSpPr>
          <p:nvPr/>
        </p:nvSpPr>
        <p:spPr bwMode="auto">
          <a:xfrm>
            <a:off x="6575425" y="228600"/>
            <a:ext cx="1030288" cy="457200"/>
          </a:xfrm>
          <a:prstGeom prst="rect">
            <a:avLst/>
          </a:prstGeom>
          <a:noFill/>
          <a:ln w="9525">
            <a:noFill/>
            <a:miter lim="800000"/>
            <a:headEnd/>
            <a:tailEnd/>
          </a:ln>
        </p:spPr>
        <p:txBody>
          <a:bodyPr wrap="none" anchor="ctr">
            <a:spAutoFit/>
          </a:bodyPr>
          <a:lstStyle/>
          <a:p>
            <a:pPr algn="ctr"/>
            <a:r>
              <a:rPr lang="en-US" altLang="zh-CN" b="1">
                <a:hlinkClick r:id="rId6" action="ppaction://hlinksldjump"/>
              </a:rPr>
              <a:t>return</a:t>
            </a:r>
            <a:endParaRPr lang="en-US" altLang="zh-CN"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41071"/>
                                        </p:tgtEl>
                                        <p:attrNameLst>
                                          <p:attrName>style.visibility</p:attrName>
                                        </p:attrNameLst>
                                      </p:cBhvr>
                                      <p:to>
                                        <p:strVal val="visible"/>
                                      </p:to>
                                    </p:set>
                                    <p:animEffect transition="in" filter="checkerboard(across)">
                                      <p:cBhvr>
                                        <p:cTn id="13" dur="500"/>
                                        <p:tgtEl>
                                          <p:spTgt spid="41071"/>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228354"/>
                                        </p:tgtEl>
                                        <p:attrNameLst>
                                          <p:attrName>style.visibility</p:attrName>
                                        </p:attrNameLst>
                                      </p:cBhvr>
                                      <p:to>
                                        <p:strVal val="visible"/>
                                      </p:to>
                                    </p:set>
                                    <p:animEffect transition="in" filter="checkerboard(across)">
                                      <p:cBhvr>
                                        <p:cTn id="18" dur="500"/>
                                        <p:tgtEl>
                                          <p:spTgt spid="228354"/>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228355"/>
                                        </p:tgtEl>
                                        <p:attrNameLst>
                                          <p:attrName>style.visibility</p:attrName>
                                        </p:attrNameLst>
                                      </p:cBhvr>
                                      <p:to>
                                        <p:strVal val="visible"/>
                                      </p:to>
                                    </p:set>
                                    <p:animEffect transition="in" filter="checkerboard(across)">
                                      <p:cBhvr>
                                        <p:cTn id="23" dur="500"/>
                                        <p:tgtEl>
                                          <p:spTgt spid="228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4" grpId="0" autoUpdateAnimBg="0"/>
      <p:bldP spid="228355" grpId="0" animBg="1"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5"/>
          <p:cNvSpPr>
            <a:spLocks noGrp="1"/>
          </p:cNvSpPr>
          <p:nvPr>
            <p:ph type="sldNum" sz="quarter" idx="12"/>
          </p:nvPr>
        </p:nvSpPr>
        <p:spPr>
          <a:noFill/>
        </p:spPr>
        <p:txBody>
          <a:bodyPr/>
          <a:lstStyle/>
          <a:p>
            <a:fld id="{F39B8A0D-7F77-4A4D-87BE-B8D48AC993B6}" type="slidenum">
              <a:rPr lang="en-US" altLang="zh-CN" smtClean="0">
                <a:ea typeface="宋体" charset="-122"/>
              </a:rPr>
              <a:pPr/>
              <a:t>89</a:t>
            </a:fld>
            <a:endParaRPr lang="en-US" altLang="zh-CN">
              <a:ea typeface="宋体" charset="-122"/>
            </a:endParaRPr>
          </a:p>
        </p:txBody>
      </p:sp>
      <p:sp>
        <p:nvSpPr>
          <p:cNvPr id="92163" name="Rectangle 2"/>
          <p:cNvSpPr>
            <a:spLocks noGrp="1" noChangeArrowheads="1"/>
          </p:cNvSpPr>
          <p:nvPr>
            <p:ph type="title"/>
          </p:nvPr>
        </p:nvSpPr>
        <p:spPr/>
        <p:txBody>
          <a:bodyPr/>
          <a:lstStyle/>
          <a:p>
            <a:pPr eaLnBrk="1" hangingPunct="1"/>
            <a:r>
              <a:rPr lang="en-US" altLang="zh-CN" b="1"/>
              <a:t>P-N</a:t>
            </a:r>
            <a:r>
              <a:rPr lang="zh-CN" altLang="zh-CN" b="1"/>
              <a:t>结应用</a:t>
            </a:r>
            <a:r>
              <a:rPr lang="zh-CN" altLang="en-US" b="1"/>
              <a:t>举例</a:t>
            </a:r>
            <a:endParaRPr lang="zh-CN" altLang="en-US"/>
          </a:p>
        </p:txBody>
      </p:sp>
      <p:sp>
        <p:nvSpPr>
          <p:cNvPr id="92164" name="Rectangle 3"/>
          <p:cNvSpPr>
            <a:spLocks noGrp="1" noChangeArrowheads="1"/>
          </p:cNvSpPr>
          <p:nvPr>
            <p:ph type="body" idx="1"/>
          </p:nvPr>
        </p:nvSpPr>
        <p:spPr/>
        <p:txBody>
          <a:bodyPr/>
          <a:lstStyle/>
          <a:p>
            <a:pPr eaLnBrk="1" hangingPunct="1"/>
            <a:r>
              <a:rPr lang="zh-CN" altLang="en-US" b="1">
                <a:solidFill>
                  <a:srgbClr val="0000FF"/>
                </a:solidFill>
              </a:rPr>
              <a:t>具有整流、开关等作用的晶体二极管；</a:t>
            </a:r>
          </a:p>
          <a:p>
            <a:pPr eaLnBrk="1" hangingPunct="1"/>
            <a:r>
              <a:rPr lang="zh-CN" altLang="en-US" b="1">
                <a:solidFill>
                  <a:srgbClr val="0000FF"/>
                </a:solidFill>
              </a:rPr>
              <a:t>具有整流、开关等作用的晶体三极管。</a:t>
            </a:r>
          </a:p>
          <a:p>
            <a:pPr eaLnBrk="1" hangingPunct="1"/>
            <a:r>
              <a:rPr lang="zh-CN" altLang="en-US" b="1">
                <a:solidFill>
                  <a:srgbClr val="0000FF"/>
                </a:solidFill>
              </a:rPr>
              <a:t>热敏电阻</a:t>
            </a:r>
            <a:r>
              <a:rPr lang="zh-CN" altLang="en-US" b="1"/>
              <a:t>（自学）</a:t>
            </a:r>
          </a:p>
          <a:p>
            <a:pPr eaLnBrk="1" hangingPunct="1"/>
            <a:r>
              <a:rPr lang="zh-CN" altLang="en-US" b="1">
                <a:solidFill>
                  <a:srgbClr val="0000FF"/>
                </a:solidFill>
              </a:rPr>
              <a:t>光敏电阻（</a:t>
            </a:r>
            <a:r>
              <a:rPr lang="zh-CN" altLang="en-US" b="1"/>
              <a:t>自学）</a:t>
            </a:r>
          </a:p>
          <a:p>
            <a:pPr eaLnBrk="1" hangingPunct="1"/>
            <a:r>
              <a:rPr lang="zh-CN" altLang="en-US" b="1"/>
              <a:t> </a:t>
            </a:r>
            <a:r>
              <a:rPr lang="zh-CN" altLang="en-US" b="1">
                <a:solidFill>
                  <a:srgbClr val="0000FF"/>
                </a:solidFill>
              </a:rPr>
              <a:t>温差电偶</a:t>
            </a:r>
            <a:r>
              <a:rPr lang="zh-CN" altLang="en-US" b="1"/>
              <a:t>（自学）</a:t>
            </a:r>
          </a:p>
          <a:p>
            <a:pPr eaLnBrk="1" hangingPunct="1"/>
            <a:r>
              <a:rPr lang="zh-CN" altLang="en-US" b="1">
                <a:solidFill>
                  <a:srgbClr val="0000FF"/>
                </a:solidFill>
              </a:rPr>
              <a:t>集成电路：</a:t>
            </a:r>
          </a:p>
          <a:p>
            <a:pPr eaLnBrk="1" hangingPunct="1"/>
            <a:r>
              <a:rPr lang="en-US" altLang="zh-CN" sz="2400" b="1">
                <a:solidFill>
                  <a:srgbClr val="0000FF"/>
                </a:solidFill>
                <a:hlinkClick r:id="rId2" action="ppaction://hlinksldjump"/>
              </a:rPr>
              <a:t>return</a:t>
            </a:r>
            <a:endParaRPr lang="en-US" altLang="zh-CN" b="1">
              <a:solidFill>
                <a:srgbClr val="FF33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标题 1"/>
          <p:cNvSpPr>
            <a:spLocks noGrp="1"/>
          </p:cNvSpPr>
          <p:nvPr>
            <p:ph type="title"/>
          </p:nvPr>
        </p:nvSpPr>
        <p:spPr>
          <a:xfrm>
            <a:off x="685800" y="304800"/>
            <a:ext cx="7772400" cy="1123950"/>
          </a:xfrm>
        </p:spPr>
        <p:txBody>
          <a:bodyPr/>
          <a:lstStyle/>
          <a:p>
            <a:r>
              <a:rPr lang="zh-CN" altLang="en-US" b="1">
                <a:latin typeface="华文楷体" pitchFamily="2" charset="-122"/>
                <a:ea typeface="华文楷体" pitchFamily="2" charset="-122"/>
              </a:rPr>
              <a:t>研究绝对黑体的意义</a:t>
            </a:r>
          </a:p>
        </p:txBody>
      </p:sp>
      <p:sp>
        <p:nvSpPr>
          <p:cNvPr id="3076" name="内容占位符 2"/>
          <p:cNvSpPr>
            <a:spLocks noGrp="1"/>
          </p:cNvSpPr>
          <p:nvPr>
            <p:ph idx="1"/>
          </p:nvPr>
        </p:nvSpPr>
        <p:spPr>
          <a:xfrm>
            <a:off x="685800" y="1238250"/>
            <a:ext cx="7772400" cy="4857750"/>
          </a:xfrm>
        </p:spPr>
        <p:txBody>
          <a:bodyPr/>
          <a:lstStyle/>
          <a:p>
            <a:r>
              <a:rPr lang="zh-CN" altLang="en-US" sz="3600" b="1">
                <a:latin typeface="华文楷体" pitchFamily="2" charset="-122"/>
                <a:ea typeface="华文楷体" pitchFamily="2" charset="-122"/>
              </a:rPr>
              <a:t>现实黑体的近似</a:t>
            </a:r>
            <a:endParaRPr lang="en-US" altLang="zh-CN" sz="3600" b="1">
              <a:latin typeface="华文楷体" pitchFamily="2" charset="-122"/>
              <a:ea typeface="华文楷体" pitchFamily="2" charset="-122"/>
            </a:endParaRPr>
          </a:p>
          <a:p>
            <a:r>
              <a:rPr lang="zh-CN" altLang="en-US" sz="3600" b="1">
                <a:latin typeface="华文楷体" pitchFamily="2" charset="-122"/>
                <a:ea typeface="华文楷体" pitchFamily="2" charset="-122"/>
              </a:rPr>
              <a:t>基尔霍夫定律</a:t>
            </a:r>
            <a:endParaRPr lang="en-US" altLang="zh-CN" sz="3600" b="1">
              <a:latin typeface="华文楷体" pitchFamily="2" charset="-122"/>
              <a:ea typeface="华文楷体" pitchFamily="2" charset="-122"/>
            </a:endParaRPr>
          </a:p>
          <a:p>
            <a:pPr>
              <a:buFontTx/>
              <a:buNone/>
            </a:pPr>
            <a:r>
              <a:rPr lang="zh-CN" altLang="en-US" b="1">
                <a:latin typeface="华文楷体" pitchFamily="2" charset="-122"/>
                <a:ea typeface="华文楷体" pitchFamily="2" charset="-122"/>
              </a:rPr>
              <a:t>   对平衡热辐射成立，任意物体</a:t>
            </a:r>
            <a:endParaRPr lang="en-US" altLang="zh-CN" b="1">
              <a:latin typeface="华文楷体" pitchFamily="2" charset="-122"/>
              <a:ea typeface="华文楷体" pitchFamily="2" charset="-122"/>
            </a:endParaRPr>
          </a:p>
          <a:p>
            <a:pPr>
              <a:buFontTx/>
              <a:buNone/>
            </a:pPr>
            <a:endParaRPr lang="en-US" altLang="zh-CN" b="1">
              <a:latin typeface="华文楷体" pitchFamily="2" charset="-122"/>
              <a:ea typeface="华文楷体" pitchFamily="2" charset="-122"/>
            </a:endParaRPr>
          </a:p>
          <a:p>
            <a:pPr lvl="1"/>
            <a:r>
              <a:rPr lang="zh-CN" altLang="en-US" sz="3200" b="1">
                <a:latin typeface="华文楷体" pitchFamily="2" charset="-122"/>
                <a:ea typeface="华文楷体" pitchFamily="2" charset="-122"/>
              </a:rPr>
              <a:t>利用黑体可撇开材料的具体性质，来普遍地研究热辐射</a:t>
            </a:r>
            <a:r>
              <a:rPr lang="zh-CN" altLang="en-US" sz="3200" b="1">
                <a:solidFill>
                  <a:srgbClr val="FF0000"/>
                </a:solidFill>
                <a:latin typeface="华文楷体" pitchFamily="2" charset="-122"/>
                <a:ea typeface="华文楷体" pitchFamily="2" charset="-122"/>
              </a:rPr>
              <a:t>本身的规律。</a:t>
            </a:r>
            <a:endParaRPr lang="en-US" altLang="zh-CN" sz="3200" b="1">
              <a:solidFill>
                <a:srgbClr val="FF0000"/>
              </a:solidFill>
              <a:latin typeface="华文楷体" pitchFamily="2" charset="-122"/>
              <a:ea typeface="华文楷体" pitchFamily="2" charset="-122"/>
            </a:endParaRPr>
          </a:p>
          <a:p>
            <a:pPr lvl="1"/>
            <a:r>
              <a:rPr lang="zh-CN" altLang="en-US" sz="3200" b="1">
                <a:latin typeface="华文楷体" pitchFamily="2" charset="-122"/>
                <a:ea typeface="华文楷体" pitchFamily="2" charset="-122"/>
              </a:rPr>
              <a:t>好的辐射体也是好的吸收体，</a:t>
            </a:r>
            <a:endParaRPr lang="en-US" altLang="zh-CN" sz="3200" b="1">
              <a:latin typeface="华文楷体" pitchFamily="2" charset="-122"/>
              <a:ea typeface="华文楷体" pitchFamily="2" charset="-122"/>
            </a:endParaRPr>
          </a:p>
          <a:p>
            <a:pPr lvl="1">
              <a:buFontTx/>
              <a:buNone/>
            </a:pPr>
            <a:r>
              <a:rPr lang="en-US" altLang="zh-CN" sz="3200" b="1">
                <a:latin typeface="华文楷体" pitchFamily="2" charset="-122"/>
                <a:ea typeface="华文楷体" pitchFamily="2" charset="-122"/>
              </a:rPr>
              <a:t>     </a:t>
            </a:r>
            <a:r>
              <a:rPr lang="zh-CN" altLang="en-US" sz="3200" b="1">
                <a:latin typeface="华文楷体" pitchFamily="2" charset="-122"/>
                <a:ea typeface="华文楷体" pitchFamily="2" charset="-122"/>
              </a:rPr>
              <a:t>反之亦然</a:t>
            </a:r>
            <a:r>
              <a:rPr lang="en-US" altLang="zh-CN" sz="3200" b="1">
                <a:latin typeface="华文楷体" pitchFamily="2" charset="-122"/>
                <a:ea typeface="华文楷体" pitchFamily="2" charset="-122"/>
              </a:rPr>
              <a:t>---</a:t>
            </a:r>
            <a:r>
              <a:rPr lang="zh-CN" altLang="en-US" sz="3200" b="1">
                <a:latin typeface="华文楷体" pitchFamily="2" charset="-122"/>
                <a:ea typeface="华文楷体" pitchFamily="2" charset="-122"/>
              </a:rPr>
              <a:t>黑体</a:t>
            </a:r>
            <a:r>
              <a:rPr lang="zh-CN" altLang="en-US" sz="3200" b="1">
                <a:solidFill>
                  <a:srgbClr val="0000FF"/>
                </a:solidFill>
                <a:latin typeface="华文楷体" pitchFamily="2" charset="-122"/>
                <a:ea typeface="华文楷体" pitchFamily="2" charset="-122"/>
              </a:rPr>
              <a:t>光谱辐出度</a:t>
            </a:r>
            <a:r>
              <a:rPr lang="zh-CN" altLang="en-US" sz="3200" b="1">
                <a:latin typeface="华文楷体" pitchFamily="2" charset="-122"/>
                <a:ea typeface="华文楷体" pitchFamily="2" charset="-122"/>
              </a:rPr>
              <a:t>最大</a:t>
            </a:r>
            <a:endParaRPr lang="zh-CN" altLang="en-US" sz="3600"/>
          </a:p>
          <a:p>
            <a:pPr lvl="1"/>
            <a:endParaRPr lang="zh-CN" altLang="en-US" sz="3200" b="1">
              <a:latin typeface="华文楷体" pitchFamily="2" charset="-122"/>
              <a:ea typeface="华文楷体" pitchFamily="2" charset="-122"/>
            </a:endParaRPr>
          </a:p>
        </p:txBody>
      </p:sp>
      <p:sp>
        <p:nvSpPr>
          <p:cNvPr id="3077" name="灯片编号占位符 3"/>
          <p:cNvSpPr>
            <a:spLocks noGrp="1"/>
          </p:cNvSpPr>
          <p:nvPr>
            <p:ph type="sldNum" sz="quarter" idx="12"/>
          </p:nvPr>
        </p:nvSpPr>
        <p:spPr>
          <a:noFill/>
        </p:spPr>
        <p:txBody>
          <a:bodyPr/>
          <a:lstStyle/>
          <a:p>
            <a:fld id="{80C95A9F-E5F1-4970-A8CD-11262AA93A03}" type="slidenum">
              <a:rPr lang="en-US" altLang="zh-CN" smtClean="0"/>
              <a:pPr/>
              <a:t>9</a:t>
            </a:fld>
            <a:endParaRPr lang="en-US" altLang="zh-CN"/>
          </a:p>
        </p:txBody>
      </p:sp>
      <p:graphicFrame>
        <p:nvGraphicFramePr>
          <p:cNvPr id="3074" name="Object 2"/>
          <p:cNvGraphicFramePr>
            <a:graphicFrameLocks noChangeAspect="1"/>
          </p:cNvGraphicFramePr>
          <p:nvPr/>
        </p:nvGraphicFramePr>
        <p:xfrm>
          <a:off x="1992313" y="3027363"/>
          <a:ext cx="3694112" cy="738187"/>
        </p:xfrm>
        <a:graphic>
          <a:graphicData uri="http://schemas.openxmlformats.org/presentationml/2006/ole">
            <mc:AlternateContent xmlns:mc="http://schemas.openxmlformats.org/markup-compatibility/2006">
              <mc:Choice xmlns:v="urn:schemas-microsoft-com:vml" Requires="v">
                <p:oleObj name="公式" r:id="rId2" imgW="1143000" imgH="228600" progId="Equations">
                  <p:embed/>
                </p:oleObj>
              </mc:Choice>
              <mc:Fallback>
                <p:oleObj name="公式" r:id="rId2" imgW="1143000" imgH="228600" progId="Equations">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2313" y="3027363"/>
                        <a:ext cx="3694112" cy="738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6629</TotalTime>
  <Words>4481</Words>
  <Application>Microsoft Office PowerPoint</Application>
  <PresentationFormat>全屏显示(4:3)</PresentationFormat>
  <Paragraphs>658</Paragraphs>
  <Slides>89</Slides>
  <Notes>4</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4</vt:i4>
      </vt:variant>
      <vt:variant>
        <vt:lpstr>幻灯片标题</vt:lpstr>
      </vt:variant>
      <vt:variant>
        <vt:i4>89</vt:i4>
      </vt:variant>
    </vt:vector>
  </HeadingPairs>
  <TitlesOfParts>
    <vt:vector size="105" baseType="lpstr">
      <vt:lpstr>黑体</vt:lpstr>
      <vt:lpstr>华文楷体</vt:lpstr>
      <vt:lpstr>楷体_GB2312</vt:lpstr>
      <vt:lpstr>隶书</vt:lpstr>
      <vt:lpstr>宋体</vt:lpstr>
      <vt:lpstr>Book Antiqua</vt:lpstr>
      <vt:lpstr>Bookman Old Style</vt:lpstr>
      <vt:lpstr>Italic</vt:lpstr>
      <vt:lpstr>ItalicC</vt:lpstr>
      <vt:lpstr>Symbol</vt:lpstr>
      <vt:lpstr>Times New Roman</vt:lpstr>
      <vt:lpstr>默认设计模板</vt:lpstr>
      <vt:lpstr>公式</vt:lpstr>
      <vt:lpstr>文档</vt:lpstr>
      <vt:lpstr>BMP 图象</vt:lpstr>
      <vt:lpstr>Equation</vt:lpstr>
      <vt:lpstr>热辐射和黑体辐射</vt:lpstr>
      <vt:lpstr>PowerPoint 演示文稿</vt:lpstr>
      <vt:lpstr>PowerPoint 演示文稿</vt:lpstr>
      <vt:lpstr>PowerPoint 演示文稿</vt:lpstr>
      <vt:lpstr>平衡热辐射</vt:lpstr>
      <vt:lpstr>术语辞典：单色辐出度M</vt:lpstr>
      <vt:lpstr>术语辞典</vt:lpstr>
      <vt:lpstr>绝对黑体</vt:lpstr>
      <vt:lpstr>研究绝对黑体的意义</vt:lpstr>
      <vt:lpstr>PowerPoint 演示文稿</vt:lpstr>
      <vt:lpstr>维恩设计的黑体模型</vt:lpstr>
      <vt:lpstr>PowerPoint 演示文稿</vt:lpstr>
      <vt:lpstr>经典物理的理论结果</vt:lpstr>
      <vt:lpstr>PowerPoint 演示文稿</vt:lpstr>
      <vt:lpstr>普朗克公式的重要推论</vt:lpstr>
      <vt:lpstr>量子物理</vt:lpstr>
      <vt:lpstr>PowerPoint 演示文稿</vt:lpstr>
      <vt:lpstr>PowerPoint 演示文稿</vt:lpstr>
      <vt:lpstr>PowerPoint 演示文稿</vt:lpstr>
      <vt:lpstr>PowerPoint 演示文稿</vt:lpstr>
      <vt:lpstr>PowerPoint 演示文稿</vt:lpstr>
      <vt:lpstr>第一章 量子理论的诞生</vt:lpstr>
      <vt:lpstr>普朗克的能量子假说</vt:lpstr>
      <vt:lpstr>PowerPoint 演示文稿</vt:lpstr>
      <vt:lpstr>这一天</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第二章 量子物理初步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不确定性关系---量子力学的核心之一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第三章 原子物理初步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第四章 固体物理初步</vt:lpstr>
      <vt:lpstr>固体性质决定于势函数</vt:lpstr>
      <vt:lpstr>能带简介</vt:lpstr>
      <vt:lpstr>能带结构对电导的影响</vt:lpstr>
      <vt:lpstr>能带结构示意图</vt:lpstr>
      <vt:lpstr>固体导电的微观解释</vt:lpstr>
      <vt:lpstr>导体和绝缘体</vt:lpstr>
      <vt:lpstr>半导体的电导性质return</vt:lpstr>
      <vt:lpstr>导体、绝缘体和半导体的能带结构比较</vt:lpstr>
      <vt:lpstr>被激发的半导体return</vt:lpstr>
      <vt:lpstr>PowerPoint 演示文稿</vt:lpstr>
      <vt:lpstr>典型的杂质半导体和PN结</vt:lpstr>
      <vt:lpstr>杂质能级的特点</vt:lpstr>
      <vt:lpstr>P型、N型半导体能带示意图</vt:lpstr>
      <vt:lpstr>PN结及其应用return</vt:lpstr>
      <vt:lpstr>PowerPoint 演示文稿</vt:lpstr>
      <vt:lpstr>P-N结应用举例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Li guiqin</dc:creator>
  <cp:lastModifiedBy>qhlzy0971@163.com</cp:lastModifiedBy>
  <cp:revision>271</cp:revision>
  <cp:lastPrinted>2000-12-10T15:50:56Z</cp:lastPrinted>
  <dcterms:created xsi:type="dcterms:W3CDTF">1998-10-23T14:15:54Z</dcterms:created>
  <dcterms:modified xsi:type="dcterms:W3CDTF">2022-12-21T10:37:58Z</dcterms:modified>
</cp:coreProperties>
</file>