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4" r:id="rId9"/>
    <p:sldId id="269" r:id="rId10"/>
    <p:sldId id="268" r:id="rId11"/>
    <p:sldId id="265" r:id="rId12"/>
    <p:sldId id="266" r:id="rId13"/>
    <p:sldId id="267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.app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create_db.asp" TargetMode="External"/><Relationship Id="rId2" Type="http://schemas.openxmlformats.org/officeDocument/2006/relationships/hyperlink" Target="mailto:git@github.com:ImCookiieZ/101DB-Modelling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sql/sql_alter.asp" TargetMode="External"/><Relationship Id="rId4" Type="http://schemas.openxmlformats.org/officeDocument/2006/relationships/hyperlink" Target="https://www.w3schools.com/sql/sql_create_table.as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8082/?pgsql=db&amp;username=postgres&amp;db=mytestdb&amp;ns=publ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5998E-A47F-4F9E-A841-B4B38083A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101DB-Modelling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7E5A94-073F-4AFC-8814-EC69E8B3F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3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50EFE-2220-4CC9-8219-9569AF1B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00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9AB05-97FD-475C-93B7-16F549D52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Create Module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Tasks</a:t>
            </a:r>
          </a:p>
        </p:txBody>
      </p:sp>
    </p:spTree>
    <p:extLst>
      <p:ext uri="{BB962C8B-B14F-4D97-AF65-F5344CB8AC3E}">
        <p14:creationId xmlns:p14="http://schemas.microsoft.com/office/powerpoint/2010/main" val="28703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3EF26-FA87-4115-80C7-3ABEB408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 01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4BF228-7015-43D0-AD0B-EB0AD892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Karl Störzel is 81 years old, lives in berlin ordered one pizza salmi</a:t>
            </a:r>
          </a:p>
          <a:p>
            <a:r>
              <a:rPr lang="en-US" dirty="0"/>
              <a:t>Niklas Scheffler is 12 years old, lives in </a:t>
            </a:r>
            <a:r>
              <a:rPr lang="en-US" dirty="0" err="1"/>
              <a:t>hamburg</a:t>
            </a:r>
            <a:r>
              <a:rPr lang="en-US" dirty="0"/>
              <a:t> ordered one steak</a:t>
            </a:r>
          </a:p>
          <a:p>
            <a:r>
              <a:rPr lang="en-US" dirty="0"/>
              <a:t>Klaus Peter is 36 years old lives in Berlin ordered nothing</a:t>
            </a:r>
          </a:p>
          <a:p>
            <a:r>
              <a:rPr lang="en-US" dirty="0"/>
              <a:t>Sophia </a:t>
            </a:r>
            <a:r>
              <a:rPr lang="en-US" dirty="0" err="1"/>
              <a:t>sponso</a:t>
            </a:r>
            <a:r>
              <a:rPr lang="en-US" dirty="0"/>
              <a:t> is 23 years old lives in Brandenburg ordered salat and coke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57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E9C6B-B9E6-41B2-804A-4F24DF34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02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7D039-6D6B-4110-89C9-46383233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Karl </a:t>
            </a:r>
            <a:r>
              <a:rPr lang="de-DE" dirty="0" err="1"/>
              <a:t>lives</a:t>
            </a:r>
            <a:r>
              <a:rPr lang="de-DE" dirty="0"/>
              <a:t> in Berlin but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spaghetti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düsseldorf</a:t>
            </a:r>
            <a:endParaRPr lang="de-DE" dirty="0"/>
          </a:p>
          <a:p>
            <a:r>
              <a:rPr lang="de-DE" dirty="0"/>
              <a:t>Niklas </a:t>
            </a:r>
            <a:r>
              <a:rPr lang="de-DE" dirty="0" err="1"/>
              <a:t>lives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frühaufsteher</a:t>
            </a:r>
            <a:r>
              <a:rPr lang="de-DE" dirty="0"/>
              <a:t> </a:t>
            </a:r>
            <a:r>
              <a:rPr lang="de-DE" dirty="0" err="1"/>
              <a:t>straße</a:t>
            </a:r>
            <a:r>
              <a:rPr lang="de-DE" dirty="0"/>
              <a:t> 31</a:t>
            </a:r>
          </a:p>
          <a:p>
            <a:r>
              <a:rPr lang="de-DE" dirty="0"/>
              <a:t>Kevin </a:t>
            </a:r>
            <a:r>
              <a:rPr lang="de-DE" dirty="0" err="1"/>
              <a:t>is</a:t>
            </a:r>
            <a:r>
              <a:rPr lang="de-DE" dirty="0"/>
              <a:t> 37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lives</a:t>
            </a:r>
            <a:r>
              <a:rPr lang="de-DE" dirty="0"/>
              <a:t> in </a:t>
            </a:r>
            <a:r>
              <a:rPr lang="de-DE" dirty="0" err="1"/>
              <a:t>wiesbaden</a:t>
            </a:r>
            <a:r>
              <a:rPr lang="de-DE" dirty="0"/>
              <a:t> and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bill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zahlnich</a:t>
            </a:r>
            <a:r>
              <a:rPr lang="de-DE" dirty="0"/>
              <a:t> </a:t>
            </a:r>
            <a:r>
              <a:rPr lang="de-DE" dirty="0" err="1"/>
              <a:t>straße</a:t>
            </a:r>
            <a:r>
              <a:rPr lang="de-DE" dirty="0"/>
              <a:t> 69, 80331 München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2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B8622-5888-4DA4-A5FE-AD860C5E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Databases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7CF47-391B-4528-8A5A-FF5BD29BA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7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97F234C-50B8-427C-89D3-7CF00151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E39E8E8-4626-4D9E-B286-D9B9A9BD3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previus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via </a:t>
            </a:r>
            <a:r>
              <a:rPr lang="de-DE" dirty="0" err="1"/>
              <a:t>sql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– </a:t>
            </a:r>
            <a:r>
              <a:rPr lang="de-DE" dirty="0" err="1"/>
              <a:t>mydb.sql</a:t>
            </a:r>
            <a:endParaRPr lang="de-DE" dirty="0"/>
          </a:p>
          <a:p>
            <a:r>
              <a:rPr lang="en-US" dirty="0" err="1">
                <a:hlinkClick r:id="rId2"/>
              </a:rPr>
              <a:t>git@github.com:ImCookiieZ</a:t>
            </a:r>
            <a:r>
              <a:rPr lang="en-US" dirty="0">
                <a:hlinkClick r:id="rId2"/>
              </a:rPr>
              <a:t>/101DB-Modelling.git</a:t>
            </a:r>
            <a:endParaRPr lang="en-US" dirty="0"/>
          </a:p>
          <a:p>
            <a:r>
              <a:rPr lang="en-US" dirty="0"/>
              <a:t>Tell me when there are questions problems or you are done</a:t>
            </a:r>
          </a:p>
          <a:p>
            <a:endParaRPr lang="en-US" dirty="0"/>
          </a:p>
          <a:p>
            <a:r>
              <a:rPr lang="en-US" dirty="0"/>
              <a:t>References:</a:t>
            </a:r>
          </a:p>
          <a:p>
            <a:r>
              <a:rPr lang="en-US" dirty="0">
                <a:hlinkClick r:id="rId3"/>
              </a:rPr>
              <a:t>https://www.w3schools.com/sql/sql_create_db.asp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https://www.w3schools.com/sql/sql_create_table.asp</a:t>
            </a:r>
            <a:endParaRPr lang="en-US" dirty="0"/>
          </a:p>
          <a:p>
            <a:r>
              <a:rPr lang="en-US" dirty="0">
                <a:hlinkClick r:id="rId5"/>
              </a:rPr>
              <a:t>https://www.w3schools.com/sql/sql_alter.asp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2347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00F088-1958-4584-B385-4ADD5858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5D90DC1-D3EC-4FBB-AFAD-89398ED1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803492" cy="4050792"/>
          </a:xfrm>
        </p:spPr>
        <p:txBody>
          <a:bodyPr/>
          <a:lstStyle/>
          <a:p>
            <a:r>
              <a:rPr lang="en-US" dirty="0"/>
              <a:t>See your </a:t>
            </a:r>
            <a:r>
              <a:rPr lang="en-US" dirty="0" err="1"/>
              <a:t>db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http://localhost:8082/?pgsql=db&amp;username=postgres&amp;db=mytestdb&amp;ns=public</a:t>
            </a:r>
            <a:endParaRPr lang="en-US" dirty="0"/>
          </a:p>
          <a:p>
            <a:r>
              <a:rPr lang="en-US" dirty="0"/>
              <a:t>Password: password</a:t>
            </a:r>
          </a:p>
          <a:p>
            <a:r>
              <a:rPr lang="en-US" dirty="0"/>
              <a:t>If you click on “database </a:t>
            </a:r>
            <a:r>
              <a:rPr lang="en-US" dirty="0" err="1"/>
              <a:t>shema</a:t>
            </a:r>
            <a:r>
              <a:rPr lang="en-US" dirty="0"/>
              <a:t>” it should look nearly the same as your model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EC10CE0-9309-48B3-82CC-6C4DE5C7B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344" y="1289304"/>
            <a:ext cx="41052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4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AAB00-533C-41EA-B30F-9979C903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Relational-</a:t>
            </a:r>
            <a:r>
              <a:rPr lang="de-DE" dirty="0" err="1"/>
              <a:t>databases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F8C940-2E34-4D3F-8B9E-310B2BAB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have relations</a:t>
            </a:r>
          </a:p>
          <a:p>
            <a:r>
              <a:rPr lang="en-US" dirty="0"/>
              <a:t>Logical data structures</a:t>
            </a:r>
          </a:p>
          <a:p>
            <a:r>
              <a:rPr lang="en-US" dirty="0"/>
              <a:t>Entities resides one or more tables</a:t>
            </a:r>
          </a:p>
          <a:p>
            <a:r>
              <a:rPr lang="en-US" dirty="0"/>
              <a:t>Tables contain parameters (columns)</a:t>
            </a:r>
          </a:p>
          <a:p>
            <a:r>
              <a:rPr lang="en-US" dirty="0"/>
              <a:t>Basic rules called </a:t>
            </a:r>
            <a:r>
              <a:rPr lang="en-US" dirty="0" err="1"/>
              <a:t>Normalforms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4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71411-4AD1-4B47-9C76-A177BB5A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in Relational Databases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F2FFC-51AF-4710-8007-79025A77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Fields</a:t>
            </a:r>
          </a:p>
          <a:p>
            <a:r>
              <a:rPr lang="en-US" dirty="0"/>
              <a:t>Primary-Keys</a:t>
            </a:r>
          </a:p>
          <a:p>
            <a:r>
              <a:rPr lang="en-US" dirty="0"/>
              <a:t>Foreign-Keys</a:t>
            </a:r>
          </a:p>
          <a:p>
            <a:r>
              <a:rPr lang="en-US" dirty="0"/>
              <a:t>One-To-One Relationship (very rare)</a:t>
            </a:r>
          </a:p>
          <a:p>
            <a:r>
              <a:rPr lang="en-US" dirty="0"/>
              <a:t>One-To-Multiple Relationship</a:t>
            </a:r>
          </a:p>
          <a:p>
            <a:r>
              <a:rPr lang="en-US" dirty="0"/>
              <a:t>Multiple-To-Multiple Relationship</a:t>
            </a:r>
          </a:p>
          <a:p>
            <a:r>
              <a:rPr lang="en-US" dirty="0"/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90917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54201-8EA4-4F99-96B8-698F9755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Normalforms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BA2DB-EE33-4641-AD0F-37BD607B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Atomization</a:t>
            </a:r>
          </a:p>
          <a:p>
            <a:pPr lvl="1"/>
            <a:r>
              <a:rPr lang="en-US" dirty="0"/>
              <a:t>Every field contains exactly one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Full-Key-Dependencies</a:t>
            </a:r>
          </a:p>
          <a:p>
            <a:pPr lvl="1"/>
            <a:r>
              <a:rPr lang="en-US" dirty="0"/>
              <a:t>Every field depends on ALL primary keys of the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Non-Attribute-Dependencies</a:t>
            </a:r>
          </a:p>
          <a:p>
            <a:pPr lvl="1"/>
            <a:r>
              <a:rPr lang="en-US" dirty="0"/>
              <a:t>No field depends on another non-primary-key field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0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21D75-C9AA-41C3-A9A3-F09908E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NF - </a:t>
            </a:r>
            <a:r>
              <a:rPr lang="en-US" dirty="0" err="1"/>
              <a:t>ATomization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84DD7C3-B7FE-4A02-A027-E3085BDA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87051"/>
            <a:ext cx="8858250" cy="14763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2059523-4AAA-4627-AA70-5498E7F6B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4167187"/>
            <a:ext cx="8865847" cy="24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9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AA17F-FCDE-4706-A99A-94BE8FF7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NF - </a:t>
            </a:r>
            <a:r>
              <a:rPr lang="en-US" dirty="0"/>
              <a:t>Full-Key-Dependencies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0074F4-93E0-48CB-ACF5-D7AA476B0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491" y="1943058"/>
            <a:ext cx="7334461" cy="232018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EDF8C71-1165-46F5-AF8F-C9026AB0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4521371"/>
            <a:ext cx="73152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5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AA17F-FCDE-4706-A99A-94BE8FF7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NF - </a:t>
            </a:r>
            <a:r>
              <a:rPr lang="en-US" dirty="0"/>
              <a:t>Full-Key-Dependencies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04B762-6C85-41CE-AB2E-6C0BB3D6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23" y="2405703"/>
            <a:ext cx="10827365" cy="28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9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1F4A7-9E6F-4E37-9E60-205C6C35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NF - </a:t>
            </a:r>
            <a:r>
              <a:rPr lang="en-US" dirty="0"/>
              <a:t>Non-Attribute-Dependencies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439F8B-0F5A-44C1-A482-51BDF1C24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899124"/>
            <a:ext cx="8124825" cy="20859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6326043-B111-4F08-973C-642111EE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4084246"/>
            <a:ext cx="91344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0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90E6F-EAA3-4BDB-9105-669018E0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 Database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AC8289-120A-42DC-B8DF-3617F925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21408"/>
            <a:ext cx="5032248" cy="4050792"/>
          </a:xfrm>
        </p:spPr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if</a:t>
            </a:r>
            <a:r>
              <a:rPr lang="de-DE" dirty="0"/>
              <a:t> NULL </a:t>
            </a:r>
            <a:r>
              <a:rPr lang="de-DE" dirty="0" err="1"/>
              <a:t>is</a:t>
            </a:r>
            <a:r>
              <a:rPr lang="de-DE" dirty="0"/>
              <a:t> possible</a:t>
            </a:r>
          </a:p>
          <a:p>
            <a:r>
              <a:rPr lang="de-DE" dirty="0"/>
              <a:t>Yellow </a:t>
            </a:r>
            <a:r>
              <a:rPr lang="de-DE" dirty="0" err="1"/>
              <a:t>dot</a:t>
            </a:r>
            <a:r>
              <a:rPr lang="de-DE" dirty="0"/>
              <a:t> = PK (Primary Key)</a:t>
            </a:r>
          </a:p>
          <a:p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dot</a:t>
            </a:r>
            <a:r>
              <a:rPr lang="de-DE" dirty="0"/>
              <a:t> = FK ( </a:t>
            </a:r>
            <a:r>
              <a:rPr lang="de-DE" dirty="0" err="1"/>
              <a:t>Foreign</a:t>
            </a:r>
            <a:r>
              <a:rPr lang="de-DE" dirty="0"/>
              <a:t> Key)</a:t>
            </a:r>
            <a:endParaRPr lang="en-US" dirty="0"/>
          </a:p>
        </p:txBody>
      </p:sp>
      <p:pic>
        <p:nvPicPr>
          <p:cNvPr id="2054" name="Picture 6" descr="FluxCTTX database scheme. | Download Scientific Diagram">
            <a:extLst>
              <a:ext uri="{FF2B5EF4-FFF2-40B4-BE49-F238E27FC236}">
                <a16:creationId xmlns:a16="http://schemas.microsoft.com/office/drawing/2014/main" id="{5040955D-BA91-416F-A5DF-F77638CED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36"/>
          <a:stretch/>
        </p:blipFill>
        <p:spPr bwMode="auto">
          <a:xfrm>
            <a:off x="1134095" y="2093976"/>
            <a:ext cx="4961905" cy="39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09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358</Words>
  <Application>Microsoft Office PowerPoint</Application>
  <PresentationFormat>Breitbild</PresentationFormat>
  <Paragraphs>59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Rockwell</vt:lpstr>
      <vt:lpstr>Rockwell Condensed</vt:lpstr>
      <vt:lpstr>Wingdings</vt:lpstr>
      <vt:lpstr>Holzart</vt:lpstr>
      <vt:lpstr>101DB-Modelling</vt:lpstr>
      <vt:lpstr>Relational-databases</vt:lpstr>
      <vt:lpstr>Content in Relational Databases</vt:lpstr>
      <vt:lpstr>Normalforms</vt:lpstr>
      <vt:lpstr>1. NF - ATomization</vt:lpstr>
      <vt:lpstr>2. NF - Full-Key-Dependencies</vt:lpstr>
      <vt:lpstr>2. NF - Full-Key-Dependencies</vt:lpstr>
      <vt:lpstr>3. NF - Non-Attribute-Dependencies</vt:lpstr>
      <vt:lpstr>Module Database</vt:lpstr>
      <vt:lpstr>Task 00</vt:lpstr>
      <vt:lpstr>Tasks 01</vt:lpstr>
      <vt:lpstr>Task 02</vt:lpstr>
      <vt:lpstr>Create Databases</vt:lpstr>
      <vt:lpstr>Task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101DB-Modelling</dc:title>
  <dc:creator>karl stoerzel</dc:creator>
  <cp:lastModifiedBy>karl stoerzel</cp:lastModifiedBy>
  <cp:revision>2</cp:revision>
  <dcterms:created xsi:type="dcterms:W3CDTF">2022-02-07T13:13:03Z</dcterms:created>
  <dcterms:modified xsi:type="dcterms:W3CDTF">2022-02-07T15:52:49Z</dcterms:modified>
</cp:coreProperties>
</file>