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02FE-EB09-4202-8B3C-7D2DAD63E9BB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1736" y="831280"/>
            <a:ext cx="3092761" cy="5123827"/>
          </a:xfrm>
          <a:prstGeom prst="rect">
            <a:avLst/>
          </a:prstGeom>
          <a:noFill/>
        </p:spPr>
      </p:pic>
      <p:sp>
        <p:nvSpPr>
          <p:cNvPr id="10" name="줄무늬가 있는 오른쪽 화살표 9"/>
          <p:cNvSpPr/>
          <p:nvPr/>
        </p:nvSpPr>
        <p:spPr>
          <a:xfrm>
            <a:off x="4760413" y="847707"/>
            <a:ext cx="668843" cy="22383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3026" y="785794"/>
            <a:ext cx="19288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배경</a:t>
            </a:r>
            <a:r>
              <a:rPr lang="en-US" altLang="ko-KR" sz="1400" dirty="0" smtClean="0">
                <a:solidFill>
                  <a:srgbClr val="FFC000"/>
                </a:solidFill>
              </a:rPr>
              <a:t>/</a:t>
            </a:r>
            <a:r>
              <a:rPr lang="ko-KR" altLang="en-US" sz="1400" dirty="0" smtClean="0">
                <a:solidFill>
                  <a:srgbClr val="FFC000"/>
                </a:solidFill>
              </a:rPr>
              <a:t>사용자 포토설정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1736" y="934406"/>
            <a:ext cx="3092760" cy="491757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57488" y="1549587"/>
            <a:ext cx="27860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초기화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배경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사용자  그림 설정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5" name="위쪽 화살표 14"/>
          <p:cNvSpPr/>
          <p:nvPr/>
        </p:nvSpPr>
        <p:spPr>
          <a:xfrm>
            <a:off x="4786314" y="1214422"/>
            <a:ext cx="214314" cy="285752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11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22</cp:revision>
  <dcterms:created xsi:type="dcterms:W3CDTF">2017-08-30T03:28:39Z</dcterms:created>
  <dcterms:modified xsi:type="dcterms:W3CDTF">2017-08-31T00:34:01Z</dcterms:modified>
</cp:coreProperties>
</file>