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2FE-EB09-4202-8B3C-7D2DAD63E9BB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2FE-EB09-4202-8B3C-7D2DAD63E9BB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2FE-EB09-4202-8B3C-7D2DAD63E9BB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2FE-EB09-4202-8B3C-7D2DAD63E9BB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2FE-EB09-4202-8B3C-7D2DAD63E9BB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2FE-EB09-4202-8B3C-7D2DAD63E9BB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2FE-EB09-4202-8B3C-7D2DAD63E9BB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2FE-EB09-4202-8B3C-7D2DAD63E9BB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2FE-EB09-4202-8B3C-7D2DAD63E9BB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2FE-EB09-4202-8B3C-7D2DAD63E9BB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02FE-EB09-4202-8B3C-7D2DAD63E9BB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102FE-EB09-4202-8B3C-7D2DAD63E9BB}" type="datetimeFigureOut">
              <a:rPr lang="ko-KR" altLang="en-US" smtClean="0"/>
              <a:pPr/>
              <a:t>2017-09-21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82DB2-3305-4118-BA4A-0A429AE715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eseong\Desktop\나무발발이\Screenshot_2017-08-30-12-24-54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1736" y="889372"/>
            <a:ext cx="3092762" cy="500764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2643174" y="2643182"/>
            <a:ext cx="292895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선택 메뉴 클릭 시작됩니다</a:t>
            </a:r>
            <a:r>
              <a:rPr lang="en-US" altLang="ko-KR" sz="3200" b="1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</a:t>
            </a:r>
            <a:endParaRPr lang="en-US" altLang="ko-KR" sz="3200" b="1" cap="none" spc="0" dirty="0">
              <a:ln w="18000">
                <a:solidFill>
                  <a:srgbClr val="FFC000"/>
                </a:solidFill>
                <a:prstDash val="solid"/>
                <a:miter lim="800000"/>
              </a:ln>
              <a:noFill/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eseong\Desktop\나무발발이\Screenshot_2017-08-30-12-24-54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1736" y="902533"/>
            <a:ext cx="3092762" cy="4981321"/>
          </a:xfrm>
          <a:prstGeom prst="rect">
            <a:avLst/>
          </a:prstGeom>
          <a:noFill/>
        </p:spPr>
      </p:pic>
      <p:sp>
        <p:nvSpPr>
          <p:cNvPr id="10" name="줄무늬가 있는 오른쪽 화살표 9"/>
          <p:cNvSpPr/>
          <p:nvPr/>
        </p:nvSpPr>
        <p:spPr>
          <a:xfrm>
            <a:off x="4357685" y="1276335"/>
            <a:ext cx="668843" cy="223839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31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sysDot"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86050" y="1214422"/>
            <a:ext cx="16430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클릭 시 자동 시작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eseong\Desktop\나무발발이\Screenshot_2017-08-30-12-24-54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83137" y="902533"/>
            <a:ext cx="3069960" cy="4981321"/>
          </a:xfrm>
          <a:prstGeom prst="rect">
            <a:avLst/>
          </a:prstGeom>
          <a:noFill/>
        </p:spPr>
      </p:pic>
      <p:sp>
        <p:nvSpPr>
          <p:cNvPr id="10" name="줄무늬가 있는 오른쪽 화살표 9"/>
          <p:cNvSpPr/>
          <p:nvPr/>
        </p:nvSpPr>
        <p:spPr>
          <a:xfrm>
            <a:off x="4286248" y="4630184"/>
            <a:ext cx="668843" cy="223839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31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sysDot"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28926" y="4568271"/>
            <a:ext cx="16430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문장 발음 편집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eseong\Desktop\나무발발이\Screenshot_2017-08-30-12-24-54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1103" y="1285860"/>
            <a:ext cx="5255887" cy="3286148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2143108" y="1780278"/>
            <a:ext cx="457203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왼</a:t>
            </a:r>
            <a:r>
              <a:rPr lang="en-US" altLang="ko-KR" sz="3200" b="1" cap="none" spc="0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/</a:t>
            </a:r>
            <a:r>
              <a:rPr lang="ko-KR" altLang="en-US" sz="3200" b="1" cap="none" spc="0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오른쪽 드래그 시  페이지 이동 됩니다</a:t>
            </a:r>
            <a:r>
              <a:rPr lang="en-US" altLang="ko-KR" sz="3200" b="1" cap="none" spc="0" dirty="0" smtClean="0">
                <a:ln w="18000">
                  <a:solidFill>
                    <a:srgbClr val="FFC000"/>
                  </a:solidFill>
                  <a:prstDash val="solid"/>
                  <a:miter lim="800000"/>
                </a:ln>
                <a:noFill/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</a:t>
            </a:r>
            <a:endParaRPr lang="en-US" altLang="ko-KR" sz="3200" b="1" cap="none" spc="0" dirty="0">
              <a:ln w="18000">
                <a:solidFill>
                  <a:srgbClr val="FFC000"/>
                </a:solidFill>
                <a:prstDash val="solid"/>
                <a:miter lim="800000"/>
              </a:ln>
              <a:noFill/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줄무늬가 있는 오른쪽 화살표 3"/>
          <p:cNvSpPr/>
          <p:nvPr/>
        </p:nvSpPr>
        <p:spPr>
          <a:xfrm>
            <a:off x="5929322" y="3468888"/>
            <a:ext cx="571504" cy="24586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31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sysDot"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4810" y="3425263"/>
            <a:ext cx="18573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클릭 시 다음 페이지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eseong\Desktop\나무발발이\Screenshot_2017-08-30-12-24-54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1736" y="895953"/>
            <a:ext cx="3092761" cy="4994480"/>
          </a:xfrm>
          <a:prstGeom prst="rect">
            <a:avLst/>
          </a:prstGeom>
          <a:noFill/>
        </p:spPr>
      </p:pic>
      <p:sp>
        <p:nvSpPr>
          <p:cNvPr id="4" name="줄무늬가 있는 오른쪽 화살표 3"/>
          <p:cNvSpPr/>
          <p:nvPr/>
        </p:nvSpPr>
        <p:spPr>
          <a:xfrm>
            <a:off x="4214809" y="4848235"/>
            <a:ext cx="668843" cy="223839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31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sysDot"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3174" y="4804610"/>
            <a:ext cx="16430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클릭 시 단어 편집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6" name="줄무늬가 있는 오른쪽 화살표 5"/>
          <p:cNvSpPr/>
          <p:nvPr/>
        </p:nvSpPr>
        <p:spPr>
          <a:xfrm flipH="1" flipV="1">
            <a:off x="3428992" y="1320722"/>
            <a:ext cx="500066" cy="14287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31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sysDot"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5908" y="1223566"/>
            <a:ext cx="16430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등록된  단어 검색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eseong\Desktop\나무발발이\Screenshot_2017-08-30-12-24-54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1736" y="889372"/>
            <a:ext cx="3092761" cy="500764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43240" y="4784299"/>
            <a:ext cx="16430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클릭 시 단어 편집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3240" y="4286256"/>
            <a:ext cx="16430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새로운 단어 추가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10" name="줄무늬가 있는 오른쪽 화살표 9"/>
          <p:cNvSpPr/>
          <p:nvPr/>
        </p:nvSpPr>
        <p:spPr>
          <a:xfrm>
            <a:off x="4643437" y="3856939"/>
            <a:ext cx="285753" cy="215003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31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sysDot"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28926" y="3817050"/>
            <a:ext cx="19288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단어 수정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/</a:t>
            </a:r>
            <a:r>
              <a:rPr lang="ko-KR" altLang="en-US" sz="1400" b="1" dirty="0" smtClean="0">
                <a:solidFill>
                  <a:srgbClr val="FFC000"/>
                </a:solidFill>
              </a:rPr>
              <a:t>삭제 편집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00298" y="1357299"/>
            <a:ext cx="3143272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단어 선택 시 편집 버튼 사용 가능</a:t>
            </a:r>
            <a:endParaRPr lang="en-US" altLang="ko-KR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4643438" y="4357694"/>
            <a:ext cx="285753" cy="215003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31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sysDot"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줄무늬가 있는 오른쪽 화살표 14"/>
          <p:cNvSpPr/>
          <p:nvPr/>
        </p:nvSpPr>
        <p:spPr>
          <a:xfrm>
            <a:off x="4643438" y="4857760"/>
            <a:ext cx="285753" cy="215003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31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sysDot"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eseong\Desktop\나무발발이\Screenshot_2017-08-30-12-24-54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4612" y="955803"/>
            <a:ext cx="2751091" cy="4535849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줄무늬가 있는 오른쪽 화살표 2"/>
          <p:cNvSpPr/>
          <p:nvPr/>
        </p:nvSpPr>
        <p:spPr>
          <a:xfrm rot="16200000" flipV="1">
            <a:off x="3756127" y="4399076"/>
            <a:ext cx="214315" cy="13154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31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sysDot"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8992" y="4524574"/>
            <a:ext cx="18573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C000"/>
                </a:solidFill>
              </a:rPr>
              <a:t>스킨 선택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5" name="줄무늬가 있는 오른쪽 화살표 4"/>
          <p:cNvSpPr/>
          <p:nvPr/>
        </p:nvSpPr>
        <p:spPr>
          <a:xfrm flipH="1" flipV="1">
            <a:off x="3535292" y="1272979"/>
            <a:ext cx="214314" cy="10801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31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sysDot"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2172" y="1157535"/>
            <a:ext cx="16430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환경 설정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7" name="줄무늬가 있는 오른쪽 화살표 6"/>
          <p:cNvSpPr/>
          <p:nvPr/>
        </p:nvSpPr>
        <p:spPr>
          <a:xfrm flipH="1" flipV="1">
            <a:off x="4572000" y="1692463"/>
            <a:ext cx="214314" cy="10801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31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sysDot"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8880" y="1586163"/>
            <a:ext cx="16430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</a:rPr>
              <a:t>클</a:t>
            </a:r>
            <a:r>
              <a:rPr lang="ko-KR" altLang="en-US" sz="1400" dirty="0" smtClean="0">
                <a:solidFill>
                  <a:srgbClr val="FFC000"/>
                </a:solidFill>
              </a:rPr>
              <a:t>릭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56</Words>
  <Application>Microsoft Office PowerPoint</Application>
  <PresentationFormat>화면 슬라이드 쇼(4:3)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27</cp:revision>
  <dcterms:created xsi:type="dcterms:W3CDTF">2017-08-30T03:28:39Z</dcterms:created>
  <dcterms:modified xsi:type="dcterms:W3CDTF">2017-09-21T02:59:10Z</dcterms:modified>
</cp:coreProperties>
</file>