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23197-51A0-44AF-B9E1-52AFC08E002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7864902-F62D-4F30-BB12-DA90684E6406}">
      <dgm:prSet phldrT="[Текст]"/>
      <dgm:spPr/>
      <dgm:t>
        <a:bodyPr/>
        <a:lstStyle/>
        <a:p>
          <a:r>
            <a:rPr lang="en-US" dirty="0" smtClean="0"/>
            <a:t>SMART </a:t>
          </a:r>
          <a:r>
            <a:rPr lang="ru-UA" dirty="0" smtClean="0"/>
            <a:t>Парник</a:t>
          </a:r>
          <a:endParaRPr lang="ru-RU" dirty="0"/>
        </a:p>
      </dgm:t>
    </dgm:pt>
    <dgm:pt modelId="{7F03E561-012D-43AF-8175-3303719B3A13}" type="parTrans" cxnId="{3896CEAD-8184-4109-8360-AE46D8BCB7FE}">
      <dgm:prSet/>
      <dgm:spPr/>
      <dgm:t>
        <a:bodyPr/>
        <a:lstStyle/>
        <a:p>
          <a:endParaRPr lang="ru-RU"/>
        </a:p>
      </dgm:t>
    </dgm:pt>
    <dgm:pt modelId="{14434CE3-36A0-409F-815D-44D4EF6240FE}" type="sibTrans" cxnId="{3896CEAD-8184-4109-8360-AE46D8BCB7FE}">
      <dgm:prSet/>
      <dgm:spPr/>
      <dgm:t>
        <a:bodyPr/>
        <a:lstStyle/>
        <a:p>
          <a:endParaRPr lang="ru-RU"/>
        </a:p>
      </dgm:t>
    </dgm:pt>
    <dgm:pt modelId="{8B0A81CC-16F9-4BE4-B88E-B891FA239F11}" type="asst">
      <dgm:prSet phldrT="[Текст]"/>
      <dgm:spPr/>
      <dgm:t>
        <a:bodyPr/>
        <a:lstStyle/>
        <a:p>
          <a:r>
            <a:rPr lang="ru-UA" dirty="0" smtClean="0"/>
            <a:t>Система контроля</a:t>
          </a:r>
          <a:endParaRPr lang="ru-RU" dirty="0"/>
        </a:p>
      </dgm:t>
    </dgm:pt>
    <dgm:pt modelId="{E45C1764-1AD0-4A84-ADD3-062C17595F63}" type="parTrans" cxnId="{7763C4B6-E31A-47BE-B9C3-79B2B896BE34}">
      <dgm:prSet/>
      <dgm:spPr/>
      <dgm:t>
        <a:bodyPr/>
        <a:lstStyle/>
        <a:p>
          <a:endParaRPr lang="ru-RU"/>
        </a:p>
      </dgm:t>
    </dgm:pt>
    <dgm:pt modelId="{08B6A6F7-99B5-4891-BEEC-D78663384D64}" type="sibTrans" cxnId="{7763C4B6-E31A-47BE-B9C3-79B2B896BE34}">
      <dgm:prSet/>
      <dgm:spPr/>
      <dgm:t>
        <a:bodyPr/>
        <a:lstStyle/>
        <a:p>
          <a:endParaRPr lang="ru-RU"/>
        </a:p>
      </dgm:t>
    </dgm:pt>
    <dgm:pt modelId="{7F5FF4E8-CAC8-4EB9-B269-C27882FB31CB}">
      <dgm:prSet phldrT="[Текст]"/>
      <dgm:spPr/>
      <dgm:t>
        <a:bodyPr/>
        <a:lstStyle/>
        <a:p>
          <a:r>
            <a:rPr lang="ru-UA" dirty="0" smtClean="0"/>
            <a:t>Освещение</a:t>
          </a:r>
          <a:endParaRPr lang="ru-RU" dirty="0"/>
        </a:p>
      </dgm:t>
    </dgm:pt>
    <dgm:pt modelId="{D996218D-0C84-4739-90F9-BFDAC2121220}" type="parTrans" cxnId="{5D433D6B-43BC-40D1-80EC-EC6CB762828E}">
      <dgm:prSet/>
      <dgm:spPr/>
      <dgm:t>
        <a:bodyPr/>
        <a:lstStyle/>
        <a:p>
          <a:endParaRPr lang="ru-RU"/>
        </a:p>
      </dgm:t>
    </dgm:pt>
    <dgm:pt modelId="{4B3C9DE0-27FF-4608-A28B-DD83E7ADB554}" type="sibTrans" cxnId="{5D433D6B-43BC-40D1-80EC-EC6CB762828E}">
      <dgm:prSet/>
      <dgm:spPr/>
      <dgm:t>
        <a:bodyPr/>
        <a:lstStyle/>
        <a:p>
          <a:endParaRPr lang="ru-RU"/>
        </a:p>
      </dgm:t>
    </dgm:pt>
    <dgm:pt modelId="{FAB6FC66-C6B3-4C36-92F5-53DA1F902F38}">
      <dgm:prSet phldrT="[Текст]"/>
      <dgm:spPr/>
      <dgm:t>
        <a:bodyPr/>
        <a:lstStyle/>
        <a:p>
          <a:r>
            <a:rPr lang="ru-UA" dirty="0" smtClean="0"/>
            <a:t>Водоснабжение</a:t>
          </a:r>
          <a:endParaRPr lang="ru-RU" dirty="0"/>
        </a:p>
      </dgm:t>
    </dgm:pt>
    <dgm:pt modelId="{CBBCC8F2-3474-45E7-B08A-35B78B14A4BC}" type="parTrans" cxnId="{D1B32389-6BE9-431A-866B-0DF328F1FCE9}">
      <dgm:prSet/>
      <dgm:spPr/>
      <dgm:t>
        <a:bodyPr/>
        <a:lstStyle/>
        <a:p>
          <a:endParaRPr lang="ru-RU"/>
        </a:p>
      </dgm:t>
    </dgm:pt>
    <dgm:pt modelId="{BA34D8DB-4E81-4364-89E0-3DA7F0DFAE37}" type="sibTrans" cxnId="{D1B32389-6BE9-431A-866B-0DF328F1FCE9}">
      <dgm:prSet/>
      <dgm:spPr/>
      <dgm:t>
        <a:bodyPr/>
        <a:lstStyle/>
        <a:p>
          <a:endParaRPr lang="ru-RU"/>
        </a:p>
      </dgm:t>
    </dgm:pt>
    <dgm:pt modelId="{E69175F6-213A-4717-8B30-04A1B9830CE7}">
      <dgm:prSet phldrT="[Текст]"/>
      <dgm:spPr/>
      <dgm:t>
        <a:bodyPr/>
        <a:lstStyle/>
        <a:p>
          <a:r>
            <a:rPr lang="ru-UA" dirty="0" smtClean="0"/>
            <a:t>Отопление</a:t>
          </a:r>
          <a:endParaRPr lang="ru-RU" dirty="0"/>
        </a:p>
      </dgm:t>
    </dgm:pt>
    <dgm:pt modelId="{A2FC209E-A298-4982-8DD5-DFAA644C8849}" type="parTrans" cxnId="{B184A15B-2253-4458-90A7-E411C28E192D}">
      <dgm:prSet/>
      <dgm:spPr/>
      <dgm:t>
        <a:bodyPr/>
        <a:lstStyle/>
        <a:p>
          <a:endParaRPr lang="ru-RU"/>
        </a:p>
      </dgm:t>
    </dgm:pt>
    <dgm:pt modelId="{09CEA2BA-CDC6-454D-9033-7361A6B7EA2C}" type="sibTrans" cxnId="{B184A15B-2253-4458-90A7-E411C28E192D}">
      <dgm:prSet/>
      <dgm:spPr/>
      <dgm:t>
        <a:bodyPr/>
        <a:lstStyle/>
        <a:p>
          <a:endParaRPr lang="ru-RU"/>
        </a:p>
      </dgm:t>
    </dgm:pt>
    <dgm:pt modelId="{A0F5B863-D757-4FD0-A7FE-A7CB721F3FE9}">
      <dgm:prSet phldrT="[Текст]"/>
      <dgm:spPr/>
      <dgm:t>
        <a:bodyPr/>
        <a:lstStyle/>
        <a:p>
          <a:r>
            <a:rPr lang="ru-UA" dirty="0" smtClean="0"/>
            <a:t>Система охраны</a:t>
          </a:r>
          <a:endParaRPr lang="ru-RU" dirty="0"/>
        </a:p>
      </dgm:t>
    </dgm:pt>
    <dgm:pt modelId="{CB696DD4-4DDA-4F0E-99BC-67C33CA68D17}" type="parTrans" cxnId="{6BB888F1-6211-4597-8422-51D03D9AA3B2}">
      <dgm:prSet/>
      <dgm:spPr/>
      <dgm:t>
        <a:bodyPr/>
        <a:lstStyle/>
        <a:p>
          <a:endParaRPr lang="ru-RU"/>
        </a:p>
      </dgm:t>
    </dgm:pt>
    <dgm:pt modelId="{145DB23E-32C3-4B89-A442-12020C06C5B0}" type="sibTrans" cxnId="{6BB888F1-6211-4597-8422-51D03D9AA3B2}">
      <dgm:prSet/>
      <dgm:spPr/>
      <dgm:t>
        <a:bodyPr/>
        <a:lstStyle/>
        <a:p>
          <a:endParaRPr lang="ru-RU"/>
        </a:p>
      </dgm:t>
    </dgm:pt>
    <dgm:pt modelId="{29086721-8F19-4CF3-B287-B27DD4B57858}">
      <dgm:prSet phldrT="[Текст]"/>
      <dgm:spPr/>
      <dgm:t>
        <a:bodyPr/>
        <a:lstStyle/>
        <a:p>
          <a:r>
            <a:rPr lang="ru-RU" dirty="0" smtClean="0"/>
            <a:t>Е</a:t>
          </a:r>
          <a:r>
            <a:rPr lang="ru-UA" dirty="0" smtClean="0"/>
            <a:t>лем. </a:t>
          </a:r>
          <a:r>
            <a:rPr lang="ru-RU" dirty="0" smtClean="0"/>
            <a:t>О</a:t>
          </a:r>
          <a:r>
            <a:rPr lang="ru-UA" dirty="0" smtClean="0"/>
            <a:t>свещения</a:t>
          </a:r>
          <a:endParaRPr lang="ru-RU" dirty="0"/>
        </a:p>
      </dgm:t>
    </dgm:pt>
    <dgm:pt modelId="{0A15ACF2-5D9D-430A-9077-89A2CAD4739E}" type="parTrans" cxnId="{F47294A2-1E4B-4D31-81A8-3EBAF1B889E9}">
      <dgm:prSet/>
      <dgm:spPr/>
      <dgm:t>
        <a:bodyPr/>
        <a:lstStyle/>
        <a:p>
          <a:endParaRPr lang="ru-RU"/>
        </a:p>
      </dgm:t>
    </dgm:pt>
    <dgm:pt modelId="{003C5FDE-2C1B-4F3F-B583-28AF5E035E3A}" type="sibTrans" cxnId="{F47294A2-1E4B-4D31-81A8-3EBAF1B889E9}">
      <dgm:prSet/>
      <dgm:spPr/>
      <dgm:t>
        <a:bodyPr/>
        <a:lstStyle/>
        <a:p>
          <a:endParaRPr lang="ru-RU"/>
        </a:p>
      </dgm:t>
    </dgm:pt>
    <dgm:pt modelId="{29D1C2F8-BA17-403D-9B30-903AF6D406D4}">
      <dgm:prSet phldrT="[Текст]"/>
      <dgm:spPr/>
      <dgm:t>
        <a:bodyPr/>
        <a:lstStyle/>
        <a:p>
          <a:r>
            <a:rPr lang="ru-UA" dirty="0" smtClean="0"/>
            <a:t>Сенсоры</a:t>
          </a:r>
          <a:endParaRPr lang="ru-RU" dirty="0"/>
        </a:p>
      </dgm:t>
    </dgm:pt>
    <dgm:pt modelId="{0295FED1-758F-46FE-96AE-7DDAB3D44580}" type="parTrans" cxnId="{5953FEA5-1670-421A-8912-40A0E659ED05}">
      <dgm:prSet/>
      <dgm:spPr/>
      <dgm:t>
        <a:bodyPr/>
        <a:lstStyle/>
        <a:p>
          <a:endParaRPr lang="ru-RU"/>
        </a:p>
      </dgm:t>
    </dgm:pt>
    <dgm:pt modelId="{EC8A6094-C82E-4B00-B045-F08F1FF60557}" type="sibTrans" cxnId="{5953FEA5-1670-421A-8912-40A0E659ED05}">
      <dgm:prSet/>
      <dgm:spPr/>
      <dgm:t>
        <a:bodyPr/>
        <a:lstStyle/>
        <a:p>
          <a:endParaRPr lang="ru-RU"/>
        </a:p>
      </dgm:t>
    </dgm:pt>
    <dgm:pt modelId="{503C7B6E-8301-49EE-AC00-4E14202AC7D1}">
      <dgm:prSet phldrT="[Текст]"/>
      <dgm:spPr/>
      <dgm:t>
        <a:bodyPr/>
        <a:lstStyle/>
        <a:p>
          <a:r>
            <a:rPr lang="ru-RU" dirty="0" smtClean="0"/>
            <a:t>Е</a:t>
          </a:r>
          <a:r>
            <a:rPr lang="ru-UA" dirty="0" smtClean="0"/>
            <a:t>л. проводка</a:t>
          </a:r>
          <a:endParaRPr lang="ru-RU" dirty="0"/>
        </a:p>
      </dgm:t>
    </dgm:pt>
    <dgm:pt modelId="{DEF7C9D7-1447-4697-BECF-104FBD163144}" type="parTrans" cxnId="{69A652AD-435B-4AE7-B7EA-F183D2CDBE6B}">
      <dgm:prSet/>
      <dgm:spPr/>
      <dgm:t>
        <a:bodyPr/>
        <a:lstStyle/>
        <a:p>
          <a:endParaRPr lang="ru-RU"/>
        </a:p>
      </dgm:t>
    </dgm:pt>
    <dgm:pt modelId="{15D4CBD9-DE6F-438A-91BF-64422B50F7B3}" type="sibTrans" cxnId="{69A652AD-435B-4AE7-B7EA-F183D2CDBE6B}">
      <dgm:prSet/>
      <dgm:spPr/>
      <dgm:t>
        <a:bodyPr/>
        <a:lstStyle/>
        <a:p>
          <a:endParaRPr lang="ru-RU"/>
        </a:p>
      </dgm:t>
    </dgm:pt>
    <dgm:pt modelId="{661B86C6-1D31-401A-BBAF-B5A566B2CB8E}">
      <dgm:prSet phldrT="[Текст]"/>
      <dgm:spPr/>
      <dgm:t>
        <a:bodyPr/>
        <a:lstStyle/>
        <a:p>
          <a:r>
            <a:rPr lang="ru-UA" dirty="0" smtClean="0"/>
            <a:t>Трубопроводы</a:t>
          </a:r>
          <a:endParaRPr lang="ru-RU" dirty="0"/>
        </a:p>
      </dgm:t>
    </dgm:pt>
    <dgm:pt modelId="{F8385735-25F6-4827-A02B-54D019A7AB66}" type="parTrans" cxnId="{8EE28024-9A07-4B05-9116-FEEC8C2E18E9}">
      <dgm:prSet/>
      <dgm:spPr/>
      <dgm:t>
        <a:bodyPr/>
        <a:lstStyle/>
        <a:p>
          <a:endParaRPr lang="ru-RU"/>
        </a:p>
      </dgm:t>
    </dgm:pt>
    <dgm:pt modelId="{B90131C4-73D4-42C1-800D-C39EB1CC8C01}" type="sibTrans" cxnId="{8EE28024-9A07-4B05-9116-FEEC8C2E18E9}">
      <dgm:prSet/>
      <dgm:spPr/>
      <dgm:t>
        <a:bodyPr/>
        <a:lstStyle/>
        <a:p>
          <a:endParaRPr lang="ru-RU"/>
        </a:p>
      </dgm:t>
    </dgm:pt>
    <dgm:pt modelId="{AF2F0965-9E7B-451B-85D6-4A3A64989E1E}">
      <dgm:prSet phldrT="[Текст]"/>
      <dgm:spPr/>
      <dgm:t>
        <a:bodyPr/>
        <a:lstStyle/>
        <a:p>
          <a:r>
            <a:rPr lang="ru-UA" dirty="0" smtClean="0"/>
            <a:t>Сенсоры влаги</a:t>
          </a:r>
          <a:endParaRPr lang="ru-RU" dirty="0"/>
        </a:p>
      </dgm:t>
    </dgm:pt>
    <dgm:pt modelId="{78BD6478-72B3-466E-AC4F-5AEF7426712F}" type="parTrans" cxnId="{533F3A36-4AA5-4F91-82A7-386EF0718D97}">
      <dgm:prSet/>
      <dgm:spPr/>
      <dgm:t>
        <a:bodyPr/>
        <a:lstStyle/>
        <a:p>
          <a:endParaRPr lang="ru-RU"/>
        </a:p>
      </dgm:t>
    </dgm:pt>
    <dgm:pt modelId="{E6E188A6-5A68-4808-8B08-08CDF7D88878}" type="sibTrans" cxnId="{533F3A36-4AA5-4F91-82A7-386EF0718D97}">
      <dgm:prSet/>
      <dgm:spPr/>
      <dgm:t>
        <a:bodyPr/>
        <a:lstStyle/>
        <a:p>
          <a:endParaRPr lang="ru-RU"/>
        </a:p>
      </dgm:t>
    </dgm:pt>
    <dgm:pt modelId="{5BEFB8D2-AC7B-4F70-A648-971AC1E7D7E0}">
      <dgm:prSet phldrT="[Текст]"/>
      <dgm:spPr/>
      <dgm:t>
        <a:bodyPr/>
        <a:lstStyle/>
        <a:p>
          <a:r>
            <a:rPr lang="ru-UA" dirty="0" smtClean="0"/>
            <a:t>Сенсоры температуры</a:t>
          </a:r>
          <a:endParaRPr lang="ru-RU" dirty="0"/>
        </a:p>
      </dgm:t>
    </dgm:pt>
    <dgm:pt modelId="{3E5B7F9B-3E8A-4AD0-99C9-39FC65B4C12C}" type="parTrans" cxnId="{AC8A8761-B290-49F8-8643-58F44D13956D}">
      <dgm:prSet/>
      <dgm:spPr/>
      <dgm:t>
        <a:bodyPr/>
        <a:lstStyle/>
        <a:p>
          <a:endParaRPr lang="ru-RU"/>
        </a:p>
      </dgm:t>
    </dgm:pt>
    <dgm:pt modelId="{E95BDFB6-7C6A-46A2-A79E-46EA3E8DC1EE}" type="sibTrans" cxnId="{AC8A8761-B290-49F8-8643-58F44D13956D}">
      <dgm:prSet/>
      <dgm:spPr/>
      <dgm:t>
        <a:bodyPr/>
        <a:lstStyle/>
        <a:p>
          <a:endParaRPr lang="ru-RU"/>
        </a:p>
      </dgm:t>
    </dgm:pt>
    <dgm:pt modelId="{37F0757F-19B9-47E2-9593-485314BFD957}">
      <dgm:prSet phldrT="[Текст]"/>
      <dgm:spPr/>
      <dgm:t>
        <a:bodyPr/>
        <a:lstStyle/>
        <a:p>
          <a:r>
            <a:rPr lang="ru-UA" dirty="0" smtClean="0"/>
            <a:t>Видеокамеры</a:t>
          </a:r>
          <a:endParaRPr lang="ru-RU" dirty="0"/>
        </a:p>
      </dgm:t>
    </dgm:pt>
    <dgm:pt modelId="{E7D5AF7E-F995-4512-88D2-3783B5BA7040}" type="parTrans" cxnId="{67556D0E-C2A3-41F3-AB6E-197924CE8B8F}">
      <dgm:prSet/>
      <dgm:spPr/>
      <dgm:t>
        <a:bodyPr/>
        <a:lstStyle/>
        <a:p>
          <a:endParaRPr lang="ru-RU"/>
        </a:p>
      </dgm:t>
    </dgm:pt>
    <dgm:pt modelId="{DEC52DF5-A814-470C-BB69-A420FC8E729E}" type="sibTrans" cxnId="{67556D0E-C2A3-41F3-AB6E-197924CE8B8F}">
      <dgm:prSet/>
      <dgm:spPr/>
      <dgm:t>
        <a:bodyPr/>
        <a:lstStyle/>
        <a:p>
          <a:endParaRPr lang="ru-RU"/>
        </a:p>
      </dgm:t>
    </dgm:pt>
    <dgm:pt modelId="{695E3F60-59CA-4EEC-AF5E-5743E4E62990}">
      <dgm:prSet phldrT="[Текст]"/>
      <dgm:spPr/>
      <dgm:t>
        <a:bodyPr/>
        <a:lstStyle/>
        <a:p>
          <a:r>
            <a:rPr lang="ru-UA" dirty="0" smtClean="0"/>
            <a:t>Служба охраны</a:t>
          </a:r>
          <a:endParaRPr lang="ru-RU" dirty="0"/>
        </a:p>
      </dgm:t>
    </dgm:pt>
    <dgm:pt modelId="{7FD574D2-E063-40E7-AFA0-2C0B444D3984}" type="parTrans" cxnId="{C13442A4-8EA6-4360-A4D8-0C98AE7AD949}">
      <dgm:prSet/>
      <dgm:spPr/>
      <dgm:t>
        <a:bodyPr/>
        <a:lstStyle/>
        <a:p>
          <a:endParaRPr lang="ru-RU"/>
        </a:p>
      </dgm:t>
    </dgm:pt>
    <dgm:pt modelId="{A16C8132-F6ED-474F-BE49-BCD438757372}" type="sibTrans" cxnId="{C13442A4-8EA6-4360-A4D8-0C98AE7AD949}">
      <dgm:prSet/>
      <dgm:spPr/>
      <dgm:t>
        <a:bodyPr/>
        <a:lstStyle/>
        <a:p>
          <a:endParaRPr lang="ru-RU"/>
        </a:p>
      </dgm:t>
    </dgm:pt>
    <dgm:pt modelId="{36BE27C8-C1F6-4F76-8CDF-4E53C7BF18C4}" type="pres">
      <dgm:prSet presAssocID="{31823197-51A0-44AF-B9E1-52AFC08E002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3C525F-792C-4FEF-943D-0150D51641CF}" type="pres">
      <dgm:prSet presAssocID="{37864902-F62D-4F30-BB12-DA90684E6406}" presName="hierRoot1" presStyleCnt="0">
        <dgm:presLayoutVars>
          <dgm:hierBranch val="init"/>
        </dgm:presLayoutVars>
      </dgm:prSet>
      <dgm:spPr/>
    </dgm:pt>
    <dgm:pt modelId="{0C56A92E-A578-454E-A674-FC3EE52D19AC}" type="pres">
      <dgm:prSet presAssocID="{37864902-F62D-4F30-BB12-DA90684E6406}" presName="rootComposite1" presStyleCnt="0"/>
      <dgm:spPr/>
    </dgm:pt>
    <dgm:pt modelId="{D10BB385-7FCA-4E30-9FFF-7BDEE5954960}" type="pres">
      <dgm:prSet presAssocID="{37864902-F62D-4F30-BB12-DA90684E6406}" presName="rootText1" presStyleLbl="alignAcc1" presStyleIdx="0" presStyleCnt="0">
        <dgm:presLayoutVars>
          <dgm:chPref val="3"/>
        </dgm:presLayoutVars>
      </dgm:prSet>
      <dgm:spPr/>
    </dgm:pt>
    <dgm:pt modelId="{F87C8A1A-A0E3-4950-B1E2-F0A0A0336E2B}" type="pres">
      <dgm:prSet presAssocID="{37864902-F62D-4F30-BB12-DA90684E6406}" presName="topArc1" presStyleLbl="parChTrans1D1" presStyleIdx="0" presStyleCnt="28"/>
      <dgm:spPr/>
    </dgm:pt>
    <dgm:pt modelId="{ABFFA4FF-2B27-4F69-ACA6-F2CAC8C25240}" type="pres">
      <dgm:prSet presAssocID="{37864902-F62D-4F30-BB12-DA90684E6406}" presName="bottomArc1" presStyleLbl="parChTrans1D1" presStyleIdx="1" presStyleCnt="28"/>
      <dgm:spPr/>
    </dgm:pt>
    <dgm:pt modelId="{4D3A749B-F253-4E0A-8440-C6A008C4F479}" type="pres">
      <dgm:prSet presAssocID="{37864902-F62D-4F30-BB12-DA90684E6406}" presName="topConnNode1" presStyleLbl="node1" presStyleIdx="0" presStyleCnt="0"/>
      <dgm:spPr/>
    </dgm:pt>
    <dgm:pt modelId="{D41C60FF-0AF2-4EE8-A4C0-52EB64B52DC1}" type="pres">
      <dgm:prSet presAssocID="{37864902-F62D-4F30-BB12-DA90684E6406}" presName="hierChild2" presStyleCnt="0"/>
      <dgm:spPr/>
    </dgm:pt>
    <dgm:pt modelId="{4BD34716-073F-40AD-B7E0-CFE8E9FF3E4B}" type="pres">
      <dgm:prSet presAssocID="{D996218D-0C84-4739-90F9-BFDAC2121220}" presName="Name28" presStyleLbl="parChTrans1D2" presStyleIdx="0" presStyleCnt="5"/>
      <dgm:spPr/>
    </dgm:pt>
    <dgm:pt modelId="{7164BEC8-CA63-46E6-B3ED-F0BA7CDE80AE}" type="pres">
      <dgm:prSet presAssocID="{7F5FF4E8-CAC8-4EB9-B269-C27882FB31CB}" presName="hierRoot2" presStyleCnt="0">
        <dgm:presLayoutVars>
          <dgm:hierBranch val="init"/>
        </dgm:presLayoutVars>
      </dgm:prSet>
      <dgm:spPr/>
    </dgm:pt>
    <dgm:pt modelId="{DC5A5A17-AC65-44CA-BFA7-F4B7113A8473}" type="pres">
      <dgm:prSet presAssocID="{7F5FF4E8-CAC8-4EB9-B269-C27882FB31CB}" presName="rootComposite2" presStyleCnt="0"/>
      <dgm:spPr/>
    </dgm:pt>
    <dgm:pt modelId="{AC9B306A-81A4-400E-B5DC-C465081BA677}" type="pres">
      <dgm:prSet presAssocID="{7F5FF4E8-CAC8-4EB9-B269-C27882FB31CB}" presName="rootText2" presStyleLbl="alignAcc1" presStyleIdx="0" presStyleCnt="0">
        <dgm:presLayoutVars>
          <dgm:chPref val="3"/>
        </dgm:presLayoutVars>
      </dgm:prSet>
      <dgm:spPr/>
    </dgm:pt>
    <dgm:pt modelId="{72930CDC-2661-43CC-A8FD-E3F7206DCBD1}" type="pres">
      <dgm:prSet presAssocID="{7F5FF4E8-CAC8-4EB9-B269-C27882FB31CB}" presName="topArc2" presStyleLbl="parChTrans1D1" presStyleIdx="2" presStyleCnt="28"/>
      <dgm:spPr/>
    </dgm:pt>
    <dgm:pt modelId="{9848CF3F-245C-4A18-B697-1EA75C7FD2DB}" type="pres">
      <dgm:prSet presAssocID="{7F5FF4E8-CAC8-4EB9-B269-C27882FB31CB}" presName="bottomArc2" presStyleLbl="parChTrans1D1" presStyleIdx="3" presStyleCnt="28"/>
      <dgm:spPr/>
    </dgm:pt>
    <dgm:pt modelId="{B09C10AB-CBFB-435F-8081-7B36F6520927}" type="pres">
      <dgm:prSet presAssocID="{7F5FF4E8-CAC8-4EB9-B269-C27882FB31CB}" presName="topConnNode2" presStyleLbl="node2" presStyleIdx="0" presStyleCnt="0"/>
      <dgm:spPr/>
    </dgm:pt>
    <dgm:pt modelId="{1758095D-B08C-4B62-B673-766905A2632B}" type="pres">
      <dgm:prSet presAssocID="{7F5FF4E8-CAC8-4EB9-B269-C27882FB31CB}" presName="hierChild4" presStyleCnt="0"/>
      <dgm:spPr/>
    </dgm:pt>
    <dgm:pt modelId="{0BB36010-A9EF-46D1-BA87-B0BEACCBD5AF}" type="pres">
      <dgm:prSet presAssocID="{0A15ACF2-5D9D-430A-9077-89A2CAD4739E}" presName="Name28" presStyleLbl="parChTrans1D3" presStyleIdx="0" presStyleCnt="8"/>
      <dgm:spPr/>
    </dgm:pt>
    <dgm:pt modelId="{58870762-7151-4EC7-B8A6-EF0EF674B2BE}" type="pres">
      <dgm:prSet presAssocID="{29086721-8F19-4CF3-B287-B27DD4B57858}" presName="hierRoot2" presStyleCnt="0">
        <dgm:presLayoutVars>
          <dgm:hierBranch val="init"/>
        </dgm:presLayoutVars>
      </dgm:prSet>
      <dgm:spPr/>
    </dgm:pt>
    <dgm:pt modelId="{F0AAB443-79D4-4049-96BF-2F2E59A99E8A}" type="pres">
      <dgm:prSet presAssocID="{29086721-8F19-4CF3-B287-B27DD4B57858}" presName="rootComposite2" presStyleCnt="0"/>
      <dgm:spPr/>
    </dgm:pt>
    <dgm:pt modelId="{B5AFC752-BADE-4D4E-840D-63CC22870A21}" type="pres">
      <dgm:prSet presAssocID="{29086721-8F19-4CF3-B287-B27DD4B57858}" presName="rootText2" presStyleLbl="alignAcc1" presStyleIdx="0" presStyleCnt="0">
        <dgm:presLayoutVars>
          <dgm:chPref val="3"/>
        </dgm:presLayoutVars>
      </dgm:prSet>
      <dgm:spPr/>
    </dgm:pt>
    <dgm:pt modelId="{A69EBD8E-3212-4021-B34B-808BC42A27D5}" type="pres">
      <dgm:prSet presAssocID="{29086721-8F19-4CF3-B287-B27DD4B57858}" presName="topArc2" presStyleLbl="parChTrans1D1" presStyleIdx="4" presStyleCnt="28"/>
      <dgm:spPr/>
    </dgm:pt>
    <dgm:pt modelId="{2CCF8792-514D-4FB1-9AEE-75E1B7CF2CE5}" type="pres">
      <dgm:prSet presAssocID="{29086721-8F19-4CF3-B287-B27DD4B57858}" presName="bottomArc2" presStyleLbl="parChTrans1D1" presStyleIdx="5" presStyleCnt="28"/>
      <dgm:spPr/>
    </dgm:pt>
    <dgm:pt modelId="{3C985F94-B44E-4D35-8D9B-F2577C56D86D}" type="pres">
      <dgm:prSet presAssocID="{29086721-8F19-4CF3-B287-B27DD4B57858}" presName="topConnNode2" presStyleLbl="node3" presStyleIdx="0" presStyleCnt="0"/>
      <dgm:spPr/>
    </dgm:pt>
    <dgm:pt modelId="{4175124B-1A03-4CB9-951F-14C3DC50746E}" type="pres">
      <dgm:prSet presAssocID="{29086721-8F19-4CF3-B287-B27DD4B57858}" presName="hierChild4" presStyleCnt="0"/>
      <dgm:spPr/>
    </dgm:pt>
    <dgm:pt modelId="{C981DEB0-CDC3-4E3C-A147-943F31C85A53}" type="pres">
      <dgm:prSet presAssocID="{29086721-8F19-4CF3-B287-B27DD4B57858}" presName="hierChild5" presStyleCnt="0"/>
      <dgm:spPr/>
    </dgm:pt>
    <dgm:pt modelId="{F5DB4834-A415-4B85-9D9C-1FD0EDCFA1F6}" type="pres">
      <dgm:prSet presAssocID="{0295FED1-758F-46FE-96AE-7DDAB3D44580}" presName="Name28" presStyleLbl="parChTrans1D3" presStyleIdx="1" presStyleCnt="8"/>
      <dgm:spPr/>
    </dgm:pt>
    <dgm:pt modelId="{E5F7DB79-DD15-4DE0-8EF8-F69618325A27}" type="pres">
      <dgm:prSet presAssocID="{29D1C2F8-BA17-403D-9B30-903AF6D406D4}" presName="hierRoot2" presStyleCnt="0">
        <dgm:presLayoutVars>
          <dgm:hierBranch val="init"/>
        </dgm:presLayoutVars>
      </dgm:prSet>
      <dgm:spPr/>
    </dgm:pt>
    <dgm:pt modelId="{60622BC0-0B81-4D4A-BF76-E1911CB8FC01}" type="pres">
      <dgm:prSet presAssocID="{29D1C2F8-BA17-403D-9B30-903AF6D406D4}" presName="rootComposite2" presStyleCnt="0"/>
      <dgm:spPr/>
    </dgm:pt>
    <dgm:pt modelId="{9B3DEF16-ECBB-4AB7-9486-6AA351A0EB57}" type="pres">
      <dgm:prSet presAssocID="{29D1C2F8-BA17-403D-9B30-903AF6D406D4}" presName="rootText2" presStyleLbl="alignAcc1" presStyleIdx="0" presStyleCnt="0">
        <dgm:presLayoutVars>
          <dgm:chPref val="3"/>
        </dgm:presLayoutVars>
      </dgm:prSet>
      <dgm:spPr/>
    </dgm:pt>
    <dgm:pt modelId="{6BBFF234-DA5B-4FA7-B295-9A448537BCE8}" type="pres">
      <dgm:prSet presAssocID="{29D1C2F8-BA17-403D-9B30-903AF6D406D4}" presName="topArc2" presStyleLbl="parChTrans1D1" presStyleIdx="6" presStyleCnt="28"/>
      <dgm:spPr/>
    </dgm:pt>
    <dgm:pt modelId="{5D31F92B-4F96-4D27-8267-C8E246F48B43}" type="pres">
      <dgm:prSet presAssocID="{29D1C2F8-BA17-403D-9B30-903AF6D406D4}" presName="bottomArc2" presStyleLbl="parChTrans1D1" presStyleIdx="7" presStyleCnt="28"/>
      <dgm:spPr/>
    </dgm:pt>
    <dgm:pt modelId="{D8428845-506D-4548-824E-AA819989AD4E}" type="pres">
      <dgm:prSet presAssocID="{29D1C2F8-BA17-403D-9B30-903AF6D406D4}" presName="topConnNode2" presStyleLbl="node3" presStyleIdx="0" presStyleCnt="0"/>
      <dgm:spPr/>
    </dgm:pt>
    <dgm:pt modelId="{21A10BF7-A4E3-4DF3-A9A4-AC0462321EC4}" type="pres">
      <dgm:prSet presAssocID="{29D1C2F8-BA17-403D-9B30-903AF6D406D4}" presName="hierChild4" presStyleCnt="0"/>
      <dgm:spPr/>
    </dgm:pt>
    <dgm:pt modelId="{9E8780BB-7DC4-47B1-A238-2109D028AACA}" type="pres">
      <dgm:prSet presAssocID="{29D1C2F8-BA17-403D-9B30-903AF6D406D4}" presName="hierChild5" presStyleCnt="0"/>
      <dgm:spPr/>
    </dgm:pt>
    <dgm:pt modelId="{9580A690-C8E4-4183-A5E4-D75A025AA39F}" type="pres">
      <dgm:prSet presAssocID="{DEF7C9D7-1447-4697-BECF-104FBD163144}" presName="Name28" presStyleLbl="parChTrans1D3" presStyleIdx="2" presStyleCnt="8"/>
      <dgm:spPr/>
    </dgm:pt>
    <dgm:pt modelId="{C70DD10A-9172-4687-A9B4-BC1320FE0994}" type="pres">
      <dgm:prSet presAssocID="{503C7B6E-8301-49EE-AC00-4E14202AC7D1}" presName="hierRoot2" presStyleCnt="0">
        <dgm:presLayoutVars>
          <dgm:hierBranch val="init"/>
        </dgm:presLayoutVars>
      </dgm:prSet>
      <dgm:spPr/>
    </dgm:pt>
    <dgm:pt modelId="{62D5E488-E856-40F2-9190-6BCF8C6E3ED9}" type="pres">
      <dgm:prSet presAssocID="{503C7B6E-8301-49EE-AC00-4E14202AC7D1}" presName="rootComposite2" presStyleCnt="0"/>
      <dgm:spPr/>
    </dgm:pt>
    <dgm:pt modelId="{4A7229CE-BCAE-40C6-910D-5270039C68B6}" type="pres">
      <dgm:prSet presAssocID="{503C7B6E-8301-49EE-AC00-4E14202AC7D1}" presName="rootText2" presStyleLbl="alignAcc1" presStyleIdx="0" presStyleCnt="0">
        <dgm:presLayoutVars>
          <dgm:chPref val="3"/>
        </dgm:presLayoutVars>
      </dgm:prSet>
      <dgm:spPr/>
    </dgm:pt>
    <dgm:pt modelId="{9051F65F-0170-4F5D-A2D2-DA9BAF8C4A99}" type="pres">
      <dgm:prSet presAssocID="{503C7B6E-8301-49EE-AC00-4E14202AC7D1}" presName="topArc2" presStyleLbl="parChTrans1D1" presStyleIdx="8" presStyleCnt="28"/>
      <dgm:spPr/>
    </dgm:pt>
    <dgm:pt modelId="{FADF2694-E7A8-4BB6-A4C9-B33704D1BC80}" type="pres">
      <dgm:prSet presAssocID="{503C7B6E-8301-49EE-AC00-4E14202AC7D1}" presName="bottomArc2" presStyleLbl="parChTrans1D1" presStyleIdx="9" presStyleCnt="28"/>
      <dgm:spPr/>
    </dgm:pt>
    <dgm:pt modelId="{A9A17F27-CFC6-4070-980C-AA2CF15CABB7}" type="pres">
      <dgm:prSet presAssocID="{503C7B6E-8301-49EE-AC00-4E14202AC7D1}" presName="topConnNode2" presStyleLbl="node3" presStyleIdx="0" presStyleCnt="0"/>
      <dgm:spPr/>
    </dgm:pt>
    <dgm:pt modelId="{3304C7B7-4E7C-4F81-9EE4-1BB51B837623}" type="pres">
      <dgm:prSet presAssocID="{503C7B6E-8301-49EE-AC00-4E14202AC7D1}" presName="hierChild4" presStyleCnt="0"/>
      <dgm:spPr/>
    </dgm:pt>
    <dgm:pt modelId="{61AF116F-9AAE-402C-8B97-5A79B52F0F13}" type="pres">
      <dgm:prSet presAssocID="{503C7B6E-8301-49EE-AC00-4E14202AC7D1}" presName="hierChild5" presStyleCnt="0"/>
      <dgm:spPr/>
    </dgm:pt>
    <dgm:pt modelId="{7F7F7003-B253-434E-B297-E1E47F2A2FB2}" type="pres">
      <dgm:prSet presAssocID="{7F5FF4E8-CAC8-4EB9-B269-C27882FB31CB}" presName="hierChild5" presStyleCnt="0"/>
      <dgm:spPr/>
    </dgm:pt>
    <dgm:pt modelId="{3C7F09A1-8240-4565-B10A-549F91016A1B}" type="pres">
      <dgm:prSet presAssocID="{CBBCC8F2-3474-45E7-B08A-35B78B14A4BC}" presName="Name28" presStyleLbl="parChTrans1D2" presStyleIdx="1" presStyleCnt="5"/>
      <dgm:spPr/>
    </dgm:pt>
    <dgm:pt modelId="{2BBA2908-B786-4856-8ED9-4D80AC760786}" type="pres">
      <dgm:prSet presAssocID="{FAB6FC66-C6B3-4C36-92F5-53DA1F902F38}" presName="hierRoot2" presStyleCnt="0">
        <dgm:presLayoutVars>
          <dgm:hierBranch val="init"/>
        </dgm:presLayoutVars>
      </dgm:prSet>
      <dgm:spPr/>
    </dgm:pt>
    <dgm:pt modelId="{E9EEBFEC-E8EB-4A08-BE67-050A4FC57C3D}" type="pres">
      <dgm:prSet presAssocID="{FAB6FC66-C6B3-4C36-92F5-53DA1F902F38}" presName="rootComposite2" presStyleCnt="0"/>
      <dgm:spPr/>
    </dgm:pt>
    <dgm:pt modelId="{BFB59A77-6CDB-4F85-97F0-AAEBD4D4B54B}" type="pres">
      <dgm:prSet presAssocID="{FAB6FC66-C6B3-4C36-92F5-53DA1F902F38}" presName="rootText2" presStyleLbl="alignAcc1" presStyleIdx="0" presStyleCnt="0">
        <dgm:presLayoutVars>
          <dgm:chPref val="3"/>
        </dgm:presLayoutVars>
      </dgm:prSet>
      <dgm:spPr/>
    </dgm:pt>
    <dgm:pt modelId="{F859E5D5-2FAD-40DC-98EF-35158DF9848D}" type="pres">
      <dgm:prSet presAssocID="{FAB6FC66-C6B3-4C36-92F5-53DA1F902F38}" presName="topArc2" presStyleLbl="parChTrans1D1" presStyleIdx="10" presStyleCnt="28"/>
      <dgm:spPr/>
    </dgm:pt>
    <dgm:pt modelId="{3ACD84A0-30BC-4E8C-886E-A84E356C5284}" type="pres">
      <dgm:prSet presAssocID="{FAB6FC66-C6B3-4C36-92F5-53DA1F902F38}" presName="bottomArc2" presStyleLbl="parChTrans1D1" presStyleIdx="11" presStyleCnt="28"/>
      <dgm:spPr/>
    </dgm:pt>
    <dgm:pt modelId="{6147DD15-0D18-4B50-B4A3-1DBDB3BB4F69}" type="pres">
      <dgm:prSet presAssocID="{FAB6FC66-C6B3-4C36-92F5-53DA1F902F38}" presName="topConnNode2" presStyleLbl="node2" presStyleIdx="0" presStyleCnt="0"/>
      <dgm:spPr/>
    </dgm:pt>
    <dgm:pt modelId="{840040C3-8B3C-44DC-AB6D-DC71E2AF8028}" type="pres">
      <dgm:prSet presAssocID="{FAB6FC66-C6B3-4C36-92F5-53DA1F902F38}" presName="hierChild4" presStyleCnt="0"/>
      <dgm:spPr/>
    </dgm:pt>
    <dgm:pt modelId="{00DB6500-FB1B-4820-9721-016194AA1ED8}" type="pres">
      <dgm:prSet presAssocID="{F8385735-25F6-4827-A02B-54D019A7AB66}" presName="Name28" presStyleLbl="parChTrans1D3" presStyleIdx="3" presStyleCnt="8"/>
      <dgm:spPr/>
    </dgm:pt>
    <dgm:pt modelId="{B78A62E7-C32E-4FAA-90FB-402E97F8C74D}" type="pres">
      <dgm:prSet presAssocID="{661B86C6-1D31-401A-BBAF-B5A566B2CB8E}" presName="hierRoot2" presStyleCnt="0">
        <dgm:presLayoutVars>
          <dgm:hierBranch val="init"/>
        </dgm:presLayoutVars>
      </dgm:prSet>
      <dgm:spPr/>
    </dgm:pt>
    <dgm:pt modelId="{F7FD9259-DBA7-452C-97C9-141AA175EE40}" type="pres">
      <dgm:prSet presAssocID="{661B86C6-1D31-401A-BBAF-B5A566B2CB8E}" presName="rootComposite2" presStyleCnt="0"/>
      <dgm:spPr/>
    </dgm:pt>
    <dgm:pt modelId="{27119895-1EDA-4682-B47C-2FF6F6C9BB41}" type="pres">
      <dgm:prSet presAssocID="{661B86C6-1D31-401A-BBAF-B5A566B2CB8E}" presName="rootText2" presStyleLbl="alignAcc1" presStyleIdx="0" presStyleCnt="0">
        <dgm:presLayoutVars>
          <dgm:chPref val="3"/>
        </dgm:presLayoutVars>
      </dgm:prSet>
      <dgm:spPr/>
    </dgm:pt>
    <dgm:pt modelId="{97E351D5-9B6D-4616-B5A8-EF9FF94E1D52}" type="pres">
      <dgm:prSet presAssocID="{661B86C6-1D31-401A-BBAF-B5A566B2CB8E}" presName="topArc2" presStyleLbl="parChTrans1D1" presStyleIdx="12" presStyleCnt="28"/>
      <dgm:spPr/>
    </dgm:pt>
    <dgm:pt modelId="{4D5D2905-C59D-4668-A4AA-0554C5DF99DF}" type="pres">
      <dgm:prSet presAssocID="{661B86C6-1D31-401A-BBAF-B5A566B2CB8E}" presName="bottomArc2" presStyleLbl="parChTrans1D1" presStyleIdx="13" presStyleCnt="28"/>
      <dgm:spPr/>
    </dgm:pt>
    <dgm:pt modelId="{3E7A2AAE-E128-4E68-A56C-C0EA60F982E8}" type="pres">
      <dgm:prSet presAssocID="{661B86C6-1D31-401A-BBAF-B5A566B2CB8E}" presName="topConnNode2" presStyleLbl="node3" presStyleIdx="0" presStyleCnt="0"/>
      <dgm:spPr/>
    </dgm:pt>
    <dgm:pt modelId="{234F5A29-76E4-4A68-9CCE-990F7AC7A624}" type="pres">
      <dgm:prSet presAssocID="{661B86C6-1D31-401A-BBAF-B5A566B2CB8E}" presName="hierChild4" presStyleCnt="0"/>
      <dgm:spPr/>
    </dgm:pt>
    <dgm:pt modelId="{CFDF03DB-742D-47E1-ABB2-956813DABBF5}" type="pres">
      <dgm:prSet presAssocID="{661B86C6-1D31-401A-BBAF-B5A566B2CB8E}" presName="hierChild5" presStyleCnt="0"/>
      <dgm:spPr/>
    </dgm:pt>
    <dgm:pt modelId="{DBA7BFB3-7F34-4C47-A0B3-87A1B35F539C}" type="pres">
      <dgm:prSet presAssocID="{78BD6478-72B3-466E-AC4F-5AEF7426712F}" presName="Name28" presStyleLbl="parChTrans1D3" presStyleIdx="4" presStyleCnt="8"/>
      <dgm:spPr/>
    </dgm:pt>
    <dgm:pt modelId="{742EF0E6-41C8-4B36-B313-D86D7D61F2B0}" type="pres">
      <dgm:prSet presAssocID="{AF2F0965-9E7B-451B-85D6-4A3A64989E1E}" presName="hierRoot2" presStyleCnt="0">
        <dgm:presLayoutVars>
          <dgm:hierBranch val="init"/>
        </dgm:presLayoutVars>
      </dgm:prSet>
      <dgm:spPr/>
    </dgm:pt>
    <dgm:pt modelId="{3C58BFE7-21E4-473A-965B-133A9A7620BB}" type="pres">
      <dgm:prSet presAssocID="{AF2F0965-9E7B-451B-85D6-4A3A64989E1E}" presName="rootComposite2" presStyleCnt="0"/>
      <dgm:spPr/>
    </dgm:pt>
    <dgm:pt modelId="{A89877B0-D2D5-43D9-9F82-D9C4E1D3E20E}" type="pres">
      <dgm:prSet presAssocID="{AF2F0965-9E7B-451B-85D6-4A3A64989E1E}" presName="rootText2" presStyleLbl="alignAcc1" presStyleIdx="0" presStyleCnt="0">
        <dgm:presLayoutVars>
          <dgm:chPref val="3"/>
        </dgm:presLayoutVars>
      </dgm:prSet>
      <dgm:spPr/>
    </dgm:pt>
    <dgm:pt modelId="{C7B2E776-0796-4ECE-A322-D4B05FF0D222}" type="pres">
      <dgm:prSet presAssocID="{AF2F0965-9E7B-451B-85D6-4A3A64989E1E}" presName="topArc2" presStyleLbl="parChTrans1D1" presStyleIdx="14" presStyleCnt="28"/>
      <dgm:spPr/>
    </dgm:pt>
    <dgm:pt modelId="{19A29BB9-93A5-442C-A2EC-8B283F21886C}" type="pres">
      <dgm:prSet presAssocID="{AF2F0965-9E7B-451B-85D6-4A3A64989E1E}" presName="bottomArc2" presStyleLbl="parChTrans1D1" presStyleIdx="15" presStyleCnt="28"/>
      <dgm:spPr/>
    </dgm:pt>
    <dgm:pt modelId="{3832A2D0-59E1-4D65-93B5-156ECBD1314E}" type="pres">
      <dgm:prSet presAssocID="{AF2F0965-9E7B-451B-85D6-4A3A64989E1E}" presName="topConnNode2" presStyleLbl="node3" presStyleIdx="0" presStyleCnt="0"/>
      <dgm:spPr/>
    </dgm:pt>
    <dgm:pt modelId="{A58A44C1-C4B0-47D8-A5CF-CA168CC5F8FB}" type="pres">
      <dgm:prSet presAssocID="{AF2F0965-9E7B-451B-85D6-4A3A64989E1E}" presName="hierChild4" presStyleCnt="0"/>
      <dgm:spPr/>
    </dgm:pt>
    <dgm:pt modelId="{F1DFB98A-9439-4C45-B470-60595677B745}" type="pres">
      <dgm:prSet presAssocID="{AF2F0965-9E7B-451B-85D6-4A3A64989E1E}" presName="hierChild5" presStyleCnt="0"/>
      <dgm:spPr/>
    </dgm:pt>
    <dgm:pt modelId="{23D8C595-6BB0-4D52-8043-980EBABCD4B6}" type="pres">
      <dgm:prSet presAssocID="{FAB6FC66-C6B3-4C36-92F5-53DA1F902F38}" presName="hierChild5" presStyleCnt="0"/>
      <dgm:spPr/>
    </dgm:pt>
    <dgm:pt modelId="{96240519-0ADD-41C0-8454-81C4A8103095}" type="pres">
      <dgm:prSet presAssocID="{A2FC209E-A298-4982-8DD5-DFAA644C8849}" presName="Name28" presStyleLbl="parChTrans1D2" presStyleIdx="2" presStyleCnt="5"/>
      <dgm:spPr/>
    </dgm:pt>
    <dgm:pt modelId="{11F0BE53-4301-4129-8363-182F66FFC3FC}" type="pres">
      <dgm:prSet presAssocID="{E69175F6-213A-4717-8B30-04A1B9830CE7}" presName="hierRoot2" presStyleCnt="0">
        <dgm:presLayoutVars>
          <dgm:hierBranch val="init"/>
        </dgm:presLayoutVars>
      </dgm:prSet>
      <dgm:spPr/>
    </dgm:pt>
    <dgm:pt modelId="{E4A9D1C6-C3D8-4C41-8BFB-A1EAC09533F5}" type="pres">
      <dgm:prSet presAssocID="{E69175F6-213A-4717-8B30-04A1B9830CE7}" presName="rootComposite2" presStyleCnt="0"/>
      <dgm:spPr/>
    </dgm:pt>
    <dgm:pt modelId="{15A290FE-1198-40CA-A0E6-C74F588287C7}" type="pres">
      <dgm:prSet presAssocID="{E69175F6-213A-4717-8B30-04A1B9830CE7}" presName="rootText2" presStyleLbl="alignAcc1" presStyleIdx="0" presStyleCnt="0">
        <dgm:presLayoutVars>
          <dgm:chPref val="3"/>
        </dgm:presLayoutVars>
      </dgm:prSet>
      <dgm:spPr/>
    </dgm:pt>
    <dgm:pt modelId="{561ECDFA-9C1C-42AF-AC62-C70771730F02}" type="pres">
      <dgm:prSet presAssocID="{E69175F6-213A-4717-8B30-04A1B9830CE7}" presName="topArc2" presStyleLbl="parChTrans1D1" presStyleIdx="16" presStyleCnt="28"/>
      <dgm:spPr/>
    </dgm:pt>
    <dgm:pt modelId="{05158C21-70CF-4BC0-AC3A-B8B0B43BFDD8}" type="pres">
      <dgm:prSet presAssocID="{E69175F6-213A-4717-8B30-04A1B9830CE7}" presName="bottomArc2" presStyleLbl="parChTrans1D1" presStyleIdx="17" presStyleCnt="28"/>
      <dgm:spPr/>
    </dgm:pt>
    <dgm:pt modelId="{262543C6-D3BC-4E7A-B83B-E59A51E62A46}" type="pres">
      <dgm:prSet presAssocID="{E69175F6-213A-4717-8B30-04A1B9830CE7}" presName="topConnNode2" presStyleLbl="node2" presStyleIdx="0" presStyleCnt="0"/>
      <dgm:spPr/>
    </dgm:pt>
    <dgm:pt modelId="{E0EEBF5B-642D-458E-828B-25E9E21E9B89}" type="pres">
      <dgm:prSet presAssocID="{E69175F6-213A-4717-8B30-04A1B9830CE7}" presName="hierChild4" presStyleCnt="0"/>
      <dgm:spPr/>
    </dgm:pt>
    <dgm:pt modelId="{DFADF44A-7546-4E5A-825F-C3521EC1D5CE}" type="pres">
      <dgm:prSet presAssocID="{3E5B7F9B-3E8A-4AD0-99C9-39FC65B4C12C}" presName="Name28" presStyleLbl="parChTrans1D3" presStyleIdx="5" presStyleCnt="8"/>
      <dgm:spPr/>
    </dgm:pt>
    <dgm:pt modelId="{84B948D6-027E-4FBB-B98C-BD546CCDC9BF}" type="pres">
      <dgm:prSet presAssocID="{5BEFB8D2-AC7B-4F70-A648-971AC1E7D7E0}" presName="hierRoot2" presStyleCnt="0">
        <dgm:presLayoutVars>
          <dgm:hierBranch val="init"/>
        </dgm:presLayoutVars>
      </dgm:prSet>
      <dgm:spPr/>
    </dgm:pt>
    <dgm:pt modelId="{EBE6E814-F7C2-45A6-9D7D-C6F55C9F5F2C}" type="pres">
      <dgm:prSet presAssocID="{5BEFB8D2-AC7B-4F70-A648-971AC1E7D7E0}" presName="rootComposite2" presStyleCnt="0"/>
      <dgm:spPr/>
    </dgm:pt>
    <dgm:pt modelId="{47EC636B-AE7C-4FA2-9EA7-B51C871F60B7}" type="pres">
      <dgm:prSet presAssocID="{5BEFB8D2-AC7B-4F70-A648-971AC1E7D7E0}" presName="rootText2" presStyleLbl="alignAcc1" presStyleIdx="0" presStyleCnt="0">
        <dgm:presLayoutVars>
          <dgm:chPref val="3"/>
        </dgm:presLayoutVars>
      </dgm:prSet>
      <dgm:spPr/>
    </dgm:pt>
    <dgm:pt modelId="{B60E7D03-DC25-43F7-B79E-7A772AF436F8}" type="pres">
      <dgm:prSet presAssocID="{5BEFB8D2-AC7B-4F70-A648-971AC1E7D7E0}" presName="topArc2" presStyleLbl="parChTrans1D1" presStyleIdx="18" presStyleCnt="28"/>
      <dgm:spPr/>
    </dgm:pt>
    <dgm:pt modelId="{C867F10B-1A0B-415F-8DF5-2C2205B020B8}" type="pres">
      <dgm:prSet presAssocID="{5BEFB8D2-AC7B-4F70-A648-971AC1E7D7E0}" presName="bottomArc2" presStyleLbl="parChTrans1D1" presStyleIdx="19" presStyleCnt="28"/>
      <dgm:spPr/>
    </dgm:pt>
    <dgm:pt modelId="{90B9AF0C-FC7D-4372-B156-598DB56BC417}" type="pres">
      <dgm:prSet presAssocID="{5BEFB8D2-AC7B-4F70-A648-971AC1E7D7E0}" presName="topConnNode2" presStyleLbl="node3" presStyleIdx="0" presStyleCnt="0"/>
      <dgm:spPr/>
    </dgm:pt>
    <dgm:pt modelId="{8E25D0E8-E40E-4D8F-899B-F2E331210BAB}" type="pres">
      <dgm:prSet presAssocID="{5BEFB8D2-AC7B-4F70-A648-971AC1E7D7E0}" presName="hierChild4" presStyleCnt="0"/>
      <dgm:spPr/>
    </dgm:pt>
    <dgm:pt modelId="{94A89334-FB9C-4A87-B79F-B6295A97199E}" type="pres">
      <dgm:prSet presAssocID="{5BEFB8D2-AC7B-4F70-A648-971AC1E7D7E0}" presName="hierChild5" presStyleCnt="0"/>
      <dgm:spPr/>
    </dgm:pt>
    <dgm:pt modelId="{F86BADAF-AD65-4CDC-B8FF-7A7BB1A22786}" type="pres">
      <dgm:prSet presAssocID="{E69175F6-213A-4717-8B30-04A1B9830CE7}" presName="hierChild5" presStyleCnt="0"/>
      <dgm:spPr/>
    </dgm:pt>
    <dgm:pt modelId="{EC53E549-E14C-489B-8711-5CFB63727FD7}" type="pres">
      <dgm:prSet presAssocID="{CB696DD4-4DDA-4F0E-99BC-67C33CA68D17}" presName="Name28" presStyleLbl="parChTrans1D2" presStyleIdx="3" presStyleCnt="5"/>
      <dgm:spPr/>
    </dgm:pt>
    <dgm:pt modelId="{76376C74-BA9B-47D6-8D21-414B342DFC98}" type="pres">
      <dgm:prSet presAssocID="{A0F5B863-D757-4FD0-A7FE-A7CB721F3FE9}" presName="hierRoot2" presStyleCnt="0">
        <dgm:presLayoutVars>
          <dgm:hierBranch val="init"/>
        </dgm:presLayoutVars>
      </dgm:prSet>
      <dgm:spPr/>
    </dgm:pt>
    <dgm:pt modelId="{D7AE21D4-FA3B-42D4-AA16-7C2DB7BB9566}" type="pres">
      <dgm:prSet presAssocID="{A0F5B863-D757-4FD0-A7FE-A7CB721F3FE9}" presName="rootComposite2" presStyleCnt="0"/>
      <dgm:spPr/>
    </dgm:pt>
    <dgm:pt modelId="{0B753BD4-93DD-47A6-9084-12F539B86CAA}" type="pres">
      <dgm:prSet presAssocID="{A0F5B863-D757-4FD0-A7FE-A7CB721F3FE9}" presName="rootText2" presStyleLbl="alignAcc1" presStyleIdx="0" presStyleCnt="0">
        <dgm:presLayoutVars>
          <dgm:chPref val="3"/>
        </dgm:presLayoutVars>
      </dgm:prSet>
      <dgm:spPr/>
    </dgm:pt>
    <dgm:pt modelId="{EB2D5E50-C6E4-472F-ADF5-279EACD04208}" type="pres">
      <dgm:prSet presAssocID="{A0F5B863-D757-4FD0-A7FE-A7CB721F3FE9}" presName="topArc2" presStyleLbl="parChTrans1D1" presStyleIdx="20" presStyleCnt="28"/>
      <dgm:spPr/>
    </dgm:pt>
    <dgm:pt modelId="{76C739A6-C1DE-403D-A7EC-EE7E66552B5E}" type="pres">
      <dgm:prSet presAssocID="{A0F5B863-D757-4FD0-A7FE-A7CB721F3FE9}" presName="bottomArc2" presStyleLbl="parChTrans1D1" presStyleIdx="21" presStyleCnt="28"/>
      <dgm:spPr/>
    </dgm:pt>
    <dgm:pt modelId="{92A50FF3-2555-4A13-AF74-903DC1A6A59B}" type="pres">
      <dgm:prSet presAssocID="{A0F5B863-D757-4FD0-A7FE-A7CB721F3FE9}" presName="topConnNode2" presStyleLbl="node2" presStyleIdx="0" presStyleCnt="0"/>
      <dgm:spPr/>
    </dgm:pt>
    <dgm:pt modelId="{26BF03DA-EECE-47EC-8606-035CAA98BC92}" type="pres">
      <dgm:prSet presAssocID="{A0F5B863-D757-4FD0-A7FE-A7CB721F3FE9}" presName="hierChild4" presStyleCnt="0"/>
      <dgm:spPr/>
    </dgm:pt>
    <dgm:pt modelId="{E16AD7FD-D04A-487D-8274-0A33C7491A96}" type="pres">
      <dgm:prSet presAssocID="{E7D5AF7E-F995-4512-88D2-3783B5BA7040}" presName="Name28" presStyleLbl="parChTrans1D3" presStyleIdx="6" presStyleCnt="8"/>
      <dgm:spPr/>
    </dgm:pt>
    <dgm:pt modelId="{8D381518-83BA-4FD0-81BD-054566296C1B}" type="pres">
      <dgm:prSet presAssocID="{37F0757F-19B9-47E2-9593-485314BFD957}" presName="hierRoot2" presStyleCnt="0">
        <dgm:presLayoutVars>
          <dgm:hierBranch val="init"/>
        </dgm:presLayoutVars>
      </dgm:prSet>
      <dgm:spPr/>
    </dgm:pt>
    <dgm:pt modelId="{69E66ACB-53C4-45BA-9A98-3E011E219B46}" type="pres">
      <dgm:prSet presAssocID="{37F0757F-19B9-47E2-9593-485314BFD957}" presName="rootComposite2" presStyleCnt="0"/>
      <dgm:spPr/>
    </dgm:pt>
    <dgm:pt modelId="{90610E84-DDE2-4245-88EF-53FC8D7155D3}" type="pres">
      <dgm:prSet presAssocID="{37F0757F-19B9-47E2-9593-485314BFD957}" presName="rootText2" presStyleLbl="alignAcc1" presStyleIdx="0" presStyleCnt="0">
        <dgm:presLayoutVars>
          <dgm:chPref val="3"/>
        </dgm:presLayoutVars>
      </dgm:prSet>
      <dgm:spPr/>
    </dgm:pt>
    <dgm:pt modelId="{AB9EEAA8-80B8-415B-8687-5C31435A151C}" type="pres">
      <dgm:prSet presAssocID="{37F0757F-19B9-47E2-9593-485314BFD957}" presName="topArc2" presStyleLbl="parChTrans1D1" presStyleIdx="22" presStyleCnt="28"/>
      <dgm:spPr/>
    </dgm:pt>
    <dgm:pt modelId="{8A9DB685-36E2-4C80-8DCA-99FAB2393BFC}" type="pres">
      <dgm:prSet presAssocID="{37F0757F-19B9-47E2-9593-485314BFD957}" presName="bottomArc2" presStyleLbl="parChTrans1D1" presStyleIdx="23" presStyleCnt="28"/>
      <dgm:spPr/>
    </dgm:pt>
    <dgm:pt modelId="{6607553E-7718-4419-A864-ED91BF7E0E8C}" type="pres">
      <dgm:prSet presAssocID="{37F0757F-19B9-47E2-9593-485314BFD957}" presName="topConnNode2" presStyleLbl="node3" presStyleIdx="0" presStyleCnt="0"/>
      <dgm:spPr/>
    </dgm:pt>
    <dgm:pt modelId="{BA176C8E-B506-4A12-8623-82F4356EDADD}" type="pres">
      <dgm:prSet presAssocID="{37F0757F-19B9-47E2-9593-485314BFD957}" presName="hierChild4" presStyleCnt="0"/>
      <dgm:spPr/>
    </dgm:pt>
    <dgm:pt modelId="{CCE2592B-B25B-42AA-8AD7-E5BF391F0F6F}" type="pres">
      <dgm:prSet presAssocID="{37F0757F-19B9-47E2-9593-485314BFD957}" presName="hierChild5" presStyleCnt="0"/>
      <dgm:spPr/>
    </dgm:pt>
    <dgm:pt modelId="{8409AE39-B5BE-465E-B82C-EF4834AF01AD}" type="pres">
      <dgm:prSet presAssocID="{7FD574D2-E063-40E7-AFA0-2C0B444D3984}" presName="Name28" presStyleLbl="parChTrans1D3" presStyleIdx="7" presStyleCnt="8"/>
      <dgm:spPr/>
    </dgm:pt>
    <dgm:pt modelId="{9A306E35-B2A3-496E-A1AC-092582026112}" type="pres">
      <dgm:prSet presAssocID="{695E3F60-59CA-4EEC-AF5E-5743E4E62990}" presName="hierRoot2" presStyleCnt="0">
        <dgm:presLayoutVars>
          <dgm:hierBranch val="init"/>
        </dgm:presLayoutVars>
      </dgm:prSet>
      <dgm:spPr/>
    </dgm:pt>
    <dgm:pt modelId="{E5C64A23-023B-474B-9173-887149355BF0}" type="pres">
      <dgm:prSet presAssocID="{695E3F60-59CA-4EEC-AF5E-5743E4E62990}" presName="rootComposite2" presStyleCnt="0"/>
      <dgm:spPr/>
    </dgm:pt>
    <dgm:pt modelId="{0BFE8564-BEE0-4E52-84DA-445E88349124}" type="pres">
      <dgm:prSet presAssocID="{695E3F60-59CA-4EEC-AF5E-5743E4E62990}" presName="rootText2" presStyleLbl="alignAcc1" presStyleIdx="0" presStyleCnt="0">
        <dgm:presLayoutVars>
          <dgm:chPref val="3"/>
        </dgm:presLayoutVars>
      </dgm:prSet>
      <dgm:spPr/>
    </dgm:pt>
    <dgm:pt modelId="{9A8796C6-04F2-4374-ADD1-F99790800974}" type="pres">
      <dgm:prSet presAssocID="{695E3F60-59CA-4EEC-AF5E-5743E4E62990}" presName="topArc2" presStyleLbl="parChTrans1D1" presStyleIdx="24" presStyleCnt="28"/>
      <dgm:spPr/>
    </dgm:pt>
    <dgm:pt modelId="{0821ED14-2351-434E-AE17-809C48EBCD36}" type="pres">
      <dgm:prSet presAssocID="{695E3F60-59CA-4EEC-AF5E-5743E4E62990}" presName="bottomArc2" presStyleLbl="parChTrans1D1" presStyleIdx="25" presStyleCnt="28"/>
      <dgm:spPr/>
    </dgm:pt>
    <dgm:pt modelId="{F662578F-D8F0-4A3D-955E-FDB0FDB5AD2A}" type="pres">
      <dgm:prSet presAssocID="{695E3F60-59CA-4EEC-AF5E-5743E4E62990}" presName="topConnNode2" presStyleLbl="node3" presStyleIdx="0" presStyleCnt="0"/>
      <dgm:spPr/>
    </dgm:pt>
    <dgm:pt modelId="{FE14C60D-5E0F-4B42-AAF6-816BC8782568}" type="pres">
      <dgm:prSet presAssocID="{695E3F60-59CA-4EEC-AF5E-5743E4E62990}" presName="hierChild4" presStyleCnt="0"/>
      <dgm:spPr/>
    </dgm:pt>
    <dgm:pt modelId="{E228E48B-D03D-4D4B-9B71-65D0A1DAA3F3}" type="pres">
      <dgm:prSet presAssocID="{695E3F60-59CA-4EEC-AF5E-5743E4E62990}" presName="hierChild5" presStyleCnt="0"/>
      <dgm:spPr/>
    </dgm:pt>
    <dgm:pt modelId="{B5962FAF-10DE-41D0-8F7A-61C4172E78FC}" type="pres">
      <dgm:prSet presAssocID="{A0F5B863-D757-4FD0-A7FE-A7CB721F3FE9}" presName="hierChild5" presStyleCnt="0"/>
      <dgm:spPr/>
    </dgm:pt>
    <dgm:pt modelId="{0785F4A3-962F-457C-962D-BA761E3623CC}" type="pres">
      <dgm:prSet presAssocID="{37864902-F62D-4F30-BB12-DA90684E6406}" presName="hierChild3" presStyleCnt="0"/>
      <dgm:spPr/>
    </dgm:pt>
    <dgm:pt modelId="{647EAA3C-5810-42E9-B6A2-91AA484CE6EA}" type="pres">
      <dgm:prSet presAssocID="{E45C1764-1AD0-4A84-ADD3-062C17595F63}" presName="Name101" presStyleLbl="parChTrans1D2" presStyleIdx="4" presStyleCnt="5"/>
      <dgm:spPr/>
    </dgm:pt>
    <dgm:pt modelId="{93948683-2FAC-47D8-961B-807FB5C7DB84}" type="pres">
      <dgm:prSet presAssocID="{8B0A81CC-16F9-4BE4-B88E-B891FA239F11}" presName="hierRoot3" presStyleCnt="0">
        <dgm:presLayoutVars>
          <dgm:hierBranch val="init"/>
        </dgm:presLayoutVars>
      </dgm:prSet>
      <dgm:spPr/>
    </dgm:pt>
    <dgm:pt modelId="{0C219B8E-4127-481B-8546-9A1CBEC6DDE8}" type="pres">
      <dgm:prSet presAssocID="{8B0A81CC-16F9-4BE4-B88E-B891FA239F11}" presName="rootComposite3" presStyleCnt="0"/>
      <dgm:spPr/>
    </dgm:pt>
    <dgm:pt modelId="{535A8195-1134-40F5-8F75-405EBFF3ACD3}" type="pres">
      <dgm:prSet presAssocID="{8B0A81CC-16F9-4BE4-B88E-B891FA239F11}" presName="rootText3" presStyleLbl="alignAcc1" presStyleIdx="0" presStyleCnt="0">
        <dgm:presLayoutVars>
          <dgm:chPref val="3"/>
        </dgm:presLayoutVars>
      </dgm:prSet>
      <dgm:spPr/>
    </dgm:pt>
    <dgm:pt modelId="{B8A330A3-6E47-4B31-850B-2BB36F971C0D}" type="pres">
      <dgm:prSet presAssocID="{8B0A81CC-16F9-4BE4-B88E-B891FA239F11}" presName="topArc3" presStyleLbl="parChTrans1D1" presStyleIdx="26" presStyleCnt="28"/>
      <dgm:spPr/>
    </dgm:pt>
    <dgm:pt modelId="{6EA58CAF-9757-492C-85A6-4168E891FDBD}" type="pres">
      <dgm:prSet presAssocID="{8B0A81CC-16F9-4BE4-B88E-B891FA239F11}" presName="bottomArc3" presStyleLbl="parChTrans1D1" presStyleIdx="27" presStyleCnt="28"/>
      <dgm:spPr/>
    </dgm:pt>
    <dgm:pt modelId="{BE888201-E5F5-4967-A806-F92D5E465548}" type="pres">
      <dgm:prSet presAssocID="{8B0A81CC-16F9-4BE4-B88E-B891FA239F11}" presName="topConnNode3" presStyleLbl="asst1" presStyleIdx="0" presStyleCnt="0"/>
      <dgm:spPr/>
    </dgm:pt>
    <dgm:pt modelId="{6436E18F-02E8-484F-B567-CECCC0E5DE3B}" type="pres">
      <dgm:prSet presAssocID="{8B0A81CC-16F9-4BE4-B88E-B891FA239F11}" presName="hierChild6" presStyleCnt="0"/>
      <dgm:spPr/>
    </dgm:pt>
    <dgm:pt modelId="{D4F3EE4A-7F86-4B41-9CE0-AC1B96980544}" type="pres">
      <dgm:prSet presAssocID="{8B0A81CC-16F9-4BE4-B88E-B891FA239F11}" presName="hierChild7" presStyleCnt="0"/>
      <dgm:spPr/>
    </dgm:pt>
  </dgm:ptLst>
  <dgm:cxnLst>
    <dgm:cxn modelId="{E41E0402-AB0C-48AC-8316-C3EE9B988A02}" type="presOf" srcId="{AF2F0965-9E7B-451B-85D6-4A3A64989E1E}" destId="{3832A2D0-59E1-4D65-93B5-156ECBD1314E}" srcOrd="1" destOrd="0" presId="urn:microsoft.com/office/officeart/2008/layout/HalfCircleOrganizationChart"/>
    <dgm:cxn modelId="{C41F052D-A7A4-4CEF-8DBB-81696FD848C7}" type="presOf" srcId="{DEF7C9D7-1447-4697-BECF-104FBD163144}" destId="{9580A690-C8E4-4183-A5E4-D75A025AA39F}" srcOrd="0" destOrd="0" presId="urn:microsoft.com/office/officeart/2008/layout/HalfCircleOrganizationChart"/>
    <dgm:cxn modelId="{FCFC9C83-6699-4D12-B8B4-365FF2CA208A}" type="presOf" srcId="{D996218D-0C84-4739-90F9-BFDAC2121220}" destId="{4BD34716-073F-40AD-B7E0-CFE8E9FF3E4B}" srcOrd="0" destOrd="0" presId="urn:microsoft.com/office/officeart/2008/layout/HalfCircleOrganizationChart"/>
    <dgm:cxn modelId="{B184A15B-2253-4458-90A7-E411C28E192D}" srcId="{37864902-F62D-4F30-BB12-DA90684E6406}" destId="{E69175F6-213A-4717-8B30-04A1B9830CE7}" srcOrd="3" destOrd="0" parTransId="{A2FC209E-A298-4982-8DD5-DFAA644C8849}" sibTransId="{09CEA2BA-CDC6-454D-9033-7361A6B7EA2C}"/>
    <dgm:cxn modelId="{3FCC2552-5166-4ECE-AC33-8DAE609F621E}" type="presOf" srcId="{0295FED1-758F-46FE-96AE-7DDAB3D44580}" destId="{F5DB4834-A415-4B85-9D9C-1FD0EDCFA1F6}" srcOrd="0" destOrd="0" presId="urn:microsoft.com/office/officeart/2008/layout/HalfCircleOrganizationChart"/>
    <dgm:cxn modelId="{C7CFBD64-6908-4A59-9537-05B6C5539BAE}" type="presOf" srcId="{CBBCC8F2-3474-45E7-B08A-35B78B14A4BC}" destId="{3C7F09A1-8240-4565-B10A-549F91016A1B}" srcOrd="0" destOrd="0" presId="urn:microsoft.com/office/officeart/2008/layout/HalfCircleOrganizationChart"/>
    <dgm:cxn modelId="{7C408AF9-02AB-4457-A19C-A221BA63F07A}" type="presOf" srcId="{CB696DD4-4DDA-4F0E-99BC-67C33CA68D17}" destId="{EC53E549-E14C-489B-8711-5CFB63727FD7}" srcOrd="0" destOrd="0" presId="urn:microsoft.com/office/officeart/2008/layout/HalfCircleOrganizationChart"/>
    <dgm:cxn modelId="{8445F410-29D1-45F9-BB13-382B96BBCC79}" type="presOf" srcId="{29D1C2F8-BA17-403D-9B30-903AF6D406D4}" destId="{9B3DEF16-ECBB-4AB7-9486-6AA351A0EB57}" srcOrd="0" destOrd="0" presId="urn:microsoft.com/office/officeart/2008/layout/HalfCircleOrganizationChart"/>
    <dgm:cxn modelId="{9ADF685C-6078-4B8A-821C-E7BD1A372C1E}" type="presOf" srcId="{661B86C6-1D31-401A-BBAF-B5A566B2CB8E}" destId="{3E7A2AAE-E128-4E68-A56C-C0EA60F982E8}" srcOrd="1" destOrd="0" presId="urn:microsoft.com/office/officeart/2008/layout/HalfCircleOrganizationChart"/>
    <dgm:cxn modelId="{9FE554D7-7888-40A1-8672-31B95E9E95C8}" type="presOf" srcId="{FAB6FC66-C6B3-4C36-92F5-53DA1F902F38}" destId="{BFB59A77-6CDB-4F85-97F0-AAEBD4D4B54B}" srcOrd="0" destOrd="0" presId="urn:microsoft.com/office/officeart/2008/layout/HalfCircleOrganizationChart"/>
    <dgm:cxn modelId="{70C72DC4-1768-4CE0-A9A1-10527911557D}" type="presOf" srcId="{A0F5B863-D757-4FD0-A7FE-A7CB721F3FE9}" destId="{0B753BD4-93DD-47A6-9084-12F539B86CAA}" srcOrd="0" destOrd="0" presId="urn:microsoft.com/office/officeart/2008/layout/HalfCircleOrganizationChart"/>
    <dgm:cxn modelId="{0071447B-BB47-4D93-BBFA-0791D72B6965}" type="presOf" srcId="{A0F5B863-D757-4FD0-A7FE-A7CB721F3FE9}" destId="{92A50FF3-2555-4A13-AF74-903DC1A6A59B}" srcOrd="1" destOrd="0" presId="urn:microsoft.com/office/officeart/2008/layout/HalfCircleOrganizationChart"/>
    <dgm:cxn modelId="{9002028D-E07B-4B10-AA8B-B9ED6BB5785A}" type="presOf" srcId="{37F0757F-19B9-47E2-9593-485314BFD957}" destId="{6607553E-7718-4419-A864-ED91BF7E0E8C}" srcOrd="1" destOrd="0" presId="urn:microsoft.com/office/officeart/2008/layout/HalfCircleOrganizationChart"/>
    <dgm:cxn modelId="{F47294A2-1E4B-4D31-81A8-3EBAF1B889E9}" srcId="{7F5FF4E8-CAC8-4EB9-B269-C27882FB31CB}" destId="{29086721-8F19-4CF3-B287-B27DD4B57858}" srcOrd="0" destOrd="0" parTransId="{0A15ACF2-5D9D-430A-9077-89A2CAD4739E}" sibTransId="{003C5FDE-2C1B-4F3F-B583-28AF5E035E3A}"/>
    <dgm:cxn modelId="{7763C4B6-E31A-47BE-B9C3-79B2B896BE34}" srcId="{37864902-F62D-4F30-BB12-DA90684E6406}" destId="{8B0A81CC-16F9-4BE4-B88E-B891FA239F11}" srcOrd="0" destOrd="0" parTransId="{E45C1764-1AD0-4A84-ADD3-062C17595F63}" sibTransId="{08B6A6F7-99B5-4891-BEEC-D78663384D64}"/>
    <dgm:cxn modelId="{03C1A678-3554-4152-ABA3-D3CBBFE9CD2E}" type="presOf" srcId="{29D1C2F8-BA17-403D-9B30-903AF6D406D4}" destId="{D8428845-506D-4548-824E-AA819989AD4E}" srcOrd="1" destOrd="0" presId="urn:microsoft.com/office/officeart/2008/layout/HalfCircleOrganizationChart"/>
    <dgm:cxn modelId="{06B9A7E9-DF76-410E-84EC-70D59ED35E52}" type="presOf" srcId="{695E3F60-59CA-4EEC-AF5E-5743E4E62990}" destId="{F662578F-D8F0-4A3D-955E-FDB0FDB5AD2A}" srcOrd="1" destOrd="0" presId="urn:microsoft.com/office/officeart/2008/layout/HalfCircleOrganizationChart"/>
    <dgm:cxn modelId="{960037F5-88F7-4B23-B241-3260844D5295}" type="presOf" srcId="{37864902-F62D-4F30-BB12-DA90684E6406}" destId="{D10BB385-7FCA-4E30-9FFF-7BDEE5954960}" srcOrd="0" destOrd="0" presId="urn:microsoft.com/office/officeart/2008/layout/HalfCircleOrganizationChart"/>
    <dgm:cxn modelId="{38427525-7F8A-46FA-9D38-F22367521771}" type="presOf" srcId="{31823197-51A0-44AF-B9E1-52AFC08E0022}" destId="{36BE27C8-C1F6-4F76-8CDF-4E53C7BF18C4}" srcOrd="0" destOrd="0" presId="urn:microsoft.com/office/officeart/2008/layout/HalfCircleOrganizationChart"/>
    <dgm:cxn modelId="{AC8A8761-B290-49F8-8643-58F44D13956D}" srcId="{E69175F6-213A-4717-8B30-04A1B9830CE7}" destId="{5BEFB8D2-AC7B-4F70-A648-971AC1E7D7E0}" srcOrd="0" destOrd="0" parTransId="{3E5B7F9B-3E8A-4AD0-99C9-39FC65B4C12C}" sibTransId="{E95BDFB6-7C6A-46A2-A79E-46EA3E8DC1EE}"/>
    <dgm:cxn modelId="{A9BCA10F-5DED-4827-A4FD-A00194A8CC4D}" type="presOf" srcId="{AF2F0965-9E7B-451B-85D6-4A3A64989E1E}" destId="{A89877B0-D2D5-43D9-9F82-D9C4E1D3E20E}" srcOrd="0" destOrd="0" presId="urn:microsoft.com/office/officeart/2008/layout/HalfCircleOrganizationChart"/>
    <dgm:cxn modelId="{1F57ACA6-713C-492A-96B6-9541EF8608B1}" type="presOf" srcId="{8B0A81CC-16F9-4BE4-B88E-B891FA239F11}" destId="{BE888201-E5F5-4967-A806-F92D5E465548}" srcOrd="1" destOrd="0" presId="urn:microsoft.com/office/officeart/2008/layout/HalfCircleOrganizationChart"/>
    <dgm:cxn modelId="{5D433D6B-43BC-40D1-80EC-EC6CB762828E}" srcId="{37864902-F62D-4F30-BB12-DA90684E6406}" destId="{7F5FF4E8-CAC8-4EB9-B269-C27882FB31CB}" srcOrd="1" destOrd="0" parTransId="{D996218D-0C84-4739-90F9-BFDAC2121220}" sibTransId="{4B3C9DE0-27FF-4608-A28B-DD83E7ADB554}"/>
    <dgm:cxn modelId="{D1B32389-6BE9-431A-866B-0DF328F1FCE9}" srcId="{37864902-F62D-4F30-BB12-DA90684E6406}" destId="{FAB6FC66-C6B3-4C36-92F5-53DA1F902F38}" srcOrd="2" destOrd="0" parTransId="{CBBCC8F2-3474-45E7-B08A-35B78B14A4BC}" sibTransId="{BA34D8DB-4E81-4364-89E0-3DA7F0DFAE37}"/>
    <dgm:cxn modelId="{26C02223-E287-46C8-A1FC-EED1FF3CFA47}" type="presOf" srcId="{FAB6FC66-C6B3-4C36-92F5-53DA1F902F38}" destId="{6147DD15-0D18-4B50-B4A3-1DBDB3BB4F69}" srcOrd="1" destOrd="0" presId="urn:microsoft.com/office/officeart/2008/layout/HalfCircleOrganizationChart"/>
    <dgm:cxn modelId="{67556D0E-C2A3-41F3-AB6E-197924CE8B8F}" srcId="{A0F5B863-D757-4FD0-A7FE-A7CB721F3FE9}" destId="{37F0757F-19B9-47E2-9593-485314BFD957}" srcOrd="0" destOrd="0" parTransId="{E7D5AF7E-F995-4512-88D2-3783B5BA7040}" sibTransId="{DEC52DF5-A814-470C-BB69-A420FC8E729E}"/>
    <dgm:cxn modelId="{DFD5417D-085D-4A3F-B9F3-3EA3C0B1409C}" type="presOf" srcId="{E69175F6-213A-4717-8B30-04A1B9830CE7}" destId="{262543C6-D3BC-4E7A-B83B-E59A51E62A46}" srcOrd="1" destOrd="0" presId="urn:microsoft.com/office/officeart/2008/layout/HalfCircleOrganizationChart"/>
    <dgm:cxn modelId="{20BA90EB-7222-49B7-83E0-D54601FDA37D}" type="presOf" srcId="{0A15ACF2-5D9D-430A-9077-89A2CAD4739E}" destId="{0BB36010-A9EF-46D1-BA87-B0BEACCBD5AF}" srcOrd="0" destOrd="0" presId="urn:microsoft.com/office/officeart/2008/layout/HalfCircleOrganizationChart"/>
    <dgm:cxn modelId="{02A43552-2306-4254-86E9-ABB72B83EA05}" type="presOf" srcId="{E7D5AF7E-F995-4512-88D2-3783B5BA7040}" destId="{E16AD7FD-D04A-487D-8274-0A33C7491A96}" srcOrd="0" destOrd="0" presId="urn:microsoft.com/office/officeart/2008/layout/HalfCircleOrganizationChart"/>
    <dgm:cxn modelId="{1AB6B601-C133-4EC6-BCA4-3BB2E1EDEAD9}" type="presOf" srcId="{7F5FF4E8-CAC8-4EB9-B269-C27882FB31CB}" destId="{AC9B306A-81A4-400E-B5DC-C465081BA677}" srcOrd="0" destOrd="0" presId="urn:microsoft.com/office/officeart/2008/layout/HalfCircleOrganizationChart"/>
    <dgm:cxn modelId="{BDA2D4E0-821D-4933-8F54-F26F15E4C9AC}" type="presOf" srcId="{503C7B6E-8301-49EE-AC00-4E14202AC7D1}" destId="{A9A17F27-CFC6-4070-980C-AA2CF15CABB7}" srcOrd="1" destOrd="0" presId="urn:microsoft.com/office/officeart/2008/layout/HalfCircleOrganizationChart"/>
    <dgm:cxn modelId="{5953FEA5-1670-421A-8912-40A0E659ED05}" srcId="{7F5FF4E8-CAC8-4EB9-B269-C27882FB31CB}" destId="{29D1C2F8-BA17-403D-9B30-903AF6D406D4}" srcOrd="1" destOrd="0" parTransId="{0295FED1-758F-46FE-96AE-7DDAB3D44580}" sibTransId="{EC8A6094-C82E-4B00-B045-F08F1FF60557}"/>
    <dgm:cxn modelId="{3A225C4D-CCDB-4AF3-847C-1078CBD554CB}" type="presOf" srcId="{A2FC209E-A298-4982-8DD5-DFAA644C8849}" destId="{96240519-0ADD-41C0-8454-81C4A8103095}" srcOrd="0" destOrd="0" presId="urn:microsoft.com/office/officeart/2008/layout/HalfCircleOrganizationChart"/>
    <dgm:cxn modelId="{533F3A36-4AA5-4F91-82A7-386EF0718D97}" srcId="{FAB6FC66-C6B3-4C36-92F5-53DA1F902F38}" destId="{AF2F0965-9E7B-451B-85D6-4A3A64989E1E}" srcOrd="1" destOrd="0" parTransId="{78BD6478-72B3-466E-AC4F-5AEF7426712F}" sibTransId="{E6E188A6-5A68-4808-8B08-08CDF7D88878}"/>
    <dgm:cxn modelId="{A8678A82-650D-46E1-9E1E-6FC0EA9E15FA}" type="presOf" srcId="{661B86C6-1D31-401A-BBAF-B5A566B2CB8E}" destId="{27119895-1EDA-4682-B47C-2FF6F6C9BB41}" srcOrd="0" destOrd="0" presId="urn:microsoft.com/office/officeart/2008/layout/HalfCircleOrganizationChart"/>
    <dgm:cxn modelId="{E54DB613-C118-4DA8-B1DA-B4B996BAEFAD}" type="presOf" srcId="{37864902-F62D-4F30-BB12-DA90684E6406}" destId="{4D3A749B-F253-4E0A-8440-C6A008C4F479}" srcOrd="1" destOrd="0" presId="urn:microsoft.com/office/officeart/2008/layout/HalfCircleOrganizationChart"/>
    <dgm:cxn modelId="{985682C6-2839-4578-869D-0F1F1BBC3449}" type="presOf" srcId="{695E3F60-59CA-4EEC-AF5E-5743E4E62990}" destId="{0BFE8564-BEE0-4E52-84DA-445E88349124}" srcOrd="0" destOrd="0" presId="urn:microsoft.com/office/officeart/2008/layout/HalfCircleOrganizationChart"/>
    <dgm:cxn modelId="{36875D7D-0967-4E62-BA19-C3EC2FF51325}" type="presOf" srcId="{5BEFB8D2-AC7B-4F70-A648-971AC1E7D7E0}" destId="{47EC636B-AE7C-4FA2-9EA7-B51C871F60B7}" srcOrd="0" destOrd="0" presId="urn:microsoft.com/office/officeart/2008/layout/HalfCircleOrganizationChart"/>
    <dgm:cxn modelId="{56D93944-D547-4FCF-87BC-A84F33DCC41F}" type="presOf" srcId="{E69175F6-213A-4717-8B30-04A1B9830CE7}" destId="{15A290FE-1198-40CA-A0E6-C74F588287C7}" srcOrd="0" destOrd="0" presId="urn:microsoft.com/office/officeart/2008/layout/HalfCircleOrganizationChart"/>
    <dgm:cxn modelId="{6BB888F1-6211-4597-8422-51D03D9AA3B2}" srcId="{37864902-F62D-4F30-BB12-DA90684E6406}" destId="{A0F5B863-D757-4FD0-A7FE-A7CB721F3FE9}" srcOrd="4" destOrd="0" parTransId="{CB696DD4-4DDA-4F0E-99BC-67C33CA68D17}" sibTransId="{145DB23E-32C3-4B89-A442-12020C06C5B0}"/>
    <dgm:cxn modelId="{0F941EAA-44FA-4DA1-9B10-F6993933B839}" type="presOf" srcId="{29086721-8F19-4CF3-B287-B27DD4B57858}" destId="{3C985F94-B44E-4D35-8D9B-F2577C56D86D}" srcOrd="1" destOrd="0" presId="urn:microsoft.com/office/officeart/2008/layout/HalfCircleOrganizationChart"/>
    <dgm:cxn modelId="{BD4A9598-79B1-4327-9326-04802E6517FC}" type="presOf" srcId="{8B0A81CC-16F9-4BE4-B88E-B891FA239F11}" destId="{535A8195-1134-40F5-8F75-405EBFF3ACD3}" srcOrd="0" destOrd="0" presId="urn:microsoft.com/office/officeart/2008/layout/HalfCircleOrganizationChart"/>
    <dgm:cxn modelId="{C13442A4-8EA6-4360-A4D8-0C98AE7AD949}" srcId="{A0F5B863-D757-4FD0-A7FE-A7CB721F3FE9}" destId="{695E3F60-59CA-4EEC-AF5E-5743E4E62990}" srcOrd="1" destOrd="0" parTransId="{7FD574D2-E063-40E7-AFA0-2C0B444D3984}" sibTransId="{A16C8132-F6ED-474F-BE49-BCD438757372}"/>
    <dgm:cxn modelId="{A295C7AE-C132-4468-9192-56DFF2D6CF6A}" type="presOf" srcId="{F8385735-25F6-4827-A02B-54D019A7AB66}" destId="{00DB6500-FB1B-4820-9721-016194AA1ED8}" srcOrd="0" destOrd="0" presId="urn:microsoft.com/office/officeart/2008/layout/HalfCircleOrganizationChart"/>
    <dgm:cxn modelId="{2B368D4A-A828-493A-A8B6-6CF89B37A555}" type="presOf" srcId="{5BEFB8D2-AC7B-4F70-A648-971AC1E7D7E0}" destId="{90B9AF0C-FC7D-4372-B156-598DB56BC417}" srcOrd="1" destOrd="0" presId="urn:microsoft.com/office/officeart/2008/layout/HalfCircleOrganizationChart"/>
    <dgm:cxn modelId="{69A652AD-435B-4AE7-B7EA-F183D2CDBE6B}" srcId="{7F5FF4E8-CAC8-4EB9-B269-C27882FB31CB}" destId="{503C7B6E-8301-49EE-AC00-4E14202AC7D1}" srcOrd="2" destOrd="0" parTransId="{DEF7C9D7-1447-4697-BECF-104FBD163144}" sibTransId="{15D4CBD9-DE6F-438A-91BF-64422B50F7B3}"/>
    <dgm:cxn modelId="{3896CEAD-8184-4109-8360-AE46D8BCB7FE}" srcId="{31823197-51A0-44AF-B9E1-52AFC08E0022}" destId="{37864902-F62D-4F30-BB12-DA90684E6406}" srcOrd="0" destOrd="0" parTransId="{7F03E561-012D-43AF-8175-3303719B3A13}" sibTransId="{14434CE3-36A0-409F-815D-44D4EF6240FE}"/>
    <dgm:cxn modelId="{8EE28024-9A07-4B05-9116-FEEC8C2E18E9}" srcId="{FAB6FC66-C6B3-4C36-92F5-53DA1F902F38}" destId="{661B86C6-1D31-401A-BBAF-B5A566B2CB8E}" srcOrd="0" destOrd="0" parTransId="{F8385735-25F6-4827-A02B-54D019A7AB66}" sibTransId="{B90131C4-73D4-42C1-800D-C39EB1CC8C01}"/>
    <dgm:cxn modelId="{4852AC04-CA7C-4D0B-9FF2-C010D44F8192}" type="presOf" srcId="{E45C1764-1AD0-4A84-ADD3-062C17595F63}" destId="{647EAA3C-5810-42E9-B6A2-91AA484CE6EA}" srcOrd="0" destOrd="0" presId="urn:microsoft.com/office/officeart/2008/layout/HalfCircleOrganizationChart"/>
    <dgm:cxn modelId="{2AFADDE4-9561-4E1C-9467-7FA997D1BC98}" type="presOf" srcId="{29086721-8F19-4CF3-B287-B27DD4B57858}" destId="{B5AFC752-BADE-4D4E-840D-63CC22870A21}" srcOrd="0" destOrd="0" presId="urn:microsoft.com/office/officeart/2008/layout/HalfCircleOrganizationChart"/>
    <dgm:cxn modelId="{6489FA1C-06D6-4785-B26A-70B065E6868A}" type="presOf" srcId="{503C7B6E-8301-49EE-AC00-4E14202AC7D1}" destId="{4A7229CE-BCAE-40C6-910D-5270039C68B6}" srcOrd="0" destOrd="0" presId="urn:microsoft.com/office/officeart/2008/layout/HalfCircleOrganizationChart"/>
    <dgm:cxn modelId="{FF79495C-4D29-431D-8F7E-6606882D8BF5}" type="presOf" srcId="{3E5B7F9B-3E8A-4AD0-99C9-39FC65B4C12C}" destId="{DFADF44A-7546-4E5A-825F-C3521EC1D5CE}" srcOrd="0" destOrd="0" presId="urn:microsoft.com/office/officeart/2008/layout/HalfCircleOrganizationChart"/>
    <dgm:cxn modelId="{494E2EA9-F0FC-4F2C-84FA-9DFB75DDF78F}" type="presOf" srcId="{7F5FF4E8-CAC8-4EB9-B269-C27882FB31CB}" destId="{B09C10AB-CBFB-435F-8081-7B36F6520927}" srcOrd="1" destOrd="0" presId="urn:microsoft.com/office/officeart/2008/layout/HalfCircleOrganizationChart"/>
    <dgm:cxn modelId="{93ED806E-FA10-41EB-BEF9-17CC0E67F107}" type="presOf" srcId="{7FD574D2-E063-40E7-AFA0-2C0B444D3984}" destId="{8409AE39-B5BE-465E-B82C-EF4834AF01AD}" srcOrd="0" destOrd="0" presId="urn:microsoft.com/office/officeart/2008/layout/HalfCircleOrganizationChart"/>
    <dgm:cxn modelId="{BB1B8382-E224-4B56-B67C-B30F9A9BD2EA}" type="presOf" srcId="{78BD6478-72B3-466E-AC4F-5AEF7426712F}" destId="{DBA7BFB3-7F34-4C47-A0B3-87A1B35F539C}" srcOrd="0" destOrd="0" presId="urn:microsoft.com/office/officeart/2008/layout/HalfCircleOrganizationChart"/>
    <dgm:cxn modelId="{D62189F4-ED24-4ECE-8EA6-6F33D0CC54B1}" type="presOf" srcId="{37F0757F-19B9-47E2-9593-485314BFD957}" destId="{90610E84-DDE2-4245-88EF-53FC8D7155D3}" srcOrd="0" destOrd="0" presId="urn:microsoft.com/office/officeart/2008/layout/HalfCircleOrganizationChart"/>
    <dgm:cxn modelId="{6F28604C-66C2-4350-B45E-0294A07001E8}" type="presParOf" srcId="{36BE27C8-C1F6-4F76-8CDF-4E53C7BF18C4}" destId="{BF3C525F-792C-4FEF-943D-0150D51641CF}" srcOrd="0" destOrd="0" presId="urn:microsoft.com/office/officeart/2008/layout/HalfCircleOrganizationChart"/>
    <dgm:cxn modelId="{2E997AB6-C0C9-40D9-9A18-896B56277CA4}" type="presParOf" srcId="{BF3C525F-792C-4FEF-943D-0150D51641CF}" destId="{0C56A92E-A578-454E-A674-FC3EE52D19AC}" srcOrd="0" destOrd="0" presId="urn:microsoft.com/office/officeart/2008/layout/HalfCircleOrganizationChart"/>
    <dgm:cxn modelId="{5885E932-5110-43B5-BFF7-D60FD5B19A6D}" type="presParOf" srcId="{0C56A92E-A578-454E-A674-FC3EE52D19AC}" destId="{D10BB385-7FCA-4E30-9FFF-7BDEE5954960}" srcOrd="0" destOrd="0" presId="urn:microsoft.com/office/officeart/2008/layout/HalfCircleOrganizationChart"/>
    <dgm:cxn modelId="{45A8F6CF-41A4-4BC6-8D37-7948294FA4E9}" type="presParOf" srcId="{0C56A92E-A578-454E-A674-FC3EE52D19AC}" destId="{F87C8A1A-A0E3-4950-B1E2-F0A0A0336E2B}" srcOrd="1" destOrd="0" presId="urn:microsoft.com/office/officeart/2008/layout/HalfCircleOrganizationChart"/>
    <dgm:cxn modelId="{0CA92AB8-39A7-4DDA-AF3F-9A2B971E6462}" type="presParOf" srcId="{0C56A92E-A578-454E-A674-FC3EE52D19AC}" destId="{ABFFA4FF-2B27-4F69-ACA6-F2CAC8C25240}" srcOrd="2" destOrd="0" presId="urn:microsoft.com/office/officeart/2008/layout/HalfCircleOrganizationChart"/>
    <dgm:cxn modelId="{B4465FE3-26E7-4A80-B3A0-A37968543516}" type="presParOf" srcId="{0C56A92E-A578-454E-A674-FC3EE52D19AC}" destId="{4D3A749B-F253-4E0A-8440-C6A008C4F479}" srcOrd="3" destOrd="0" presId="urn:microsoft.com/office/officeart/2008/layout/HalfCircleOrganizationChart"/>
    <dgm:cxn modelId="{CC084B24-D0EA-449F-89DE-72E0E5CB61F2}" type="presParOf" srcId="{BF3C525F-792C-4FEF-943D-0150D51641CF}" destId="{D41C60FF-0AF2-4EE8-A4C0-52EB64B52DC1}" srcOrd="1" destOrd="0" presId="urn:microsoft.com/office/officeart/2008/layout/HalfCircleOrganizationChart"/>
    <dgm:cxn modelId="{DBEED8B9-E0B5-4FDC-BBE6-3F011BCD128B}" type="presParOf" srcId="{D41C60FF-0AF2-4EE8-A4C0-52EB64B52DC1}" destId="{4BD34716-073F-40AD-B7E0-CFE8E9FF3E4B}" srcOrd="0" destOrd="0" presId="urn:microsoft.com/office/officeart/2008/layout/HalfCircleOrganizationChart"/>
    <dgm:cxn modelId="{A8F96CB0-A4FD-4A41-8957-7434464C1086}" type="presParOf" srcId="{D41C60FF-0AF2-4EE8-A4C0-52EB64B52DC1}" destId="{7164BEC8-CA63-46E6-B3ED-F0BA7CDE80AE}" srcOrd="1" destOrd="0" presId="urn:microsoft.com/office/officeart/2008/layout/HalfCircleOrganizationChart"/>
    <dgm:cxn modelId="{FDB2AC00-5401-4F88-98A0-B75EBB6C6A0A}" type="presParOf" srcId="{7164BEC8-CA63-46E6-B3ED-F0BA7CDE80AE}" destId="{DC5A5A17-AC65-44CA-BFA7-F4B7113A8473}" srcOrd="0" destOrd="0" presId="urn:microsoft.com/office/officeart/2008/layout/HalfCircleOrganizationChart"/>
    <dgm:cxn modelId="{CF9A5552-1463-44E0-9EF1-30597A126695}" type="presParOf" srcId="{DC5A5A17-AC65-44CA-BFA7-F4B7113A8473}" destId="{AC9B306A-81A4-400E-B5DC-C465081BA677}" srcOrd="0" destOrd="0" presId="urn:microsoft.com/office/officeart/2008/layout/HalfCircleOrganizationChart"/>
    <dgm:cxn modelId="{33079E4A-F6D3-4DC0-96F6-C3D3D9805015}" type="presParOf" srcId="{DC5A5A17-AC65-44CA-BFA7-F4B7113A8473}" destId="{72930CDC-2661-43CC-A8FD-E3F7206DCBD1}" srcOrd="1" destOrd="0" presId="urn:microsoft.com/office/officeart/2008/layout/HalfCircleOrganizationChart"/>
    <dgm:cxn modelId="{670C41A9-991B-45F5-AB85-298CB4F7BF5D}" type="presParOf" srcId="{DC5A5A17-AC65-44CA-BFA7-F4B7113A8473}" destId="{9848CF3F-245C-4A18-B697-1EA75C7FD2DB}" srcOrd="2" destOrd="0" presId="urn:microsoft.com/office/officeart/2008/layout/HalfCircleOrganizationChart"/>
    <dgm:cxn modelId="{FB286165-8D6C-4EDF-9E0F-AC0307233B80}" type="presParOf" srcId="{DC5A5A17-AC65-44CA-BFA7-F4B7113A8473}" destId="{B09C10AB-CBFB-435F-8081-7B36F6520927}" srcOrd="3" destOrd="0" presId="urn:microsoft.com/office/officeart/2008/layout/HalfCircleOrganizationChart"/>
    <dgm:cxn modelId="{B9C333E6-8929-44CA-A281-CE37376AF4B6}" type="presParOf" srcId="{7164BEC8-CA63-46E6-B3ED-F0BA7CDE80AE}" destId="{1758095D-B08C-4B62-B673-766905A2632B}" srcOrd="1" destOrd="0" presId="urn:microsoft.com/office/officeart/2008/layout/HalfCircleOrganizationChart"/>
    <dgm:cxn modelId="{9C508A83-A1EA-4667-8547-99A9A48C7554}" type="presParOf" srcId="{1758095D-B08C-4B62-B673-766905A2632B}" destId="{0BB36010-A9EF-46D1-BA87-B0BEACCBD5AF}" srcOrd="0" destOrd="0" presId="urn:microsoft.com/office/officeart/2008/layout/HalfCircleOrganizationChart"/>
    <dgm:cxn modelId="{4FAC6AE1-6D89-44E7-9E34-5A4A021795C6}" type="presParOf" srcId="{1758095D-B08C-4B62-B673-766905A2632B}" destId="{58870762-7151-4EC7-B8A6-EF0EF674B2BE}" srcOrd="1" destOrd="0" presId="urn:microsoft.com/office/officeart/2008/layout/HalfCircleOrganizationChart"/>
    <dgm:cxn modelId="{D31B37D2-0CB8-424C-93F7-98F0213A10E8}" type="presParOf" srcId="{58870762-7151-4EC7-B8A6-EF0EF674B2BE}" destId="{F0AAB443-79D4-4049-96BF-2F2E59A99E8A}" srcOrd="0" destOrd="0" presId="urn:microsoft.com/office/officeart/2008/layout/HalfCircleOrganizationChart"/>
    <dgm:cxn modelId="{9117A64B-F086-4E69-A497-9E6B15C19634}" type="presParOf" srcId="{F0AAB443-79D4-4049-96BF-2F2E59A99E8A}" destId="{B5AFC752-BADE-4D4E-840D-63CC22870A21}" srcOrd="0" destOrd="0" presId="urn:microsoft.com/office/officeart/2008/layout/HalfCircleOrganizationChart"/>
    <dgm:cxn modelId="{C222C671-DF46-4317-B5E7-E51F44DC6A12}" type="presParOf" srcId="{F0AAB443-79D4-4049-96BF-2F2E59A99E8A}" destId="{A69EBD8E-3212-4021-B34B-808BC42A27D5}" srcOrd="1" destOrd="0" presId="urn:microsoft.com/office/officeart/2008/layout/HalfCircleOrganizationChart"/>
    <dgm:cxn modelId="{CAAD0825-4D80-48D2-A45D-88F6E3412EC9}" type="presParOf" srcId="{F0AAB443-79D4-4049-96BF-2F2E59A99E8A}" destId="{2CCF8792-514D-4FB1-9AEE-75E1B7CF2CE5}" srcOrd="2" destOrd="0" presId="urn:microsoft.com/office/officeart/2008/layout/HalfCircleOrganizationChart"/>
    <dgm:cxn modelId="{C9FB9EA4-D174-49BF-AA80-D16EA6C35612}" type="presParOf" srcId="{F0AAB443-79D4-4049-96BF-2F2E59A99E8A}" destId="{3C985F94-B44E-4D35-8D9B-F2577C56D86D}" srcOrd="3" destOrd="0" presId="urn:microsoft.com/office/officeart/2008/layout/HalfCircleOrganizationChart"/>
    <dgm:cxn modelId="{0556B485-55C4-4A95-A7EC-08F9C852D057}" type="presParOf" srcId="{58870762-7151-4EC7-B8A6-EF0EF674B2BE}" destId="{4175124B-1A03-4CB9-951F-14C3DC50746E}" srcOrd="1" destOrd="0" presId="urn:microsoft.com/office/officeart/2008/layout/HalfCircleOrganizationChart"/>
    <dgm:cxn modelId="{333333CD-9A44-4045-88A3-64ED23332F55}" type="presParOf" srcId="{58870762-7151-4EC7-B8A6-EF0EF674B2BE}" destId="{C981DEB0-CDC3-4E3C-A147-943F31C85A53}" srcOrd="2" destOrd="0" presId="urn:microsoft.com/office/officeart/2008/layout/HalfCircleOrganizationChart"/>
    <dgm:cxn modelId="{A03118C0-5D66-4527-BC36-6D7A571ACD0D}" type="presParOf" srcId="{1758095D-B08C-4B62-B673-766905A2632B}" destId="{F5DB4834-A415-4B85-9D9C-1FD0EDCFA1F6}" srcOrd="2" destOrd="0" presId="urn:microsoft.com/office/officeart/2008/layout/HalfCircleOrganizationChart"/>
    <dgm:cxn modelId="{32E2C0B4-E422-4A67-AE01-8999891D9DA6}" type="presParOf" srcId="{1758095D-B08C-4B62-B673-766905A2632B}" destId="{E5F7DB79-DD15-4DE0-8EF8-F69618325A27}" srcOrd="3" destOrd="0" presId="urn:microsoft.com/office/officeart/2008/layout/HalfCircleOrganizationChart"/>
    <dgm:cxn modelId="{DD6615DB-5F27-4412-A191-724663A393E3}" type="presParOf" srcId="{E5F7DB79-DD15-4DE0-8EF8-F69618325A27}" destId="{60622BC0-0B81-4D4A-BF76-E1911CB8FC01}" srcOrd="0" destOrd="0" presId="urn:microsoft.com/office/officeart/2008/layout/HalfCircleOrganizationChart"/>
    <dgm:cxn modelId="{407C6CE1-2A23-46B4-82BA-8CE347B3BD45}" type="presParOf" srcId="{60622BC0-0B81-4D4A-BF76-E1911CB8FC01}" destId="{9B3DEF16-ECBB-4AB7-9486-6AA351A0EB57}" srcOrd="0" destOrd="0" presId="urn:microsoft.com/office/officeart/2008/layout/HalfCircleOrganizationChart"/>
    <dgm:cxn modelId="{477B3C0D-E16B-4143-A693-9F8153BF2C96}" type="presParOf" srcId="{60622BC0-0B81-4D4A-BF76-E1911CB8FC01}" destId="{6BBFF234-DA5B-4FA7-B295-9A448537BCE8}" srcOrd="1" destOrd="0" presId="urn:microsoft.com/office/officeart/2008/layout/HalfCircleOrganizationChart"/>
    <dgm:cxn modelId="{6F5B78DD-1C03-43C1-BBE3-FDA19ECD4C1A}" type="presParOf" srcId="{60622BC0-0B81-4D4A-BF76-E1911CB8FC01}" destId="{5D31F92B-4F96-4D27-8267-C8E246F48B43}" srcOrd="2" destOrd="0" presId="urn:microsoft.com/office/officeart/2008/layout/HalfCircleOrganizationChart"/>
    <dgm:cxn modelId="{05060A9E-D131-4872-9E83-1F8FEF03D7EF}" type="presParOf" srcId="{60622BC0-0B81-4D4A-BF76-E1911CB8FC01}" destId="{D8428845-506D-4548-824E-AA819989AD4E}" srcOrd="3" destOrd="0" presId="urn:microsoft.com/office/officeart/2008/layout/HalfCircleOrganizationChart"/>
    <dgm:cxn modelId="{2B7C9504-E86E-4DAD-A839-60BF7D10F2A5}" type="presParOf" srcId="{E5F7DB79-DD15-4DE0-8EF8-F69618325A27}" destId="{21A10BF7-A4E3-4DF3-A9A4-AC0462321EC4}" srcOrd="1" destOrd="0" presId="urn:microsoft.com/office/officeart/2008/layout/HalfCircleOrganizationChart"/>
    <dgm:cxn modelId="{49069A92-BDA9-43DC-BBA7-B261EC4DF925}" type="presParOf" srcId="{E5F7DB79-DD15-4DE0-8EF8-F69618325A27}" destId="{9E8780BB-7DC4-47B1-A238-2109D028AACA}" srcOrd="2" destOrd="0" presId="urn:microsoft.com/office/officeart/2008/layout/HalfCircleOrganizationChart"/>
    <dgm:cxn modelId="{4ADE1371-B6EB-44D2-A4D7-EEDEA6372F71}" type="presParOf" srcId="{1758095D-B08C-4B62-B673-766905A2632B}" destId="{9580A690-C8E4-4183-A5E4-D75A025AA39F}" srcOrd="4" destOrd="0" presId="urn:microsoft.com/office/officeart/2008/layout/HalfCircleOrganizationChart"/>
    <dgm:cxn modelId="{C3D9317C-4E0A-484F-9067-7C64CF869D7A}" type="presParOf" srcId="{1758095D-B08C-4B62-B673-766905A2632B}" destId="{C70DD10A-9172-4687-A9B4-BC1320FE0994}" srcOrd="5" destOrd="0" presId="urn:microsoft.com/office/officeart/2008/layout/HalfCircleOrganizationChart"/>
    <dgm:cxn modelId="{D2EC1208-DA8E-4FD0-A637-D03072B41A07}" type="presParOf" srcId="{C70DD10A-9172-4687-A9B4-BC1320FE0994}" destId="{62D5E488-E856-40F2-9190-6BCF8C6E3ED9}" srcOrd="0" destOrd="0" presId="urn:microsoft.com/office/officeart/2008/layout/HalfCircleOrganizationChart"/>
    <dgm:cxn modelId="{DE6A518A-7A79-407B-870E-DDC9BE90090D}" type="presParOf" srcId="{62D5E488-E856-40F2-9190-6BCF8C6E3ED9}" destId="{4A7229CE-BCAE-40C6-910D-5270039C68B6}" srcOrd="0" destOrd="0" presId="urn:microsoft.com/office/officeart/2008/layout/HalfCircleOrganizationChart"/>
    <dgm:cxn modelId="{3F7E505F-ED80-42A0-8ADC-4B533E2E0EE7}" type="presParOf" srcId="{62D5E488-E856-40F2-9190-6BCF8C6E3ED9}" destId="{9051F65F-0170-4F5D-A2D2-DA9BAF8C4A99}" srcOrd="1" destOrd="0" presId="urn:microsoft.com/office/officeart/2008/layout/HalfCircleOrganizationChart"/>
    <dgm:cxn modelId="{D0BD0FCD-69DA-443A-8F1E-09E31AAF61CE}" type="presParOf" srcId="{62D5E488-E856-40F2-9190-6BCF8C6E3ED9}" destId="{FADF2694-E7A8-4BB6-A4C9-B33704D1BC80}" srcOrd="2" destOrd="0" presId="urn:microsoft.com/office/officeart/2008/layout/HalfCircleOrganizationChart"/>
    <dgm:cxn modelId="{B49256F2-2BF3-47CC-AD52-86230ECBAF2A}" type="presParOf" srcId="{62D5E488-E856-40F2-9190-6BCF8C6E3ED9}" destId="{A9A17F27-CFC6-4070-980C-AA2CF15CABB7}" srcOrd="3" destOrd="0" presId="urn:microsoft.com/office/officeart/2008/layout/HalfCircleOrganizationChart"/>
    <dgm:cxn modelId="{8A1753B2-C5E4-45E9-A160-A395DAB79E93}" type="presParOf" srcId="{C70DD10A-9172-4687-A9B4-BC1320FE0994}" destId="{3304C7B7-4E7C-4F81-9EE4-1BB51B837623}" srcOrd="1" destOrd="0" presId="urn:microsoft.com/office/officeart/2008/layout/HalfCircleOrganizationChart"/>
    <dgm:cxn modelId="{5D41693C-7A8C-42AF-B7AB-E9A6FF095784}" type="presParOf" srcId="{C70DD10A-9172-4687-A9B4-BC1320FE0994}" destId="{61AF116F-9AAE-402C-8B97-5A79B52F0F13}" srcOrd="2" destOrd="0" presId="urn:microsoft.com/office/officeart/2008/layout/HalfCircleOrganizationChart"/>
    <dgm:cxn modelId="{77467B5E-F335-48C3-99C9-F724F9589D1D}" type="presParOf" srcId="{7164BEC8-CA63-46E6-B3ED-F0BA7CDE80AE}" destId="{7F7F7003-B253-434E-B297-E1E47F2A2FB2}" srcOrd="2" destOrd="0" presId="urn:microsoft.com/office/officeart/2008/layout/HalfCircleOrganizationChart"/>
    <dgm:cxn modelId="{48D49DCF-1E1E-4F0C-A821-3C0242E9AF96}" type="presParOf" srcId="{D41C60FF-0AF2-4EE8-A4C0-52EB64B52DC1}" destId="{3C7F09A1-8240-4565-B10A-549F91016A1B}" srcOrd="2" destOrd="0" presId="urn:microsoft.com/office/officeart/2008/layout/HalfCircleOrganizationChart"/>
    <dgm:cxn modelId="{F8FADEFE-A9BC-4273-96F1-59AA8EB93264}" type="presParOf" srcId="{D41C60FF-0AF2-4EE8-A4C0-52EB64B52DC1}" destId="{2BBA2908-B786-4856-8ED9-4D80AC760786}" srcOrd="3" destOrd="0" presId="urn:microsoft.com/office/officeart/2008/layout/HalfCircleOrganizationChart"/>
    <dgm:cxn modelId="{5326BD50-6359-4555-8FA4-C04C94E1DD25}" type="presParOf" srcId="{2BBA2908-B786-4856-8ED9-4D80AC760786}" destId="{E9EEBFEC-E8EB-4A08-BE67-050A4FC57C3D}" srcOrd="0" destOrd="0" presId="urn:microsoft.com/office/officeart/2008/layout/HalfCircleOrganizationChart"/>
    <dgm:cxn modelId="{5DED4BD3-992A-48C0-AEE5-A45E47258F5B}" type="presParOf" srcId="{E9EEBFEC-E8EB-4A08-BE67-050A4FC57C3D}" destId="{BFB59A77-6CDB-4F85-97F0-AAEBD4D4B54B}" srcOrd="0" destOrd="0" presId="urn:microsoft.com/office/officeart/2008/layout/HalfCircleOrganizationChart"/>
    <dgm:cxn modelId="{14F73B65-F6D6-4DDF-B803-3132CB2B70AE}" type="presParOf" srcId="{E9EEBFEC-E8EB-4A08-BE67-050A4FC57C3D}" destId="{F859E5D5-2FAD-40DC-98EF-35158DF9848D}" srcOrd="1" destOrd="0" presId="urn:microsoft.com/office/officeart/2008/layout/HalfCircleOrganizationChart"/>
    <dgm:cxn modelId="{3CD5C992-3C74-4885-A6DD-ACD712983C7E}" type="presParOf" srcId="{E9EEBFEC-E8EB-4A08-BE67-050A4FC57C3D}" destId="{3ACD84A0-30BC-4E8C-886E-A84E356C5284}" srcOrd="2" destOrd="0" presId="urn:microsoft.com/office/officeart/2008/layout/HalfCircleOrganizationChart"/>
    <dgm:cxn modelId="{F65B54EA-80AD-49E3-B476-45EE5B434A18}" type="presParOf" srcId="{E9EEBFEC-E8EB-4A08-BE67-050A4FC57C3D}" destId="{6147DD15-0D18-4B50-B4A3-1DBDB3BB4F69}" srcOrd="3" destOrd="0" presId="urn:microsoft.com/office/officeart/2008/layout/HalfCircleOrganizationChart"/>
    <dgm:cxn modelId="{2935C9DD-C8E8-4213-B2F9-D90C4F6F1622}" type="presParOf" srcId="{2BBA2908-B786-4856-8ED9-4D80AC760786}" destId="{840040C3-8B3C-44DC-AB6D-DC71E2AF8028}" srcOrd="1" destOrd="0" presId="urn:microsoft.com/office/officeart/2008/layout/HalfCircleOrganizationChart"/>
    <dgm:cxn modelId="{4C774B57-D20A-4DA3-BE89-7BE086259027}" type="presParOf" srcId="{840040C3-8B3C-44DC-AB6D-DC71E2AF8028}" destId="{00DB6500-FB1B-4820-9721-016194AA1ED8}" srcOrd="0" destOrd="0" presId="urn:microsoft.com/office/officeart/2008/layout/HalfCircleOrganizationChart"/>
    <dgm:cxn modelId="{CAA6090A-8D3B-4162-9395-B4B2F07F62CF}" type="presParOf" srcId="{840040C3-8B3C-44DC-AB6D-DC71E2AF8028}" destId="{B78A62E7-C32E-4FAA-90FB-402E97F8C74D}" srcOrd="1" destOrd="0" presId="urn:microsoft.com/office/officeart/2008/layout/HalfCircleOrganizationChart"/>
    <dgm:cxn modelId="{FE457652-EEFE-460D-9767-6BE6C942EB93}" type="presParOf" srcId="{B78A62E7-C32E-4FAA-90FB-402E97F8C74D}" destId="{F7FD9259-DBA7-452C-97C9-141AA175EE40}" srcOrd="0" destOrd="0" presId="urn:microsoft.com/office/officeart/2008/layout/HalfCircleOrganizationChart"/>
    <dgm:cxn modelId="{70A37D79-EC31-4E16-9ECF-F7C0C8E02AE2}" type="presParOf" srcId="{F7FD9259-DBA7-452C-97C9-141AA175EE40}" destId="{27119895-1EDA-4682-B47C-2FF6F6C9BB41}" srcOrd="0" destOrd="0" presId="urn:microsoft.com/office/officeart/2008/layout/HalfCircleOrganizationChart"/>
    <dgm:cxn modelId="{118832FE-FB92-40A3-B1A1-78798C10E352}" type="presParOf" srcId="{F7FD9259-DBA7-452C-97C9-141AA175EE40}" destId="{97E351D5-9B6D-4616-B5A8-EF9FF94E1D52}" srcOrd="1" destOrd="0" presId="urn:microsoft.com/office/officeart/2008/layout/HalfCircleOrganizationChart"/>
    <dgm:cxn modelId="{5ED371C5-88F5-48AA-BBCA-62260DD6F214}" type="presParOf" srcId="{F7FD9259-DBA7-452C-97C9-141AA175EE40}" destId="{4D5D2905-C59D-4668-A4AA-0554C5DF99DF}" srcOrd="2" destOrd="0" presId="urn:microsoft.com/office/officeart/2008/layout/HalfCircleOrganizationChart"/>
    <dgm:cxn modelId="{67753005-A543-434C-B8C8-927AF29C92F4}" type="presParOf" srcId="{F7FD9259-DBA7-452C-97C9-141AA175EE40}" destId="{3E7A2AAE-E128-4E68-A56C-C0EA60F982E8}" srcOrd="3" destOrd="0" presId="urn:microsoft.com/office/officeart/2008/layout/HalfCircleOrganizationChart"/>
    <dgm:cxn modelId="{148AAEBA-AB00-4750-9D9E-94CAB864D404}" type="presParOf" srcId="{B78A62E7-C32E-4FAA-90FB-402E97F8C74D}" destId="{234F5A29-76E4-4A68-9CCE-990F7AC7A624}" srcOrd="1" destOrd="0" presId="urn:microsoft.com/office/officeart/2008/layout/HalfCircleOrganizationChart"/>
    <dgm:cxn modelId="{D77B7028-A1FF-4FE9-82BB-AFB8CB1D9465}" type="presParOf" srcId="{B78A62E7-C32E-4FAA-90FB-402E97F8C74D}" destId="{CFDF03DB-742D-47E1-ABB2-956813DABBF5}" srcOrd="2" destOrd="0" presId="urn:microsoft.com/office/officeart/2008/layout/HalfCircleOrganizationChart"/>
    <dgm:cxn modelId="{2EB2617A-03BD-4CAA-BA61-00F3E429CD42}" type="presParOf" srcId="{840040C3-8B3C-44DC-AB6D-DC71E2AF8028}" destId="{DBA7BFB3-7F34-4C47-A0B3-87A1B35F539C}" srcOrd="2" destOrd="0" presId="urn:microsoft.com/office/officeart/2008/layout/HalfCircleOrganizationChart"/>
    <dgm:cxn modelId="{D78AE258-DD31-41A4-9964-75C739EDF846}" type="presParOf" srcId="{840040C3-8B3C-44DC-AB6D-DC71E2AF8028}" destId="{742EF0E6-41C8-4B36-B313-D86D7D61F2B0}" srcOrd="3" destOrd="0" presId="urn:microsoft.com/office/officeart/2008/layout/HalfCircleOrganizationChart"/>
    <dgm:cxn modelId="{DFF6BAE6-EEE1-415B-9A5F-2BF07F89AF21}" type="presParOf" srcId="{742EF0E6-41C8-4B36-B313-D86D7D61F2B0}" destId="{3C58BFE7-21E4-473A-965B-133A9A7620BB}" srcOrd="0" destOrd="0" presId="urn:microsoft.com/office/officeart/2008/layout/HalfCircleOrganizationChart"/>
    <dgm:cxn modelId="{68276259-A25A-4B58-9A46-A50B5877650A}" type="presParOf" srcId="{3C58BFE7-21E4-473A-965B-133A9A7620BB}" destId="{A89877B0-D2D5-43D9-9F82-D9C4E1D3E20E}" srcOrd="0" destOrd="0" presId="urn:microsoft.com/office/officeart/2008/layout/HalfCircleOrganizationChart"/>
    <dgm:cxn modelId="{AF511606-849B-4410-91B1-498182250A74}" type="presParOf" srcId="{3C58BFE7-21E4-473A-965B-133A9A7620BB}" destId="{C7B2E776-0796-4ECE-A322-D4B05FF0D222}" srcOrd="1" destOrd="0" presId="urn:microsoft.com/office/officeart/2008/layout/HalfCircleOrganizationChart"/>
    <dgm:cxn modelId="{EC23D57B-85BF-452E-97B2-92000709486E}" type="presParOf" srcId="{3C58BFE7-21E4-473A-965B-133A9A7620BB}" destId="{19A29BB9-93A5-442C-A2EC-8B283F21886C}" srcOrd="2" destOrd="0" presId="urn:microsoft.com/office/officeart/2008/layout/HalfCircleOrganizationChart"/>
    <dgm:cxn modelId="{85C8378E-6C37-49C9-82D2-AE72BD20E058}" type="presParOf" srcId="{3C58BFE7-21E4-473A-965B-133A9A7620BB}" destId="{3832A2D0-59E1-4D65-93B5-156ECBD1314E}" srcOrd="3" destOrd="0" presId="urn:microsoft.com/office/officeart/2008/layout/HalfCircleOrganizationChart"/>
    <dgm:cxn modelId="{727BAEAA-54FB-416F-8EBD-657E0244839E}" type="presParOf" srcId="{742EF0E6-41C8-4B36-B313-D86D7D61F2B0}" destId="{A58A44C1-C4B0-47D8-A5CF-CA168CC5F8FB}" srcOrd="1" destOrd="0" presId="urn:microsoft.com/office/officeart/2008/layout/HalfCircleOrganizationChart"/>
    <dgm:cxn modelId="{65EBCBC2-DE2C-44E2-A958-47A45ECB515E}" type="presParOf" srcId="{742EF0E6-41C8-4B36-B313-D86D7D61F2B0}" destId="{F1DFB98A-9439-4C45-B470-60595677B745}" srcOrd="2" destOrd="0" presId="urn:microsoft.com/office/officeart/2008/layout/HalfCircleOrganizationChart"/>
    <dgm:cxn modelId="{13CEBB44-1E38-4AAF-8608-51495CEB597A}" type="presParOf" srcId="{2BBA2908-B786-4856-8ED9-4D80AC760786}" destId="{23D8C595-6BB0-4D52-8043-980EBABCD4B6}" srcOrd="2" destOrd="0" presId="urn:microsoft.com/office/officeart/2008/layout/HalfCircleOrganizationChart"/>
    <dgm:cxn modelId="{2C7EC77D-E435-45EA-834E-8B39AF937192}" type="presParOf" srcId="{D41C60FF-0AF2-4EE8-A4C0-52EB64B52DC1}" destId="{96240519-0ADD-41C0-8454-81C4A8103095}" srcOrd="4" destOrd="0" presId="urn:microsoft.com/office/officeart/2008/layout/HalfCircleOrganizationChart"/>
    <dgm:cxn modelId="{6948500B-1617-4213-AC0B-0383AF956A67}" type="presParOf" srcId="{D41C60FF-0AF2-4EE8-A4C0-52EB64B52DC1}" destId="{11F0BE53-4301-4129-8363-182F66FFC3FC}" srcOrd="5" destOrd="0" presId="urn:microsoft.com/office/officeart/2008/layout/HalfCircleOrganizationChart"/>
    <dgm:cxn modelId="{FF4BFEC5-529D-408D-AB05-7CE8AD9CA774}" type="presParOf" srcId="{11F0BE53-4301-4129-8363-182F66FFC3FC}" destId="{E4A9D1C6-C3D8-4C41-8BFB-A1EAC09533F5}" srcOrd="0" destOrd="0" presId="urn:microsoft.com/office/officeart/2008/layout/HalfCircleOrganizationChart"/>
    <dgm:cxn modelId="{5CC03E5A-5F29-49EB-A067-4EF41F11B9ED}" type="presParOf" srcId="{E4A9D1C6-C3D8-4C41-8BFB-A1EAC09533F5}" destId="{15A290FE-1198-40CA-A0E6-C74F588287C7}" srcOrd="0" destOrd="0" presId="urn:microsoft.com/office/officeart/2008/layout/HalfCircleOrganizationChart"/>
    <dgm:cxn modelId="{8162968A-AB7C-4B2C-ADC5-93760B5A3392}" type="presParOf" srcId="{E4A9D1C6-C3D8-4C41-8BFB-A1EAC09533F5}" destId="{561ECDFA-9C1C-42AF-AC62-C70771730F02}" srcOrd="1" destOrd="0" presId="urn:microsoft.com/office/officeart/2008/layout/HalfCircleOrganizationChart"/>
    <dgm:cxn modelId="{B8B03C33-A1E2-4B88-8EFF-CD3A91268054}" type="presParOf" srcId="{E4A9D1C6-C3D8-4C41-8BFB-A1EAC09533F5}" destId="{05158C21-70CF-4BC0-AC3A-B8B0B43BFDD8}" srcOrd="2" destOrd="0" presId="urn:microsoft.com/office/officeart/2008/layout/HalfCircleOrganizationChart"/>
    <dgm:cxn modelId="{905E569C-BFB3-40F9-8FFE-35F81002325A}" type="presParOf" srcId="{E4A9D1C6-C3D8-4C41-8BFB-A1EAC09533F5}" destId="{262543C6-D3BC-4E7A-B83B-E59A51E62A46}" srcOrd="3" destOrd="0" presId="urn:microsoft.com/office/officeart/2008/layout/HalfCircleOrganizationChart"/>
    <dgm:cxn modelId="{B58EA1D3-36F8-47EC-9899-73C81AF3214D}" type="presParOf" srcId="{11F0BE53-4301-4129-8363-182F66FFC3FC}" destId="{E0EEBF5B-642D-458E-828B-25E9E21E9B89}" srcOrd="1" destOrd="0" presId="urn:microsoft.com/office/officeart/2008/layout/HalfCircleOrganizationChart"/>
    <dgm:cxn modelId="{3D9810BE-C44D-415A-8ECC-E68D9AC5BCCD}" type="presParOf" srcId="{E0EEBF5B-642D-458E-828B-25E9E21E9B89}" destId="{DFADF44A-7546-4E5A-825F-C3521EC1D5CE}" srcOrd="0" destOrd="0" presId="urn:microsoft.com/office/officeart/2008/layout/HalfCircleOrganizationChart"/>
    <dgm:cxn modelId="{624E2679-9C9E-411D-854C-52FF92641FC8}" type="presParOf" srcId="{E0EEBF5B-642D-458E-828B-25E9E21E9B89}" destId="{84B948D6-027E-4FBB-B98C-BD546CCDC9BF}" srcOrd="1" destOrd="0" presId="urn:microsoft.com/office/officeart/2008/layout/HalfCircleOrganizationChart"/>
    <dgm:cxn modelId="{6AA7B9E5-7DED-436F-83BD-9F555D338D1A}" type="presParOf" srcId="{84B948D6-027E-4FBB-B98C-BD546CCDC9BF}" destId="{EBE6E814-F7C2-45A6-9D7D-C6F55C9F5F2C}" srcOrd="0" destOrd="0" presId="urn:microsoft.com/office/officeart/2008/layout/HalfCircleOrganizationChart"/>
    <dgm:cxn modelId="{B0E3F733-7AD2-4940-8D99-6B9F52EB6FBA}" type="presParOf" srcId="{EBE6E814-F7C2-45A6-9D7D-C6F55C9F5F2C}" destId="{47EC636B-AE7C-4FA2-9EA7-B51C871F60B7}" srcOrd="0" destOrd="0" presId="urn:microsoft.com/office/officeart/2008/layout/HalfCircleOrganizationChart"/>
    <dgm:cxn modelId="{6016ECA0-0BA4-401B-9215-B354852805B9}" type="presParOf" srcId="{EBE6E814-F7C2-45A6-9D7D-C6F55C9F5F2C}" destId="{B60E7D03-DC25-43F7-B79E-7A772AF436F8}" srcOrd="1" destOrd="0" presId="urn:microsoft.com/office/officeart/2008/layout/HalfCircleOrganizationChart"/>
    <dgm:cxn modelId="{928DF7D5-BE59-4D76-AE88-A4B80C8ADED3}" type="presParOf" srcId="{EBE6E814-F7C2-45A6-9D7D-C6F55C9F5F2C}" destId="{C867F10B-1A0B-415F-8DF5-2C2205B020B8}" srcOrd="2" destOrd="0" presId="urn:microsoft.com/office/officeart/2008/layout/HalfCircleOrganizationChart"/>
    <dgm:cxn modelId="{ECBC3C4A-BA7A-4EF2-ADFB-C9FF19F73611}" type="presParOf" srcId="{EBE6E814-F7C2-45A6-9D7D-C6F55C9F5F2C}" destId="{90B9AF0C-FC7D-4372-B156-598DB56BC417}" srcOrd="3" destOrd="0" presId="urn:microsoft.com/office/officeart/2008/layout/HalfCircleOrganizationChart"/>
    <dgm:cxn modelId="{C4FA949E-2A57-4BFE-8440-7B68EC9CCD0D}" type="presParOf" srcId="{84B948D6-027E-4FBB-B98C-BD546CCDC9BF}" destId="{8E25D0E8-E40E-4D8F-899B-F2E331210BAB}" srcOrd="1" destOrd="0" presId="urn:microsoft.com/office/officeart/2008/layout/HalfCircleOrganizationChart"/>
    <dgm:cxn modelId="{F87FF58A-374A-4A8C-98B6-72DFF25FB306}" type="presParOf" srcId="{84B948D6-027E-4FBB-B98C-BD546CCDC9BF}" destId="{94A89334-FB9C-4A87-B79F-B6295A97199E}" srcOrd="2" destOrd="0" presId="urn:microsoft.com/office/officeart/2008/layout/HalfCircleOrganizationChart"/>
    <dgm:cxn modelId="{5FF88CFC-8732-48F5-82ED-BD5988FF6671}" type="presParOf" srcId="{11F0BE53-4301-4129-8363-182F66FFC3FC}" destId="{F86BADAF-AD65-4CDC-B8FF-7A7BB1A22786}" srcOrd="2" destOrd="0" presId="urn:microsoft.com/office/officeart/2008/layout/HalfCircleOrganizationChart"/>
    <dgm:cxn modelId="{8D0A241F-1F58-4F9D-B152-5FB219DCEAEA}" type="presParOf" srcId="{D41C60FF-0AF2-4EE8-A4C0-52EB64B52DC1}" destId="{EC53E549-E14C-489B-8711-5CFB63727FD7}" srcOrd="6" destOrd="0" presId="urn:microsoft.com/office/officeart/2008/layout/HalfCircleOrganizationChart"/>
    <dgm:cxn modelId="{F162D589-59C4-4326-9F92-C5DE1810C738}" type="presParOf" srcId="{D41C60FF-0AF2-4EE8-A4C0-52EB64B52DC1}" destId="{76376C74-BA9B-47D6-8D21-414B342DFC98}" srcOrd="7" destOrd="0" presId="urn:microsoft.com/office/officeart/2008/layout/HalfCircleOrganizationChart"/>
    <dgm:cxn modelId="{19B64DAB-2E73-41D0-996A-021BA2459197}" type="presParOf" srcId="{76376C74-BA9B-47D6-8D21-414B342DFC98}" destId="{D7AE21D4-FA3B-42D4-AA16-7C2DB7BB9566}" srcOrd="0" destOrd="0" presId="urn:microsoft.com/office/officeart/2008/layout/HalfCircleOrganizationChart"/>
    <dgm:cxn modelId="{C5C4F90A-BB2C-4783-9FE8-BD1B95B6CDA0}" type="presParOf" srcId="{D7AE21D4-FA3B-42D4-AA16-7C2DB7BB9566}" destId="{0B753BD4-93DD-47A6-9084-12F539B86CAA}" srcOrd="0" destOrd="0" presId="urn:microsoft.com/office/officeart/2008/layout/HalfCircleOrganizationChart"/>
    <dgm:cxn modelId="{ECD95FE0-C30B-4160-9374-BCE8E7424E38}" type="presParOf" srcId="{D7AE21D4-FA3B-42D4-AA16-7C2DB7BB9566}" destId="{EB2D5E50-C6E4-472F-ADF5-279EACD04208}" srcOrd="1" destOrd="0" presId="urn:microsoft.com/office/officeart/2008/layout/HalfCircleOrganizationChart"/>
    <dgm:cxn modelId="{FDB39F71-DC97-407E-89F1-639590C5EB91}" type="presParOf" srcId="{D7AE21D4-FA3B-42D4-AA16-7C2DB7BB9566}" destId="{76C739A6-C1DE-403D-A7EC-EE7E66552B5E}" srcOrd="2" destOrd="0" presId="urn:microsoft.com/office/officeart/2008/layout/HalfCircleOrganizationChart"/>
    <dgm:cxn modelId="{0F157EFE-1F65-441E-B15C-3567169509AA}" type="presParOf" srcId="{D7AE21D4-FA3B-42D4-AA16-7C2DB7BB9566}" destId="{92A50FF3-2555-4A13-AF74-903DC1A6A59B}" srcOrd="3" destOrd="0" presId="urn:microsoft.com/office/officeart/2008/layout/HalfCircleOrganizationChart"/>
    <dgm:cxn modelId="{36047AC3-2CD6-408C-8B35-7F073905EB0B}" type="presParOf" srcId="{76376C74-BA9B-47D6-8D21-414B342DFC98}" destId="{26BF03DA-EECE-47EC-8606-035CAA98BC92}" srcOrd="1" destOrd="0" presId="urn:microsoft.com/office/officeart/2008/layout/HalfCircleOrganizationChart"/>
    <dgm:cxn modelId="{095106C3-29F1-4B92-9282-B4667F40BBFE}" type="presParOf" srcId="{26BF03DA-EECE-47EC-8606-035CAA98BC92}" destId="{E16AD7FD-D04A-487D-8274-0A33C7491A96}" srcOrd="0" destOrd="0" presId="urn:microsoft.com/office/officeart/2008/layout/HalfCircleOrganizationChart"/>
    <dgm:cxn modelId="{33BA3298-E7BA-4EF0-BFD8-68D644D65DE8}" type="presParOf" srcId="{26BF03DA-EECE-47EC-8606-035CAA98BC92}" destId="{8D381518-83BA-4FD0-81BD-054566296C1B}" srcOrd="1" destOrd="0" presId="urn:microsoft.com/office/officeart/2008/layout/HalfCircleOrganizationChart"/>
    <dgm:cxn modelId="{96ACFB7E-BC23-4F7A-80E5-6C6C39EBEF75}" type="presParOf" srcId="{8D381518-83BA-4FD0-81BD-054566296C1B}" destId="{69E66ACB-53C4-45BA-9A98-3E011E219B46}" srcOrd="0" destOrd="0" presId="urn:microsoft.com/office/officeart/2008/layout/HalfCircleOrganizationChart"/>
    <dgm:cxn modelId="{4D00797B-F52E-40FA-BECB-E3C3F9C5EC6C}" type="presParOf" srcId="{69E66ACB-53C4-45BA-9A98-3E011E219B46}" destId="{90610E84-DDE2-4245-88EF-53FC8D7155D3}" srcOrd="0" destOrd="0" presId="urn:microsoft.com/office/officeart/2008/layout/HalfCircleOrganizationChart"/>
    <dgm:cxn modelId="{952A5FF6-2973-4A49-AB0B-F5EA40CA403E}" type="presParOf" srcId="{69E66ACB-53C4-45BA-9A98-3E011E219B46}" destId="{AB9EEAA8-80B8-415B-8687-5C31435A151C}" srcOrd="1" destOrd="0" presId="urn:microsoft.com/office/officeart/2008/layout/HalfCircleOrganizationChart"/>
    <dgm:cxn modelId="{29431479-378C-47BB-9687-D72C4D848A91}" type="presParOf" srcId="{69E66ACB-53C4-45BA-9A98-3E011E219B46}" destId="{8A9DB685-36E2-4C80-8DCA-99FAB2393BFC}" srcOrd="2" destOrd="0" presId="urn:microsoft.com/office/officeart/2008/layout/HalfCircleOrganizationChart"/>
    <dgm:cxn modelId="{55E0FAF1-AB40-424A-9938-8839678AAF43}" type="presParOf" srcId="{69E66ACB-53C4-45BA-9A98-3E011E219B46}" destId="{6607553E-7718-4419-A864-ED91BF7E0E8C}" srcOrd="3" destOrd="0" presId="urn:microsoft.com/office/officeart/2008/layout/HalfCircleOrganizationChart"/>
    <dgm:cxn modelId="{56F31986-1424-4308-84E6-5895423FDC3F}" type="presParOf" srcId="{8D381518-83BA-4FD0-81BD-054566296C1B}" destId="{BA176C8E-B506-4A12-8623-82F4356EDADD}" srcOrd="1" destOrd="0" presId="urn:microsoft.com/office/officeart/2008/layout/HalfCircleOrganizationChart"/>
    <dgm:cxn modelId="{B5A71C6A-E3BC-4E25-ABEB-BF02741C36BA}" type="presParOf" srcId="{8D381518-83BA-4FD0-81BD-054566296C1B}" destId="{CCE2592B-B25B-42AA-8AD7-E5BF391F0F6F}" srcOrd="2" destOrd="0" presId="urn:microsoft.com/office/officeart/2008/layout/HalfCircleOrganizationChart"/>
    <dgm:cxn modelId="{CAC75863-F852-4277-B31F-FFA1DC6895FB}" type="presParOf" srcId="{26BF03DA-EECE-47EC-8606-035CAA98BC92}" destId="{8409AE39-B5BE-465E-B82C-EF4834AF01AD}" srcOrd="2" destOrd="0" presId="urn:microsoft.com/office/officeart/2008/layout/HalfCircleOrganizationChart"/>
    <dgm:cxn modelId="{F48148FB-46C5-4EA9-8286-894971D53270}" type="presParOf" srcId="{26BF03DA-EECE-47EC-8606-035CAA98BC92}" destId="{9A306E35-B2A3-496E-A1AC-092582026112}" srcOrd="3" destOrd="0" presId="urn:microsoft.com/office/officeart/2008/layout/HalfCircleOrganizationChart"/>
    <dgm:cxn modelId="{5FDB4E3B-D96C-4097-8732-0619E88F3E3D}" type="presParOf" srcId="{9A306E35-B2A3-496E-A1AC-092582026112}" destId="{E5C64A23-023B-474B-9173-887149355BF0}" srcOrd="0" destOrd="0" presId="urn:microsoft.com/office/officeart/2008/layout/HalfCircleOrganizationChart"/>
    <dgm:cxn modelId="{3767470B-21C8-4004-BB1F-B38E864DC13C}" type="presParOf" srcId="{E5C64A23-023B-474B-9173-887149355BF0}" destId="{0BFE8564-BEE0-4E52-84DA-445E88349124}" srcOrd="0" destOrd="0" presId="urn:microsoft.com/office/officeart/2008/layout/HalfCircleOrganizationChart"/>
    <dgm:cxn modelId="{2E13C49A-6F62-4D0F-B71C-20337CFDA835}" type="presParOf" srcId="{E5C64A23-023B-474B-9173-887149355BF0}" destId="{9A8796C6-04F2-4374-ADD1-F99790800974}" srcOrd="1" destOrd="0" presId="urn:microsoft.com/office/officeart/2008/layout/HalfCircleOrganizationChart"/>
    <dgm:cxn modelId="{5C7A08CD-CC0D-4E95-BED8-1C05D8AB5866}" type="presParOf" srcId="{E5C64A23-023B-474B-9173-887149355BF0}" destId="{0821ED14-2351-434E-AE17-809C48EBCD36}" srcOrd="2" destOrd="0" presId="urn:microsoft.com/office/officeart/2008/layout/HalfCircleOrganizationChart"/>
    <dgm:cxn modelId="{900AD874-428A-4CEB-B764-C2D4369784E6}" type="presParOf" srcId="{E5C64A23-023B-474B-9173-887149355BF0}" destId="{F662578F-D8F0-4A3D-955E-FDB0FDB5AD2A}" srcOrd="3" destOrd="0" presId="urn:microsoft.com/office/officeart/2008/layout/HalfCircleOrganizationChart"/>
    <dgm:cxn modelId="{F22BAE49-9804-4997-94B3-24803324CE7B}" type="presParOf" srcId="{9A306E35-B2A3-496E-A1AC-092582026112}" destId="{FE14C60D-5E0F-4B42-AAF6-816BC8782568}" srcOrd="1" destOrd="0" presId="urn:microsoft.com/office/officeart/2008/layout/HalfCircleOrganizationChart"/>
    <dgm:cxn modelId="{ABE901EB-4451-4802-B753-6AAA9750DFC8}" type="presParOf" srcId="{9A306E35-B2A3-496E-A1AC-092582026112}" destId="{E228E48B-D03D-4D4B-9B71-65D0A1DAA3F3}" srcOrd="2" destOrd="0" presId="urn:microsoft.com/office/officeart/2008/layout/HalfCircleOrganizationChart"/>
    <dgm:cxn modelId="{FF0D5E10-88BC-4478-8B05-03B0BF6EF08B}" type="presParOf" srcId="{76376C74-BA9B-47D6-8D21-414B342DFC98}" destId="{B5962FAF-10DE-41D0-8F7A-61C4172E78FC}" srcOrd="2" destOrd="0" presId="urn:microsoft.com/office/officeart/2008/layout/HalfCircleOrganizationChart"/>
    <dgm:cxn modelId="{9CBD7090-A4F0-4C2B-A56D-86B2EC4DAEA5}" type="presParOf" srcId="{BF3C525F-792C-4FEF-943D-0150D51641CF}" destId="{0785F4A3-962F-457C-962D-BA761E3623CC}" srcOrd="2" destOrd="0" presId="urn:microsoft.com/office/officeart/2008/layout/HalfCircleOrganizationChart"/>
    <dgm:cxn modelId="{504499BE-C257-4FCA-9C77-9CDBF2705D15}" type="presParOf" srcId="{0785F4A3-962F-457C-962D-BA761E3623CC}" destId="{647EAA3C-5810-42E9-B6A2-91AA484CE6EA}" srcOrd="0" destOrd="0" presId="urn:microsoft.com/office/officeart/2008/layout/HalfCircleOrganizationChart"/>
    <dgm:cxn modelId="{FB8F5043-9DA8-4BB9-BF7D-783FB14EC8F3}" type="presParOf" srcId="{0785F4A3-962F-457C-962D-BA761E3623CC}" destId="{93948683-2FAC-47D8-961B-807FB5C7DB84}" srcOrd="1" destOrd="0" presId="urn:microsoft.com/office/officeart/2008/layout/HalfCircleOrganizationChart"/>
    <dgm:cxn modelId="{AFE7925C-1D89-4E4F-B4C2-EE99F032A6F8}" type="presParOf" srcId="{93948683-2FAC-47D8-961B-807FB5C7DB84}" destId="{0C219B8E-4127-481B-8546-9A1CBEC6DDE8}" srcOrd="0" destOrd="0" presId="urn:microsoft.com/office/officeart/2008/layout/HalfCircleOrganizationChart"/>
    <dgm:cxn modelId="{A2BF211C-ADE8-4996-8017-6913C358A246}" type="presParOf" srcId="{0C219B8E-4127-481B-8546-9A1CBEC6DDE8}" destId="{535A8195-1134-40F5-8F75-405EBFF3ACD3}" srcOrd="0" destOrd="0" presId="urn:microsoft.com/office/officeart/2008/layout/HalfCircleOrganizationChart"/>
    <dgm:cxn modelId="{BD0A0558-9534-4C9E-B3B7-43865ECA84C4}" type="presParOf" srcId="{0C219B8E-4127-481B-8546-9A1CBEC6DDE8}" destId="{B8A330A3-6E47-4B31-850B-2BB36F971C0D}" srcOrd="1" destOrd="0" presId="urn:microsoft.com/office/officeart/2008/layout/HalfCircleOrganizationChart"/>
    <dgm:cxn modelId="{05CD8358-1F9D-4085-8C9B-7088482D4919}" type="presParOf" srcId="{0C219B8E-4127-481B-8546-9A1CBEC6DDE8}" destId="{6EA58CAF-9757-492C-85A6-4168E891FDBD}" srcOrd="2" destOrd="0" presId="urn:microsoft.com/office/officeart/2008/layout/HalfCircleOrganizationChart"/>
    <dgm:cxn modelId="{7D029399-EA2F-4B1E-8DE3-3AD797623E48}" type="presParOf" srcId="{0C219B8E-4127-481B-8546-9A1CBEC6DDE8}" destId="{BE888201-E5F5-4967-A806-F92D5E465548}" srcOrd="3" destOrd="0" presId="urn:microsoft.com/office/officeart/2008/layout/HalfCircleOrganizationChart"/>
    <dgm:cxn modelId="{CCF6388C-C3DD-45C9-83F8-84A78482FDE6}" type="presParOf" srcId="{93948683-2FAC-47D8-961B-807FB5C7DB84}" destId="{6436E18F-02E8-484F-B567-CECCC0E5DE3B}" srcOrd="1" destOrd="0" presId="urn:microsoft.com/office/officeart/2008/layout/HalfCircleOrganizationChart"/>
    <dgm:cxn modelId="{DA5BC33D-F0BF-4395-88F2-226D77BCB9BB}" type="presParOf" srcId="{93948683-2FAC-47D8-961B-807FB5C7DB84}" destId="{D4F3EE4A-7F86-4B41-9CE0-AC1B9698054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EAA3C-5810-42E9-B6A2-91AA484CE6EA}">
      <dsp:nvSpPr>
        <dsp:cNvPr id="0" name=""/>
        <dsp:cNvSpPr/>
      </dsp:nvSpPr>
      <dsp:spPr>
        <a:xfrm>
          <a:off x="4843239" y="847297"/>
          <a:ext cx="702561" cy="507875"/>
        </a:xfrm>
        <a:custGeom>
          <a:avLst/>
          <a:gdLst/>
          <a:ahLst/>
          <a:cxnLst/>
          <a:rect l="0" t="0" r="0" b="0"/>
          <a:pathLst>
            <a:path>
              <a:moveTo>
                <a:pt x="702561" y="0"/>
              </a:moveTo>
              <a:lnTo>
                <a:pt x="702561" y="507875"/>
              </a:lnTo>
              <a:lnTo>
                <a:pt x="0" y="507875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9AE39-B5BE-465E-B82C-EF4834AF01AD}">
      <dsp:nvSpPr>
        <dsp:cNvPr id="0" name=""/>
        <dsp:cNvSpPr/>
      </dsp:nvSpPr>
      <dsp:spPr>
        <a:xfrm>
          <a:off x="8618450" y="3251243"/>
          <a:ext cx="778743" cy="170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849"/>
              </a:lnTo>
              <a:lnTo>
                <a:pt x="778743" y="170984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AD7FD-D04A-487D-8274-0A33C7491A96}">
      <dsp:nvSpPr>
        <dsp:cNvPr id="0" name=""/>
        <dsp:cNvSpPr/>
      </dsp:nvSpPr>
      <dsp:spPr>
        <a:xfrm>
          <a:off x="8618450" y="3251243"/>
          <a:ext cx="77874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778743" y="5078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3E549-E14C-489B-8711-5CFB63727FD7}">
      <dsp:nvSpPr>
        <dsp:cNvPr id="0" name=""/>
        <dsp:cNvSpPr/>
      </dsp:nvSpPr>
      <dsp:spPr>
        <a:xfrm>
          <a:off x="5545801" y="847297"/>
          <a:ext cx="3072649" cy="1557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729"/>
              </a:lnTo>
              <a:lnTo>
                <a:pt x="3072649" y="1379729"/>
              </a:lnTo>
              <a:lnTo>
                <a:pt x="3072649" y="155748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DF44A-7546-4E5A-825F-C3521EC1D5CE}">
      <dsp:nvSpPr>
        <dsp:cNvPr id="0" name=""/>
        <dsp:cNvSpPr/>
      </dsp:nvSpPr>
      <dsp:spPr>
        <a:xfrm>
          <a:off x="6570017" y="3251243"/>
          <a:ext cx="77874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778743" y="5078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40519-0ADD-41C0-8454-81C4A8103095}">
      <dsp:nvSpPr>
        <dsp:cNvPr id="0" name=""/>
        <dsp:cNvSpPr/>
      </dsp:nvSpPr>
      <dsp:spPr>
        <a:xfrm>
          <a:off x="5545801" y="847297"/>
          <a:ext cx="1024216" cy="1557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729"/>
              </a:lnTo>
              <a:lnTo>
                <a:pt x="1024216" y="1379729"/>
              </a:lnTo>
              <a:lnTo>
                <a:pt x="1024216" y="155748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7BFB3-7F34-4C47-A0B3-87A1B35F539C}">
      <dsp:nvSpPr>
        <dsp:cNvPr id="0" name=""/>
        <dsp:cNvSpPr/>
      </dsp:nvSpPr>
      <dsp:spPr>
        <a:xfrm>
          <a:off x="4521584" y="3251243"/>
          <a:ext cx="778743" cy="170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849"/>
              </a:lnTo>
              <a:lnTo>
                <a:pt x="778743" y="170984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B6500-FB1B-4820-9721-016194AA1ED8}">
      <dsp:nvSpPr>
        <dsp:cNvPr id="0" name=""/>
        <dsp:cNvSpPr/>
      </dsp:nvSpPr>
      <dsp:spPr>
        <a:xfrm>
          <a:off x="4521584" y="3251243"/>
          <a:ext cx="77874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778743" y="5078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F09A1-8240-4565-B10A-549F91016A1B}">
      <dsp:nvSpPr>
        <dsp:cNvPr id="0" name=""/>
        <dsp:cNvSpPr/>
      </dsp:nvSpPr>
      <dsp:spPr>
        <a:xfrm>
          <a:off x="4521584" y="847297"/>
          <a:ext cx="1024216" cy="1557486"/>
        </a:xfrm>
        <a:custGeom>
          <a:avLst/>
          <a:gdLst/>
          <a:ahLst/>
          <a:cxnLst/>
          <a:rect l="0" t="0" r="0" b="0"/>
          <a:pathLst>
            <a:path>
              <a:moveTo>
                <a:pt x="1024216" y="0"/>
              </a:moveTo>
              <a:lnTo>
                <a:pt x="1024216" y="1379729"/>
              </a:lnTo>
              <a:lnTo>
                <a:pt x="0" y="1379729"/>
              </a:lnTo>
              <a:lnTo>
                <a:pt x="0" y="155748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0A690-C8E4-4183-A5E4-D75A025AA39F}">
      <dsp:nvSpPr>
        <dsp:cNvPr id="0" name=""/>
        <dsp:cNvSpPr/>
      </dsp:nvSpPr>
      <dsp:spPr>
        <a:xfrm>
          <a:off x="2473151" y="3251243"/>
          <a:ext cx="778743" cy="2911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1822"/>
              </a:lnTo>
              <a:lnTo>
                <a:pt x="778743" y="29118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B4834-A415-4B85-9D9C-1FD0EDCFA1F6}">
      <dsp:nvSpPr>
        <dsp:cNvPr id="0" name=""/>
        <dsp:cNvSpPr/>
      </dsp:nvSpPr>
      <dsp:spPr>
        <a:xfrm>
          <a:off x="2473151" y="3251243"/>
          <a:ext cx="778743" cy="170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849"/>
              </a:lnTo>
              <a:lnTo>
                <a:pt x="778743" y="170984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36010-A9EF-46D1-BA87-B0BEACCBD5AF}">
      <dsp:nvSpPr>
        <dsp:cNvPr id="0" name=""/>
        <dsp:cNvSpPr/>
      </dsp:nvSpPr>
      <dsp:spPr>
        <a:xfrm>
          <a:off x="2473151" y="3251243"/>
          <a:ext cx="77874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778743" y="50787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4716-073F-40AD-B7E0-CFE8E9FF3E4B}">
      <dsp:nvSpPr>
        <dsp:cNvPr id="0" name=""/>
        <dsp:cNvSpPr/>
      </dsp:nvSpPr>
      <dsp:spPr>
        <a:xfrm>
          <a:off x="2473151" y="847297"/>
          <a:ext cx="3072649" cy="1557486"/>
        </a:xfrm>
        <a:custGeom>
          <a:avLst/>
          <a:gdLst/>
          <a:ahLst/>
          <a:cxnLst/>
          <a:rect l="0" t="0" r="0" b="0"/>
          <a:pathLst>
            <a:path>
              <a:moveTo>
                <a:pt x="3072649" y="0"/>
              </a:moveTo>
              <a:lnTo>
                <a:pt x="3072649" y="1379729"/>
              </a:lnTo>
              <a:lnTo>
                <a:pt x="0" y="1379729"/>
              </a:lnTo>
              <a:lnTo>
                <a:pt x="0" y="1557486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C8A1A-A0E3-4950-B1E2-F0A0A0336E2B}">
      <dsp:nvSpPr>
        <dsp:cNvPr id="0" name=""/>
        <dsp:cNvSpPr/>
      </dsp:nvSpPr>
      <dsp:spPr>
        <a:xfrm>
          <a:off x="5122571" y="837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FA4FF-2B27-4F69-ACA6-F2CAC8C25240}">
      <dsp:nvSpPr>
        <dsp:cNvPr id="0" name=""/>
        <dsp:cNvSpPr/>
      </dsp:nvSpPr>
      <dsp:spPr>
        <a:xfrm>
          <a:off x="5122571" y="837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BB385-7FCA-4E30-9FFF-7BDEE5954960}">
      <dsp:nvSpPr>
        <dsp:cNvPr id="0" name=""/>
        <dsp:cNvSpPr/>
      </dsp:nvSpPr>
      <dsp:spPr>
        <a:xfrm>
          <a:off x="4699341" y="153199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SMART </a:t>
          </a:r>
          <a:r>
            <a:rPr lang="ru-UA" sz="1500" kern="1200" dirty="0" smtClean="0"/>
            <a:t>Парник</a:t>
          </a:r>
          <a:endParaRPr lang="ru-RU" sz="1500" kern="1200" dirty="0"/>
        </a:p>
      </dsp:txBody>
      <dsp:txXfrm>
        <a:off x="4699341" y="153199"/>
        <a:ext cx="1692919" cy="541734"/>
      </dsp:txXfrm>
    </dsp:sp>
    <dsp:sp modelId="{72930CDC-2661-43CC-A8FD-E3F7206DCBD1}">
      <dsp:nvSpPr>
        <dsp:cNvPr id="0" name=""/>
        <dsp:cNvSpPr/>
      </dsp:nvSpPr>
      <dsp:spPr>
        <a:xfrm>
          <a:off x="2049921" y="2404783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8CF3F-245C-4A18-B697-1EA75C7FD2DB}">
      <dsp:nvSpPr>
        <dsp:cNvPr id="0" name=""/>
        <dsp:cNvSpPr/>
      </dsp:nvSpPr>
      <dsp:spPr>
        <a:xfrm>
          <a:off x="2049921" y="2404783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B306A-81A4-400E-B5DC-C465081BA677}">
      <dsp:nvSpPr>
        <dsp:cNvPr id="0" name=""/>
        <dsp:cNvSpPr/>
      </dsp:nvSpPr>
      <dsp:spPr>
        <a:xfrm>
          <a:off x="1626691" y="2557146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Освещение</a:t>
          </a:r>
          <a:endParaRPr lang="ru-RU" sz="1500" kern="1200" dirty="0"/>
        </a:p>
      </dsp:txBody>
      <dsp:txXfrm>
        <a:off x="1626691" y="2557146"/>
        <a:ext cx="1692919" cy="541734"/>
      </dsp:txXfrm>
    </dsp:sp>
    <dsp:sp modelId="{A69EBD8E-3212-4021-B34B-808BC42A27D5}">
      <dsp:nvSpPr>
        <dsp:cNvPr id="0" name=""/>
        <dsp:cNvSpPr/>
      </dsp:nvSpPr>
      <dsp:spPr>
        <a:xfrm>
          <a:off x="3150319" y="3606756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8792-514D-4FB1-9AEE-75E1B7CF2CE5}">
      <dsp:nvSpPr>
        <dsp:cNvPr id="0" name=""/>
        <dsp:cNvSpPr/>
      </dsp:nvSpPr>
      <dsp:spPr>
        <a:xfrm>
          <a:off x="3150319" y="3606756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FC752-BADE-4D4E-840D-63CC22870A21}">
      <dsp:nvSpPr>
        <dsp:cNvPr id="0" name=""/>
        <dsp:cNvSpPr/>
      </dsp:nvSpPr>
      <dsp:spPr>
        <a:xfrm>
          <a:off x="2727089" y="3759119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Е</a:t>
          </a:r>
          <a:r>
            <a:rPr lang="ru-UA" sz="1500" kern="1200" dirty="0" smtClean="0"/>
            <a:t>лем. </a:t>
          </a:r>
          <a:r>
            <a:rPr lang="ru-RU" sz="1500" kern="1200" dirty="0" smtClean="0"/>
            <a:t>О</a:t>
          </a:r>
          <a:r>
            <a:rPr lang="ru-UA" sz="1500" kern="1200" dirty="0" smtClean="0"/>
            <a:t>свещения</a:t>
          </a:r>
          <a:endParaRPr lang="ru-RU" sz="1500" kern="1200" dirty="0"/>
        </a:p>
      </dsp:txBody>
      <dsp:txXfrm>
        <a:off x="2727089" y="3759119"/>
        <a:ext cx="1692919" cy="541734"/>
      </dsp:txXfrm>
    </dsp:sp>
    <dsp:sp modelId="{6BBFF234-DA5B-4FA7-B295-9A448537BCE8}">
      <dsp:nvSpPr>
        <dsp:cNvPr id="0" name=""/>
        <dsp:cNvSpPr/>
      </dsp:nvSpPr>
      <dsp:spPr>
        <a:xfrm>
          <a:off x="3150319" y="4808729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F92B-4F96-4D27-8267-C8E246F48B43}">
      <dsp:nvSpPr>
        <dsp:cNvPr id="0" name=""/>
        <dsp:cNvSpPr/>
      </dsp:nvSpPr>
      <dsp:spPr>
        <a:xfrm>
          <a:off x="3150319" y="4808729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DEF16-ECBB-4AB7-9486-6AA351A0EB57}">
      <dsp:nvSpPr>
        <dsp:cNvPr id="0" name=""/>
        <dsp:cNvSpPr/>
      </dsp:nvSpPr>
      <dsp:spPr>
        <a:xfrm>
          <a:off x="2727089" y="4961092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Сенсоры</a:t>
          </a:r>
          <a:endParaRPr lang="ru-RU" sz="1500" kern="1200" dirty="0"/>
        </a:p>
      </dsp:txBody>
      <dsp:txXfrm>
        <a:off x="2727089" y="4961092"/>
        <a:ext cx="1692919" cy="541734"/>
      </dsp:txXfrm>
    </dsp:sp>
    <dsp:sp modelId="{9051F65F-0170-4F5D-A2D2-DA9BAF8C4A99}">
      <dsp:nvSpPr>
        <dsp:cNvPr id="0" name=""/>
        <dsp:cNvSpPr/>
      </dsp:nvSpPr>
      <dsp:spPr>
        <a:xfrm>
          <a:off x="3150319" y="6010702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F2694-E7A8-4BB6-A4C9-B33704D1BC80}">
      <dsp:nvSpPr>
        <dsp:cNvPr id="0" name=""/>
        <dsp:cNvSpPr/>
      </dsp:nvSpPr>
      <dsp:spPr>
        <a:xfrm>
          <a:off x="3150319" y="6010702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29CE-BCAE-40C6-910D-5270039C68B6}">
      <dsp:nvSpPr>
        <dsp:cNvPr id="0" name=""/>
        <dsp:cNvSpPr/>
      </dsp:nvSpPr>
      <dsp:spPr>
        <a:xfrm>
          <a:off x="2727089" y="6163065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Е</a:t>
          </a:r>
          <a:r>
            <a:rPr lang="ru-UA" sz="1500" kern="1200" dirty="0" smtClean="0"/>
            <a:t>л. проводка</a:t>
          </a:r>
          <a:endParaRPr lang="ru-RU" sz="1500" kern="1200" dirty="0"/>
        </a:p>
      </dsp:txBody>
      <dsp:txXfrm>
        <a:off x="2727089" y="6163065"/>
        <a:ext cx="1692919" cy="541734"/>
      </dsp:txXfrm>
    </dsp:sp>
    <dsp:sp modelId="{F859E5D5-2FAD-40DC-98EF-35158DF9848D}">
      <dsp:nvSpPr>
        <dsp:cNvPr id="0" name=""/>
        <dsp:cNvSpPr/>
      </dsp:nvSpPr>
      <dsp:spPr>
        <a:xfrm>
          <a:off x="4098354" y="2404783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D84A0-30BC-4E8C-886E-A84E356C5284}">
      <dsp:nvSpPr>
        <dsp:cNvPr id="0" name=""/>
        <dsp:cNvSpPr/>
      </dsp:nvSpPr>
      <dsp:spPr>
        <a:xfrm>
          <a:off x="4098354" y="2404783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59A77-6CDB-4F85-97F0-AAEBD4D4B54B}">
      <dsp:nvSpPr>
        <dsp:cNvPr id="0" name=""/>
        <dsp:cNvSpPr/>
      </dsp:nvSpPr>
      <dsp:spPr>
        <a:xfrm>
          <a:off x="3675124" y="2557146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Водоснабжение</a:t>
          </a:r>
          <a:endParaRPr lang="ru-RU" sz="1500" kern="1200" dirty="0"/>
        </a:p>
      </dsp:txBody>
      <dsp:txXfrm>
        <a:off x="3675124" y="2557146"/>
        <a:ext cx="1692919" cy="541734"/>
      </dsp:txXfrm>
    </dsp:sp>
    <dsp:sp modelId="{97E351D5-9B6D-4616-B5A8-EF9FF94E1D52}">
      <dsp:nvSpPr>
        <dsp:cNvPr id="0" name=""/>
        <dsp:cNvSpPr/>
      </dsp:nvSpPr>
      <dsp:spPr>
        <a:xfrm>
          <a:off x="5198752" y="3606756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D2905-C59D-4668-A4AA-0554C5DF99DF}">
      <dsp:nvSpPr>
        <dsp:cNvPr id="0" name=""/>
        <dsp:cNvSpPr/>
      </dsp:nvSpPr>
      <dsp:spPr>
        <a:xfrm>
          <a:off x="5198752" y="3606756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9895-1EDA-4682-B47C-2FF6F6C9BB41}">
      <dsp:nvSpPr>
        <dsp:cNvPr id="0" name=""/>
        <dsp:cNvSpPr/>
      </dsp:nvSpPr>
      <dsp:spPr>
        <a:xfrm>
          <a:off x="4775522" y="3759119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Трубопроводы</a:t>
          </a:r>
          <a:endParaRPr lang="ru-RU" sz="1500" kern="1200" dirty="0"/>
        </a:p>
      </dsp:txBody>
      <dsp:txXfrm>
        <a:off x="4775522" y="3759119"/>
        <a:ext cx="1692919" cy="541734"/>
      </dsp:txXfrm>
    </dsp:sp>
    <dsp:sp modelId="{C7B2E776-0796-4ECE-A322-D4B05FF0D222}">
      <dsp:nvSpPr>
        <dsp:cNvPr id="0" name=""/>
        <dsp:cNvSpPr/>
      </dsp:nvSpPr>
      <dsp:spPr>
        <a:xfrm>
          <a:off x="5198752" y="4808729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29BB9-93A5-442C-A2EC-8B283F21886C}">
      <dsp:nvSpPr>
        <dsp:cNvPr id="0" name=""/>
        <dsp:cNvSpPr/>
      </dsp:nvSpPr>
      <dsp:spPr>
        <a:xfrm>
          <a:off x="5198752" y="4808729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77B0-D2D5-43D9-9F82-D9C4E1D3E20E}">
      <dsp:nvSpPr>
        <dsp:cNvPr id="0" name=""/>
        <dsp:cNvSpPr/>
      </dsp:nvSpPr>
      <dsp:spPr>
        <a:xfrm>
          <a:off x="4775522" y="4961092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Сенсоры влаги</a:t>
          </a:r>
          <a:endParaRPr lang="ru-RU" sz="1500" kern="1200" dirty="0"/>
        </a:p>
      </dsp:txBody>
      <dsp:txXfrm>
        <a:off x="4775522" y="4961092"/>
        <a:ext cx="1692919" cy="541734"/>
      </dsp:txXfrm>
    </dsp:sp>
    <dsp:sp modelId="{561ECDFA-9C1C-42AF-AC62-C70771730F02}">
      <dsp:nvSpPr>
        <dsp:cNvPr id="0" name=""/>
        <dsp:cNvSpPr/>
      </dsp:nvSpPr>
      <dsp:spPr>
        <a:xfrm>
          <a:off x="6146787" y="2404783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8C21-70CF-4BC0-AC3A-B8B0B43BFDD8}">
      <dsp:nvSpPr>
        <dsp:cNvPr id="0" name=""/>
        <dsp:cNvSpPr/>
      </dsp:nvSpPr>
      <dsp:spPr>
        <a:xfrm>
          <a:off x="6146787" y="2404783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90FE-1198-40CA-A0E6-C74F588287C7}">
      <dsp:nvSpPr>
        <dsp:cNvPr id="0" name=""/>
        <dsp:cNvSpPr/>
      </dsp:nvSpPr>
      <dsp:spPr>
        <a:xfrm>
          <a:off x="5723557" y="2557146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Отопление</a:t>
          </a:r>
          <a:endParaRPr lang="ru-RU" sz="1500" kern="1200" dirty="0"/>
        </a:p>
      </dsp:txBody>
      <dsp:txXfrm>
        <a:off x="5723557" y="2557146"/>
        <a:ext cx="1692919" cy="541734"/>
      </dsp:txXfrm>
    </dsp:sp>
    <dsp:sp modelId="{B60E7D03-DC25-43F7-B79E-7A772AF436F8}">
      <dsp:nvSpPr>
        <dsp:cNvPr id="0" name=""/>
        <dsp:cNvSpPr/>
      </dsp:nvSpPr>
      <dsp:spPr>
        <a:xfrm>
          <a:off x="7247185" y="3606756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F10B-1A0B-415F-8DF5-2C2205B020B8}">
      <dsp:nvSpPr>
        <dsp:cNvPr id="0" name=""/>
        <dsp:cNvSpPr/>
      </dsp:nvSpPr>
      <dsp:spPr>
        <a:xfrm>
          <a:off x="7247185" y="3606756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C636B-AE7C-4FA2-9EA7-B51C871F60B7}">
      <dsp:nvSpPr>
        <dsp:cNvPr id="0" name=""/>
        <dsp:cNvSpPr/>
      </dsp:nvSpPr>
      <dsp:spPr>
        <a:xfrm>
          <a:off x="6823955" y="3759119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Сенсоры температуры</a:t>
          </a:r>
          <a:endParaRPr lang="ru-RU" sz="1500" kern="1200" dirty="0"/>
        </a:p>
      </dsp:txBody>
      <dsp:txXfrm>
        <a:off x="6823955" y="3759119"/>
        <a:ext cx="1692919" cy="541734"/>
      </dsp:txXfrm>
    </dsp:sp>
    <dsp:sp modelId="{EB2D5E50-C6E4-472F-ADF5-279EACD04208}">
      <dsp:nvSpPr>
        <dsp:cNvPr id="0" name=""/>
        <dsp:cNvSpPr/>
      </dsp:nvSpPr>
      <dsp:spPr>
        <a:xfrm>
          <a:off x="8195220" y="2404783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39A6-C1DE-403D-A7EC-EE7E66552B5E}">
      <dsp:nvSpPr>
        <dsp:cNvPr id="0" name=""/>
        <dsp:cNvSpPr/>
      </dsp:nvSpPr>
      <dsp:spPr>
        <a:xfrm>
          <a:off x="8195220" y="2404783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3BD4-93DD-47A6-9084-12F539B86CAA}">
      <dsp:nvSpPr>
        <dsp:cNvPr id="0" name=""/>
        <dsp:cNvSpPr/>
      </dsp:nvSpPr>
      <dsp:spPr>
        <a:xfrm>
          <a:off x="7771990" y="2557146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Система охраны</a:t>
          </a:r>
          <a:endParaRPr lang="ru-RU" sz="1500" kern="1200" dirty="0"/>
        </a:p>
      </dsp:txBody>
      <dsp:txXfrm>
        <a:off x="7771990" y="2557146"/>
        <a:ext cx="1692919" cy="541734"/>
      </dsp:txXfrm>
    </dsp:sp>
    <dsp:sp modelId="{AB9EEAA8-80B8-415B-8687-5C31435A151C}">
      <dsp:nvSpPr>
        <dsp:cNvPr id="0" name=""/>
        <dsp:cNvSpPr/>
      </dsp:nvSpPr>
      <dsp:spPr>
        <a:xfrm>
          <a:off x="9295618" y="3606756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DB685-36E2-4C80-8DCA-99FAB2393BFC}">
      <dsp:nvSpPr>
        <dsp:cNvPr id="0" name=""/>
        <dsp:cNvSpPr/>
      </dsp:nvSpPr>
      <dsp:spPr>
        <a:xfrm>
          <a:off x="9295618" y="3606756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10E84-DDE2-4245-88EF-53FC8D7155D3}">
      <dsp:nvSpPr>
        <dsp:cNvPr id="0" name=""/>
        <dsp:cNvSpPr/>
      </dsp:nvSpPr>
      <dsp:spPr>
        <a:xfrm>
          <a:off x="8872388" y="3759119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Видеокамеры</a:t>
          </a:r>
          <a:endParaRPr lang="ru-RU" sz="1500" kern="1200" dirty="0"/>
        </a:p>
      </dsp:txBody>
      <dsp:txXfrm>
        <a:off x="8872388" y="3759119"/>
        <a:ext cx="1692919" cy="541734"/>
      </dsp:txXfrm>
    </dsp:sp>
    <dsp:sp modelId="{9A8796C6-04F2-4374-ADD1-F99790800974}">
      <dsp:nvSpPr>
        <dsp:cNvPr id="0" name=""/>
        <dsp:cNvSpPr/>
      </dsp:nvSpPr>
      <dsp:spPr>
        <a:xfrm>
          <a:off x="9295618" y="4808729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1ED14-2351-434E-AE17-809C48EBCD36}">
      <dsp:nvSpPr>
        <dsp:cNvPr id="0" name=""/>
        <dsp:cNvSpPr/>
      </dsp:nvSpPr>
      <dsp:spPr>
        <a:xfrm>
          <a:off x="9295618" y="4808729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E8564-BEE0-4E52-84DA-445E88349124}">
      <dsp:nvSpPr>
        <dsp:cNvPr id="0" name=""/>
        <dsp:cNvSpPr/>
      </dsp:nvSpPr>
      <dsp:spPr>
        <a:xfrm>
          <a:off x="8872388" y="4961092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Служба охраны</a:t>
          </a:r>
          <a:endParaRPr lang="ru-RU" sz="1500" kern="1200" dirty="0"/>
        </a:p>
      </dsp:txBody>
      <dsp:txXfrm>
        <a:off x="8872388" y="4961092"/>
        <a:ext cx="1692919" cy="541734"/>
      </dsp:txXfrm>
    </dsp:sp>
    <dsp:sp modelId="{B8A330A3-6E47-4B31-850B-2BB36F971C0D}">
      <dsp:nvSpPr>
        <dsp:cNvPr id="0" name=""/>
        <dsp:cNvSpPr/>
      </dsp:nvSpPr>
      <dsp:spPr>
        <a:xfrm>
          <a:off x="4098354" y="1202810"/>
          <a:ext cx="846459" cy="846459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58CAF-9757-492C-85A6-4168E891FDBD}">
      <dsp:nvSpPr>
        <dsp:cNvPr id="0" name=""/>
        <dsp:cNvSpPr/>
      </dsp:nvSpPr>
      <dsp:spPr>
        <a:xfrm>
          <a:off x="4098354" y="1202810"/>
          <a:ext cx="846459" cy="846459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A8195-1134-40F5-8F75-405EBFF3ACD3}">
      <dsp:nvSpPr>
        <dsp:cNvPr id="0" name=""/>
        <dsp:cNvSpPr/>
      </dsp:nvSpPr>
      <dsp:spPr>
        <a:xfrm>
          <a:off x="3675124" y="1355173"/>
          <a:ext cx="1692919" cy="54173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UA" sz="1500" kern="1200" dirty="0" smtClean="0"/>
            <a:t>Система контроля</a:t>
          </a:r>
          <a:endParaRPr lang="ru-RU" sz="1500" kern="1200" dirty="0"/>
        </a:p>
      </dsp:txBody>
      <dsp:txXfrm>
        <a:off x="3675124" y="1355173"/>
        <a:ext cx="1692919" cy="54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07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4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4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64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0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91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2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7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7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E4FE-A0C2-4074-8732-574E0C9F6278}" type="datetimeFigureOut">
              <a:rPr lang="ru-RU" smtClean="0"/>
              <a:t>07.10.2018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A893A6-51D2-42BE-B5DF-50B3F622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4100" y="0"/>
            <a:ext cx="10740981" cy="452048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Большая, целеустремленная, иерархическая, открытая, полная </a:t>
            </a:r>
            <a:r>
              <a:rPr lang="ru-RU" dirty="0" smtClean="0"/>
              <a:t>система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«SMART Парник»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1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 smtClean="0"/>
              <a:t>Описание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 системы: основной целью системы является </a:t>
            </a:r>
            <a:r>
              <a:rPr lang="ru-RU" dirty="0" smtClean="0"/>
              <a:t>выращивание растений для которых необходим особый уход и постоянный контроль температур и грунта. </a:t>
            </a:r>
          </a:p>
          <a:p>
            <a:r>
              <a:rPr lang="ru-RU" dirty="0" smtClean="0"/>
              <a:t>Система </a:t>
            </a:r>
            <a:r>
              <a:rPr lang="ru-RU" dirty="0"/>
              <a:t>является целеустремленной, поскольку </a:t>
            </a:r>
            <a:r>
              <a:rPr lang="ru-RU" dirty="0" smtClean="0"/>
              <a:t>может </a:t>
            </a:r>
            <a:r>
              <a:rPr lang="ru-RU" dirty="0"/>
              <a:t>выполнять различные </a:t>
            </a:r>
            <a:r>
              <a:rPr lang="ru-RU" dirty="0" smtClean="0"/>
              <a:t>задания</a:t>
            </a:r>
            <a:r>
              <a:rPr lang="en-US" dirty="0" smtClean="0"/>
              <a:t>: </a:t>
            </a:r>
            <a:r>
              <a:rPr lang="ru-UA" dirty="0" smtClean="0"/>
              <a:t>как работать самостоятельной единицей в частных хозяйствах, так и быть частью больших исследовательских лаюораторий университетов.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/>
              <a:t>является открытой, поскольку </a:t>
            </a:r>
            <a:r>
              <a:rPr lang="ru-RU" dirty="0" smtClean="0"/>
              <a:t>все </a:t>
            </a:r>
            <a:r>
              <a:rPr lang="ru-RU" dirty="0"/>
              <a:t>время обменивается информацией с окружающим миром, такой как </a:t>
            </a:r>
            <a:r>
              <a:rPr lang="ru-RU" dirty="0" smtClean="0"/>
              <a:t>уточнение </a:t>
            </a:r>
            <a:r>
              <a:rPr lang="ru-RU" dirty="0"/>
              <a:t>погодных </a:t>
            </a:r>
            <a:r>
              <a:rPr lang="ru-RU" dirty="0" smtClean="0"/>
              <a:t>условий</a:t>
            </a:r>
            <a:r>
              <a:rPr lang="ru-UA" dirty="0" smtClean="0"/>
              <a:t>, влажность и температура окружающей среды и.</a:t>
            </a:r>
            <a:r>
              <a:rPr lang="ru-RU" dirty="0" smtClean="0"/>
              <a:t>т.д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/>
              <a:t>является полной, поскольку </a:t>
            </a:r>
            <a:r>
              <a:rPr lang="ru-UA" dirty="0" smtClean="0"/>
              <a:t>Парник</a:t>
            </a:r>
            <a:r>
              <a:rPr lang="ru-RU" dirty="0" smtClean="0"/>
              <a:t> </a:t>
            </a:r>
            <a:r>
              <a:rPr lang="ru-RU" dirty="0"/>
              <a:t>является самостоятельной единицей, способной на выполнение поставленной задачи в полной мере без постороннего вмешательства, то есть все переменные для выполнения задания включены в </a:t>
            </a:r>
            <a:r>
              <a:rPr lang="ru-RU" dirty="0" smtClean="0"/>
              <a:t>систему</a:t>
            </a:r>
            <a:r>
              <a:rPr lang="ru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8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269313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70047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147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Легкий дым</vt:lpstr>
      <vt:lpstr>Большая, целеустремленная, иерархическая, открытая, полная система  «SMART Парник»</vt:lpstr>
      <vt:lpstr>Описание системы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Anastasija Zinchenko</dc:creator>
  <cp:lastModifiedBy>Anastasija Zinchenko</cp:lastModifiedBy>
  <cp:revision>2</cp:revision>
  <dcterms:created xsi:type="dcterms:W3CDTF">2018-10-07T13:32:09Z</dcterms:created>
  <dcterms:modified xsi:type="dcterms:W3CDTF">2018-10-07T13:52:39Z</dcterms:modified>
</cp:coreProperties>
</file>