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5DD03-33F6-324B-A5C5-5FB06A55BF6F}" type="datetimeFigureOut">
              <a:rPr lang="en-US" smtClean="0"/>
              <a:t>4/1/17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454DA-DE16-394A-B297-4154D36056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1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454DA-DE16-394A-B297-4154D36056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9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F2DF-4734-5C4A-9914-68A6D3BC6177}" type="datetimeFigureOut">
              <a:rPr lang="en-US" smtClean="0"/>
              <a:t>4/1/17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D49C-1BFA-494E-B64F-15F4E580F0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Press Start 2P Regular"/>
                <a:cs typeface="Press Start 2P Regular"/>
              </a:rPr>
              <a:t>Donkey</a:t>
            </a:r>
            <a:r>
              <a:rPr lang="fr-FR" dirty="0" smtClean="0">
                <a:latin typeface="Press Start 2P Regular"/>
                <a:cs typeface="Press Start 2P Regular"/>
              </a:rPr>
              <a:t> Kong </a:t>
            </a:r>
            <a:r>
              <a:rPr lang="fr-FR" dirty="0" err="1" smtClean="0">
                <a:latin typeface="Press Start 2P Regular"/>
                <a:cs typeface="Press Start 2P Regular"/>
              </a:rPr>
              <a:t>Replica</a:t>
            </a:r>
            <a:endParaRPr lang="fr-FR" dirty="0">
              <a:latin typeface="Press Start 2P Regular"/>
              <a:cs typeface="Press Start 2P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Press Start 2P Regular"/>
                <a:cs typeface="Press Start 2P Regular"/>
              </a:rPr>
              <a:t>Gustavo Gutierrez</a:t>
            </a:r>
            <a:endParaRPr lang="fr-FR" dirty="0">
              <a:latin typeface="Press Start 2P Regular"/>
              <a:cs typeface="Press Start 2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799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Press Start 2P Regular"/>
                <a:cs typeface="Press Start 2P Regular"/>
              </a:rPr>
              <a:t>About Me</a:t>
            </a:r>
            <a:endParaRPr lang="fr-FR" dirty="0">
              <a:latin typeface="Press Start 2P Regular"/>
              <a:cs typeface="Press Start 2P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Press Start 2P Regular"/>
                <a:cs typeface="Press Start 2P Regular"/>
              </a:rPr>
              <a:t>Born in L.A.</a:t>
            </a:r>
          </a:p>
          <a:p>
            <a:r>
              <a:rPr lang="fr-FR" dirty="0" smtClean="0">
                <a:latin typeface="Press Start 2P Regular"/>
                <a:cs typeface="Press Start 2P Regular"/>
              </a:rPr>
              <a:t>28 </a:t>
            </a:r>
            <a:r>
              <a:rPr lang="fr-FR" dirty="0" err="1" smtClean="0">
                <a:latin typeface="Press Start 2P Regular"/>
                <a:cs typeface="Press Start 2P Regular"/>
              </a:rPr>
              <a:t>years</a:t>
            </a:r>
            <a:r>
              <a:rPr lang="fr-FR" dirty="0" smtClean="0">
                <a:latin typeface="Press Start 2P Regular"/>
                <a:cs typeface="Press Start 2P Regular"/>
              </a:rPr>
              <a:t> </a:t>
            </a:r>
            <a:r>
              <a:rPr lang="fr-FR" dirty="0" err="1" smtClean="0">
                <a:latin typeface="Press Start 2P Regular"/>
                <a:cs typeface="Press Start 2P Regular"/>
              </a:rPr>
              <a:t>old</a:t>
            </a:r>
            <a:endParaRPr lang="fr-FR" dirty="0" smtClean="0">
              <a:latin typeface="Press Start 2P Regular"/>
              <a:cs typeface="Press Start 2P Regular"/>
            </a:endParaRPr>
          </a:p>
          <a:p>
            <a:r>
              <a:rPr lang="fr-FR" dirty="0" smtClean="0">
                <a:latin typeface="Press Start 2P Regular"/>
                <a:cs typeface="Press Start 2P Regular"/>
              </a:rPr>
              <a:t>Claims </a:t>
            </a:r>
            <a:r>
              <a:rPr lang="fr-FR" dirty="0" err="1" smtClean="0">
                <a:latin typeface="Press Start 2P Regular"/>
                <a:cs typeface="Press Start 2P Regular"/>
              </a:rPr>
              <a:t>Supervisor</a:t>
            </a:r>
            <a:r>
              <a:rPr lang="fr-FR" dirty="0" smtClean="0">
                <a:latin typeface="Press Start 2P Regular"/>
                <a:cs typeface="Press Start 2P Regular"/>
              </a:rPr>
              <a:t> </a:t>
            </a:r>
            <a:r>
              <a:rPr lang="fr-FR" dirty="0" err="1" smtClean="0">
                <a:latin typeface="Press Start 2P Regular"/>
                <a:cs typeface="Press Start 2P Regular"/>
              </a:rPr>
              <a:t>at</a:t>
            </a:r>
            <a:r>
              <a:rPr lang="fr-FR" dirty="0" smtClean="0">
                <a:latin typeface="Press Start 2P Regular"/>
                <a:cs typeface="Press Start 2P Regular"/>
              </a:rPr>
              <a:t> </a:t>
            </a:r>
            <a:r>
              <a:rPr lang="fr-FR" dirty="0" err="1" smtClean="0">
                <a:latin typeface="Press Start 2P Regular"/>
                <a:cs typeface="Press Start 2P Regular"/>
              </a:rPr>
              <a:t>Flamingo</a:t>
            </a:r>
            <a:r>
              <a:rPr lang="fr-FR" dirty="0" smtClean="0">
                <a:latin typeface="Press Start 2P Regular"/>
                <a:cs typeface="Press Start 2P Regular"/>
              </a:rPr>
              <a:t> Appliance Service</a:t>
            </a:r>
          </a:p>
          <a:p>
            <a:pPr lvl="1"/>
            <a:r>
              <a:rPr lang="fr-FR" dirty="0" smtClean="0">
                <a:latin typeface="Press Start 2P Regular"/>
                <a:cs typeface="Press Start 2P Regular"/>
              </a:rPr>
              <a:t>Appliance </a:t>
            </a:r>
            <a:r>
              <a:rPr lang="fr-FR" dirty="0" err="1" smtClean="0">
                <a:latin typeface="Press Start 2P Regular"/>
                <a:cs typeface="Press Start 2P Regular"/>
              </a:rPr>
              <a:t>repair</a:t>
            </a:r>
            <a:r>
              <a:rPr lang="fr-FR" dirty="0" smtClean="0">
                <a:latin typeface="Press Start 2P Regular"/>
                <a:cs typeface="Press Start 2P Regular"/>
              </a:rPr>
              <a:t> </a:t>
            </a:r>
            <a:r>
              <a:rPr lang="fr-FR" dirty="0" err="1" smtClean="0">
                <a:latin typeface="Press Start 2P Regular"/>
                <a:cs typeface="Press Start 2P Regular"/>
              </a:rPr>
              <a:t>company</a:t>
            </a:r>
            <a:endParaRPr lang="fr-FR" dirty="0" smtClean="0">
              <a:latin typeface="Press Start 2P Regular"/>
              <a:cs typeface="Press Start 2P Regular"/>
            </a:endParaRPr>
          </a:p>
          <a:p>
            <a:r>
              <a:rPr lang="fr-FR" dirty="0" smtClean="0">
                <a:latin typeface="Press Start 2P Regular"/>
                <a:cs typeface="Press Start 2P Regular"/>
              </a:rPr>
              <a:t>Hobby </a:t>
            </a:r>
            <a:r>
              <a:rPr lang="fr-FR" dirty="0" err="1" smtClean="0">
                <a:latin typeface="Press Start 2P Regular"/>
                <a:cs typeface="Press Start 2P Regular"/>
              </a:rPr>
              <a:t>enthusiast</a:t>
            </a:r>
            <a:endParaRPr lang="fr-FR" dirty="0" smtClean="0">
              <a:latin typeface="Press Start 2P Regular"/>
              <a:cs typeface="Press Start 2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887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916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Press Start 2P Regular"/>
                <a:cs typeface="Press Start 2P Regular"/>
              </a:rPr>
              <a:t>The Game</a:t>
            </a:r>
            <a:endParaRPr lang="fr-FR" dirty="0">
              <a:latin typeface="Press Start 2P Regular"/>
              <a:cs typeface="Press Start 2P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8432"/>
            <a:ext cx="8229600" cy="3667731"/>
          </a:xfrm>
        </p:spPr>
        <p:txBody>
          <a:bodyPr/>
          <a:lstStyle/>
          <a:p>
            <a:r>
              <a:rPr lang="fr-FR" dirty="0" err="1" smtClean="0">
                <a:latin typeface="Press Start 2P Regular"/>
                <a:cs typeface="Press Start 2P Regular"/>
              </a:rPr>
              <a:t>Donkey</a:t>
            </a:r>
            <a:r>
              <a:rPr lang="fr-FR" dirty="0" smtClean="0">
                <a:latin typeface="Press Start 2P Regular"/>
                <a:cs typeface="Press Start 2P Regular"/>
              </a:rPr>
              <a:t> Kong </a:t>
            </a:r>
            <a:r>
              <a:rPr lang="fr-FR" dirty="0" err="1" smtClean="0">
                <a:latin typeface="Press Start 2P Regular"/>
                <a:cs typeface="Press Start 2P Regular"/>
              </a:rPr>
              <a:t>Replica</a:t>
            </a:r>
            <a:endParaRPr lang="fr-FR" dirty="0" smtClean="0">
              <a:latin typeface="Press Start 2P Regular"/>
              <a:cs typeface="Press Start 2P Regular"/>
            </a:endParaRPr>
          </a:p>
          <a:p>
            <a:r>
              <a:rPr lang="fr-FR" dirty="0" err="1" smtClean="0">
                <a:latin typeface="Press Start 2P Regular"/>
                <a:cs typeface="Press Start 2P Regular"/>
              </a:rPr>
              <a:t>Princess</a:t>
            </a:r>
            <a:r>
              <a:rPr lang="fr-FR" dirty="0" smtClean="0">
                <a:latin typeface="Press Start 2P Regular"/>
                <a:cs typeface="Press Start 2P Regular"/>
              </a:rPr>
              <a:t> </a:t>
            </a:r>
            <a:r>
              <a:rPr lang="fr-FR" dirty="0" err="1" smtClean="0">
                <a:latin typeface="Press Start 2P Regular"/>
                <a:cs typeface="Press Start 2P Regular"/>
              </a:rPr>
              <a:t>Peach</a:t>
            </a:r>
            <a:r>
              <a:rPr lang="fr-FR" dirty="0" smtClean="0">
                <a:latin typeface="Press Start 2P Regular"/>
                <a:cs typeface="Press Start 2P Regular"/>
              </a:rPr>
              <a:t> </a:t>
            </a:r>
            <a:r>
              <a:rPr lang="fr-FR" dirty="0" err="1" smtClean="0">
                <a:latin typeface="Press Start 2P Regular"/>
                <a:cs typeface="Press Start 2P Regular"/>
              </a:rPr>
              <a:t>saves</a:t>
            </a:r>
            <a:r>
              <a:rPr lang="fr-FR" dirty="0" smtClean="0">
                <a:latin typeface="Press Start 2P Regular"/>
                <a:cs typeface="Press Start 2P Regular"/>
              </a:rPr>
              <a:t> Mario</a:t>
            </a:r>
            <a:endParaRPr lang="fr-FR" dirty="0">
              <a:latin typeface="Press Start 2P Regular"/>
              <a:cs typeface="Press Start 2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2007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3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latin typeface="Press Start 2P Regular"/>
                <a:cs typeface="Press Start 2P Regular"/>
              </a:rPr>
              <a:t>Why</a:t>
            </a:r>
            <a:r>
              <a:rPr lang="fr-FR" dirty="0" smtClean="0">
                <a:latin typeface="Press Start 2P Regular"/>
                <a:cs typeface="Press Start 2P Regular"/>
              </a:rPr>
              <a:t> I Chose </a:t>
            </a:r>
            <a:r>
              <a:rPr lang="fr-FR" dirty="0" err="1" smtClean="0">
                <a:latin typeface="Press Start 2P Regular"/>
                <a:cs typeface="Press Start 2P Regular"/>
              </a:rPr>
              <a:t>this</a:t>
            </a:r>
            <a:r>
              <a:rPr lang="fr-FR" dirty="0" smtClean="0">
                <a:latin typeface="Press Start 2P Regular"/>
                <a:cs typeface="Press Start 2P Regular"/>
              </a:rPr>
              <a:t> Game</a:t>
            </a:r>
            <a:endParaRPr lang="fr-FR" dirty="0">
              <a:latin typeface="Press Start 2P Regular"/>
              <a:cs typeface="Press Start 2P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709"/>
            <a:ext cx="8229600" cy="3319454"/>
          </a:xfrm>
        </p:spPr>
        <p:txBody>
          <a:bodyPr/>
          <a:lstStyle/>
          <a:p>
            <a:r>
              <a:rPr lang="fr-FR" dirty="0" err="1" smtClean="0">
                <a:latin typeface="Press Start 2P Regular"/>
                <a:cs typeface="Press Start 2P Regular"/>
              </a:rPr>
              <a:t>Easy</a:t>
            </a:r>
            <a:r>
              <a:rPr lang="fr-FR" dirty="0" smtClean="0">
                <a:latin typeface="Press Start 2P Regular"/>
                <a:cs typeface="Press Start 2P Regular"/>
              </a:rPr>
              <a:t> to </a:t>
            </a:r>
            <a:r>
              <a:rPr lang="fr-FR" dirty="0" err="1" smtClean="0">
                <a:latin typeface="Press Start 2P Regular"/>
                <a:cs typeface="Press Start 2P Regular"/>
              </a:rPr>
              <a:t>learn</a:t>
            </a:r>
            <a:r>
              <a:rPr lang="fr-FR" dirty="0" smtClean="0">
                <a:latin typeface="Press Start 2P Regular"/>
                <a:cs typeface="Press Start 2P Regular"/>
              </a:rPr>
              <a:t> how to </a:t>
            </a:r>
            <a:r>
              <a:rPr lang="fr-FR" dirty="0" err="1" smtClean="0">
                <a:latin typeface="Press Start 2P Regular"/>
                <a:cs typeface="Press Start 2P Regular"/>
              </a:rPr>
              <a:t>play</a:t>
            </a:r>
            <a:endParaRPr lang="fr-FR" dirty="0" smtClean="0">
              <a:latin typeface="Press Start 2P Regular"/>
              <a:cs typeface="Press Start 2P Regular"/>
            </a:endParaRPr>
          </a:p>
          <a:p>
            <a:r>
              <a:rPr lang="fr-FR" dirty="0" err="1" smtClean="0">
                <a:latin typeface="Press Start 2P Regular"/>
                <a:cs typeface="Press Start 2P Regular"/>
              </a:rPr>
              <a:t>Easy</a:t>
            </a:r>
            <a:r>
              <a:rPr lang="fr-FR" dirty="0" smtClean="0">
                <a:latin typeface="Press Start 2P Regular"/>
                <a:cs typeface="Press Start 2P Regular"/>
              </a:rPr>
              <a:t> to code</a:t>
            </a:r>
            <a:r>
              <a:rPr lang="mr-IN" dirty="0" smtClean="0">
                <a:latin typeface="Press Start 2P Regular"/>
                <a:cs typeface="Press Start 2P Regular"/>
              </a:rPr>
              <a:t>…</a:t>
            </a:r>
            <a:r>
              <a:rPr lang="en-US" dirty="0">
                <a:latin typeface="Press Start 2P Regular"/>
                <a:cs typeface="Press Start 2P Regular"/>
              </a:rPr>
              <a:t> </a:t>
            </a:r>
            <a:r>
              <a:rPr lang="en-US" dirty="0" smtClean="0">
                <a:latin typeface="Press Start 2P Regular"/>
                <a:cs typeface="Press Start 2P Regular"/>
              </a:rPr>
              <a:t>or so I thought</a:t>
            </a:r>
            <a:endParaRPr lang="fr-FR" dirty="0" smtClean="0">
              <a:latin typeface="Press Start 2P Regular"/>
              <a:cs typeface="Press Start 2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4016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 smtClean="0">
                <a:latin typeface="Press Start 2P Regular"/>
                <a:cs typeface="Press Start 2P Regular"/>
              </a:rPr>
              <a:t>Problems</a:t>
            </a:r>
            <a:r>
              <a:rPr lang="mr-IN" dirty="0" smtClean="0"/>
              <a:t>…</a:t>
            </a:r>
            <a:endParaRPr lang="fr-FR" dirty="0"/>
          </a:p>
        </p:txBody>
      </p:sp>
      <p:pic>
        <p:nvPicPr>
          <p:cNvPr id="4" name="Content Placeholder 3" descr="Screen Shot 2017-04-01 at 2.56.1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33" r="-29433"/>
          <a:stretch>
            <a:fillRect/>
          </a:stretch>
        </p:blipFill>
        <p:spPr>
          <a:xfrm>
            <a:off x="0" y="1144310"/>
            <a:ext cx="9144000" cy="5713690"/>
          </a:xfrm>
        </p:spPr>
      </p:pic>
    </p:spTree>
    <p:extLst>
      <p:ext uri="{BB962C8B-B14F-4D97-AF65-F5344CB8AC3E}">
        <p14:creationId xmlns:p14="http://schemas.microsoft.com/office/powerpoint/2010/main" val="40024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01 at 2.59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45" r="-11545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6812649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9966</TotalTime>
  <Words>56</Words>
  <Application>Microsoft Macintosh PowerPoint</Application>
  <PresentationFormat>On-screen Show (4:3)</PresentationFormat>
  <Paragraphs>16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Donkey Kong Replica</vt:lpstr>
      <vt:lpstr>About Me</vt:lpstr>
      <vt:lpstr>The Game</vt:lpstr>
      <vt:lpstr>Why I Chose this Game</vt:lpstr>
      <vt:lpstr>Problems…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Donkey Kong Replica</dc:title>
  <dc:creator>Gustavo Gutierrez</dc:creator>
  <cp:lastModifiedBy>Gustavo Gutierrez</cp:lastModifiedBy>
  <cp:revision>7</cp:revision>
  <dcterms:created xsi:type="dcterms:W3CDTF">2017-03-25T20:44:22Z</dcterms:created>
  <dcterms:modified xsi:type="dcterms:W3CDTF">2017-04-01T19:00:08Z</dcterms:modified>
</cp:coreProperties>
</file>