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9" r:id="rId5"/>
    <p:sldId id="284" r:id="rId6"/>
    <p:sldId id="261" r:id="rId7"/>
    <p:sldId id="285" r:id="rId8"/>
    <p:sldId id="263" r:id="rId9"/>
    <p:sldId id="286" r:id="rId10"/>
    <p:sldId id="265" r:id="rId11"/>
    <p:sldId id="287" r:id="rId12"/>
    <p:sldId id="288" r:id="rId13"/>
    <p:sldId id="260" r:id="rId14"/>
    <p:sldId id="270" r:id="rId15"/>
    <p:sldId id="264" r:id="rId16"/>
    <p:sldId id="289" r:id="rId17"/>
    <p:sldId id="278"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tanmohod1998@gmail.com" initials="c" lastIdx="1" clrIdx="0">
    <p:extLst>
      <p:ext uri="{19B8F6BF-5375-455C-9EA6-DF929625EA0E}">
        <p15:presenceInfo xmlns:p15="http://schemas.microsoft.com/office/powerpoint/2012/main" userId="6bc86be0e941b5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7854B8-A1B8-479C-9212-8A8FF7D1EF6F}" v="146" dt="2023-08-29T03:15:51.131"/>
  </p1510:revLst>
</p1510:revInfo>
</file>

<file path=ppt/tableStyles.xml><?xml version="1.0" encoding="utf-8"?>
<a:tblStyleLst xmlns:a="http://schemas.openxmlformats.org/drawingml/2006/main" def="{69012ECD-51FC-41F1-AA8D-1B2483CD663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4607" autoAdjust="0"/>
  </p:normalViewPr>
  <p:slideViewPr>
    <p:cSldViewPr snapToGrid="0">
      <p:cViewPr varScale="1">
        <p:scale>
          <a:sx n="85" d="100"/>
          <a:sy n="85" d="100"/>
        </p:scale>
        <p:origin x="360" y="62"/>
      </p:cViewPr>
      <p:guideLst/>
    </p:cSldViewPr>
  </p:slideViewPr>
  <p:outlineViewPr>
    <p:cViewPr>
      <p:scale>
        <a:sx n="33" d="100"/>
        <a:sy n="33" d="100"/>
      </p:scale>
      <p:origin x="0" y="-17394"/>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50" d="100"/>
          <a:sy n="50" d="100"/>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8/29/2023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F815A-5A10-42A8-9FEC-3938D2D9BA48}" type="datetimeFigureOut">
              <a:rPr lang="en-US" noProof="0" smtClean="0"/>
              <a:t>8/29/2023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49DAF-093F-4482-AA38-346E9A2DEE94}" type="slidenum">
              <a:rPr lang="en-US" noProof="0" smtClean="0"/>
              <a:t>‹#›</a:t>
            </a:fld>
            <a:endParaRPr lang="en-US" noProof="0" dirty="0"/>
          </a:p>
        </p:txBody>
      </p:sp>
    </p:spTree>
    <p:extLst>
      <p:ext uri="{BB962C8B-B14F-4D97-AF65-F5344CB8AC3E}">
        <p14:creationId xmlns:p14="http://schemas.microsoft.com/office/powerpoint/2010/main" val="335681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a:t>
            </a:fld>
            <a:endParaRPr lang="en-US" noProof="0" dirty="0"/>
          </a:p>
        </p:txBody>
      </p:sp>
    </p:spTree>
    <p:extLst>
      <p:ext uri="{BB962C8B-B14F-4D97-AF65-F5344CB8AC3E}">
        <p14:creationId xmlns:p14="http://schemas.microsoft.com/office/powerpoint/2010/main" val="1586368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15</a:t>
            </a:fld>
            <a:endParaRPr lang="en-US" noProof="0" dirty="0"/>
          </a:p>
        </p:txBody>
      </p:sp>
    </p:spTree>
    <p:extLst>
      <p:ext uri="{BB962C8B-B14F-4D97-AF65-F5344CB8AC3E}">
        <p14:creationId xmlns:p14="http://schemas.microsoft.com/office/powerpoint/2010/main" val="174683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3</a:t>
            </a:fld>
            <a:endParaRPr lang="en-US" noProof="0" dirty="0"/>
          </a:p>
        </p:txBody>
      </p:sp>
    </p:spTree>
    <p:extLst>
      <p:ext uri="{BB962C8B-B14F-4D97-AF65-F5344CB8AC3E}">
        <p14:creationId xmlns:p14="http://schemas.microsoft.com/office/powerpoint/2010/main" val="2301611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5</a:t>
            </a:fld>
            <a:endParaRPr lang="en-US" noProof="0" dirty="0"/>
          </a:p>
        </p:txBody>
      </p:sp>
    </p:spTree>
    <p:extLst>
      <p:ext uri="{BB962C8B-B14F-4D97-AF65-F5344CB8AC3E}">
        <p14:creationId xmlns:p14="http://schemas.microsoft.com/office/powerpoint/2010/main" val="3566252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6</a:t>
            </a:fld>
            <a:endParaRPr lang="en-US" noProof="0" dirty="0"/>
          </a:p>
        </p:txBody>
      </p:sp>
    </p:spTree>
    <p:extLst>
      <p:ext uri="{BB962C8B-B14F-4D97-AF65-F5344CB8AC3E}">
        <p14:creationId xmlns:p14="http://schemas.microsoft.com/office/powerpoint/2010/main" val="1048078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7</a:t>
            </a:fld>
            <a:endParaRPr lang="en-US" noProof="0" dirty="0"/>
          </a:p>
        </p:txBody>
      </p:sp>
    </p:spTree>
    <p:extLst>
      <p:ext uri="{BB962C8B-B14F-4D97-AF65-F5344CB8AC3E}">
        <p14:creationId xmlns:p14="http://schemas.microsoft.com/office/powerpoint/2010/main" val="3095670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649DAF-093F-4482-AA38-346E9A2DEE94}" type="slidenum">
              <a:rPr lang="en-US" smtClean="0"/>
              <a:t>10</a:t>
            </a:fld>
            <a:endParaRPr lang="en-US"/>
          </a:p>
        </p:txBody>
      </p:sp>
    </p:spTree>
    <p:extLst>
      <p:ext uri="{BB962C8B-B14F-4D97-AF65-F5344CB8AC3E}">
        <p14:creationId xmlns:p14="http://schemas.microsoft.com/office/powerpoint/2010/main" val="1947808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11</a:t>
            </a:fld>
            <a:endParaRPr lang="en-US" noProof="0" dirty="0"/>
          </a:p>
        </p:txBody>
      </p:sp>
    </p:spTree>
    <p:extLst>
      <p:ext uri="{BB962C8B-B14F-4D97-AF65-F5344CB8AC3E}">
        <p14:creationId xmlns:p14="http://schemas.microsoft.com/office/powerpoint/2010/main" val="1276280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12</a:t>
            </a:fld>
            <a:endParaRPr lang="en-US" noProof="0" dirty="0"/>
          </a:p>
        </p:txBody>
      </p:sp>
    </p:spTree>
    <p:extLst>
      <p:ext uri="{BB962C8B-B14F-4D97-AF65-F5344CB8AC3E}">
        <p14:creationId xmlns:p14="http://schemas.microsoft.com/office/powerpoint/2010/main" val="725418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14</a:t>
            </a:fld>
            <a:endParaRPr lang="en-US" noProof="0" dirty="0"/>
          </a:p>
        </p:txBody>
      </p:sp>
    </p:spTree>
    <p:extLst>
      <p:ext uri="{BB962C8B-B14F-4D97-AF65-F5344CB8AC3E}">
        <p14:creationId xmlns:p14="http://schemas.microsoft.com/office/powerpoint/2010/main" val="637707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p:nvPr>
        </p:nvSpPr>
        <p:spPr>
          <a:xfrm>
            <a:off x="2494607" y="2237328"/>
            <a:ext cx="7202786" cy="1449788"/>
          </a:xfrm>
          <a:solidFill>
            <a:schemeClr val="tx1">
              <a:alpha val="80000"/>
            </a:schemeClr>
          </a:solidFill>
        </p:spPr>
        <p:txBody>
          <a:bodyPr lIns="288000" rIns="2160000" bIns="144000" anchor="b"/>
          <a:lstStyle>
            <a:lvl1pPr algn="r">
              <a:defRPr sz="4200" spc="-15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936000"/>
          </a:xfrm>
          <a:solidFill>
            <a:schemeClr val="tx1">
              <a:alpha val="90000"/>
            </a:schemeClr>
          </a:solidFill>
        </p:spPr>
        <p:txBody>
          <a:bodyPr lIns="216000" tIns="144000" rIns="216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descr="Title Slide divider line&#10;">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C41AA1B3-8A3B-4B1B-A759-E2D764177222}"/>
              </a:ext>
            </a:extLst>
          </p:cNvPr>
          <p:cNvSpPr>
            <a:spLocks noGrp="1"/>
          </p:cNvSpPr>
          <p:nvPr>
            <p:ph type="pic" sz="quarter" idx="13"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Tree>
    <p:extLst>
      <p:ext uri="{BB962C8B-B14F-4D97-AF65-F5344CB8AC3E}">
        <p14:creationId xmlns:p14="http://schemas.microsoft.com/office/powerpoint/2010/main" val="89044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3 x Image Bullets Right">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22F44C7F-FA9B-CB41-B5C2-6A40A969176A}"/>
              </a:ext>
            </a:extLst>
          </p:cNvPr>
          <p:cNvSpPr>
            <a:spLocks noChangeAspect="1"/>
          </p:cNvSpPr>
          <p:nvPr userDrawn="1"/>
        </p:nvSpPr>
        <p:spPr>
          <a:xfrm>
            <a:off x="7065918" y="1366589"/>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Oval 32">
            <a:extLst>
              <a:ext uri="{FF2B5EF4-FFF2-40B4-BE49-F238E27FC236}">
                <a16:creationId xmlns:a16="http://schemas.microsoft.com/office/drawing/2014/main" id="{0ACFECE1-DAAF-5642-BD0B-7A8FE9D241D9}"/>
              </a:ext>
            </a:extLst>
          </p:cNvPr>
          <p:cNvSpPr>
            <a:spLocks noChangeAspect="1"/>
          </p:cNvSpPr>
          <p:nvPr userDrawn="1"/>
        </p:nvSpPr>
        <p:spPr>
          <a:xfrm>
            <a:off x="7065918" y="2931225"/>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Oval 33">
            <a:extLst>
              <a:ext uri="{FF2B5EF4-FFF2-40B4-BE49-F238E27FC236}">
                <a16:creationId xmlns:a16="http://schemas.microsoft.com/office/drawing/2014/main" id="{90294551-87F8-DE4F-B54E-8231A9CAF5BF}"/>
              </a:ext>
            </a:extLst>
          </p:cNvPr>
          <p:cNvSpPr>
            <a:spLocks noChangeAspect="1"/>
          </p:cNvSpPr>
          <p:nvPr userDrawn="1"/>
        </p:nvSpPr>
        <p:spPr>
          <a:xfrm>
            <a:off x="7065918" y="4495861"/>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105351" y="86714"/>
            <a:ext cx="6208363"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9">
            <a:extLst>
              <a:ext uri="{FF2B5EF4-FFF2-40B4-BE49-F238E27FC236}">
                <a16:creationId xmlns:a16="http://schemas.microsoft.com/office/drawing/2014/main" id="{BDDC1CFF-7E89-421D-9524-BB3AECAFE005}"/>
              </a:ext>
            </a:extLst>
          </p:cNvPr>
          <p:cNvSpPr>
            <a:spLocks noGrp="1"/>
          </p:cNvSpPr>
          <p:nvPr>
            <p:ph type="pic" sz="quarter" idx="27" hasCustomPrompt="1"/>
          </p:nvPr>
        </p:nvSpPr>
        <p:spPr>
          <a:xfrm>
            <a:off x="105351" y="496139"/>
            <a:ext cx="6208364" cy="6275148"/>
          </a:xfrm>
          <a:custGeom>
            <a:avLst/>
            <a:gdLst>
              <a:gd name="connsiteX0" fmla="*/ 0 w 4441248"/>
              <a:gd name="connsiteY0" fmla="*/ 5980106 h 6321393"/>
              <a:gd name="connsiteX1" fmla="*/ 1034410 w 4441248"/>
              <a:gd name="connsiteY1" fmla="*/ 6048613 h 6321393"/>
              <a:gd name="connsiteX2" fmla="*/ 1778431 w 4441248"/>
              <a:gd name="connsiteY2" fmla="*/ 6321393 h 6321393"/>
              <a:gd name="connsiteX3" fmla="*/ 0 w 4441248"/>
              <a:gd name="connsiteY3" fmla="*/ 6321393 h 6321393"/>
              <a:gd name="connsiteX4" fmla="*/ 2269200 w 4441248"/>
              <a:gd name="connsiteY4" fmla="*/ 5443908 h 6321393"/>
              <a:gd name="connsiteX5" fmla="*/ 2395460 w 4441248"/>
              <a:gd name="connsiteY5" fmla="*/ 5885070 h 6321393"/>
              <a:gd name="connsiteX6" fmla="*/ 1997461 w 4441248"/>
              <a:gd name="connsiteY6" fmla="*/ 6195222 h 6321393"/>
              <a:gd name="connsiteX7" fmla="*/ 1526609 w 4441248"/>
              <a:gd name="connsiteY7" fmla="*/ 5931629 h 6321393"/>
              <a:gd name="connsiteX8" fmla="*/ 4441248 w 4441248"/>
              <a:gd name="connsiteY8" fmla="*/ 4283292 h 6321393"/>
              <a:gd name="connsiteX9" fmla="*/ 4441248 w 4441248"/>
              <a:gd name="connsiteY9" fmla="*/ 6321393 h 6321393"/>
              <a:gd name="connsiteX10" fmla="*/ 2296366 w 4441248"/>
              <a:gd name="connsiteY10" fmla="*/ 6321393 h 6321393"/>
              <a:gd name="connsiteX11" fmla="*/ 2056375 w 4441248"/>
              <a:gd name="connsiteY11" fmla="*/ 6224358 h 6321393"/>
              <a:gd name="connsiteX12" fmla="*/ 0 w 4441248"/>
              <a:gd name="connsiteY12" fmla="*/ 2359561 h 6321393"/>
              <a:gd name="connsiteX13" fmla="*/ 828613 w 4441248"/>
              <a:gd name="connsiteY13" fmla="*/ 2588947 h 6321393"/>
              <a:gd name="connsiteX14" fmla="*/ 0 w 4441248"/>
              <a:gd name="connsiteY14" fmla="*/ 3479506 h 6321393"/>
              <a:gd name="connsiteX15" fmla="*/ 3025930 w 4441248"/>
              <a:gd name="connsiteY15" fmla="*/ 144202 h 6321393"/>
              <a:gd name="connsiteX16" fmla="*/ 4441248 w 4441248"/>
              <a:gd name="connsiteY16" fmla="*/ 1340385 h 6321393"/>
              <a:gd name="connsiteX17" fmla="*/ 4441248 w 4441248"/>
              <a:gd name="connsiteY17" fmla="*/ 4098899 h 6321393"/>
              <a:gd name="connsiteX18" fmla="*/ 1417099 w 4441248"/>
              <a:gd name="connsiteY18" fmla="*/ 5846153 h 6321393"/>
              <a:gd name="connsiteX19" fmla="*/ 0 w 4441248"/>
              <a:gd name="connsiteY19" fmla="*/ 5428711 h 6321393"/>
              <a:gd name="connsiteX20" fmla="*/ 0 w 4441248"/>
              <a:gd name="connsiteY20" fmla="*/ 3724470 h 6321393"/>
              <a:gd name="connsiteX21" fmla="*/ 2684090 w 4441248"/>
              <a:gd name="connsiteY21" fmla="*/ 0 h 6321393"/>
              <a:gd name="connsiteX22" fmla="*/ 2784132 w 4441248"/>
              <a:gd name="connsiteY22" fmla="*/ 186781 h 6321393"/>
              <a:gd name="connsiteX23" fmla="*/ 1027256 w 4441248"/>
              <a:gd name="connsiteY23" fmla="*/ 2337985 h 6321393"/>
              <a:gd name="connsiteX24" fmla="*/ 451581 w 4441248"/>
              <a:gd name="connsiteY24" fmla="*/ 2265656 h 632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41248" h="6321393">
                <a:moveTo>
                  <a:pt x="0" y="5980106"/>
                </a:moveTo>
                <a:lnTo>
                  <a:pt x="1034410" y="6048613"/>
                </a:lnTo>
                <a:lnTo>
                  <a:pt x="1778431" y="6321393"/>
                </a:lnTo>
                <a:lnTo>
                  <a:pt x="0" y="6321393"/>
                </a:lnTo>
                <a:close/>
                <a:moveTo>
                  <a:pt x="2269200" y="5443908"/>
                </a:moveTo>
                <a:lnTo>
                  <a:pt x="2395460" y="5885070"/>
                </a:lnTo>
                <a:lnTo>
                  <a:pt x="1997461" y="6195222"/>
                </a:lnTo>
                <a:lnTo>
                  <a:pt x="1526609" y="5931629"/>
                </a:lnTo>
                <a:close/>
                <a:moveTo>
                  <a:pt x="4441248" y="4283292"/>
                </a:moveTo>
                <a:lnTo>
                  <a:pt x="4441248" y="6321393"/>
                </a:lnTo>
                <a:lnTo>
                  <a:pt x="2296366" y="6321393"/>
                </a:lnTo>
                <a:lnTo>
                  <a:pt x="2056375" y="6224358"/>
                </a:lnTo>
                <a:close/>
                <a:moveTo>
                  <a:pt x="0" y="2359561"/>
                </a:moveTo>
                <a:lnTo>
                  <a:pt x="828613" y="2588947"/>
                </a:lnTo>
                <a:lnTo>
                  <a:pt x="0" y="3479506"/>
                </a:lnTo>
                <a:close/>
                <a:moveTo>
                  <a:pt x="3025930" y="144202"/>
                </a:moveTo>
                <a:lnTo>
                  <a:pt x="4441248" y="1340385"/>
                </a:lnTo>
                <a:lnTo>
                  <a:pt x="4441248" y="4098899"/>
                </a:lnTo>
                <a:lnTo>
                  <a:pt x="1417099" y="5846153"/>
                </a:lnTo>
                <a:lnTo>
                  <a:pt x="0" y="5428711"/>
                </a:lnTo>
                <a:lnTo>
                  <a:pt x="0" y="3724470"/>
                </a:lnTo>
                <a:close/>
                <a:moveTo>
                  <a:pt x="2684090" y="0"/>
                </a:moveTo>
                <a:lnTo>
                  <a:pt x="2784132" y="186781"/>
                </a:lnTo>
                <a:lnTo>
                  <a:pt x="1027256" y="2337985"/>
                </a:lnTo>
                <a:lnTo>
                  <a:pt x="451581" y="2265656"/>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7068457" y="432000"/>
            <a:ext cx="4703542"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8768283" y="3582825"/>
            <a:ext cx="3002400" cy="720000"/>
          </a:xfrm>
        </p:spPr>
        <p:txBody>
          <a:bodyPr/>
          <a:lstStyle>
            <a:lvl1pPr marL="0" indent="0" algn="l">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8768283" y="5147461"/>
            <a:ext cx="3002400" cy="720000"/>
          </a:xfrm>
        </p:spPr>
        <p:txBody>
          <a:bodyPr/>
          <a:lstStyle>
            <a:lvl1pPr marL="0" indent="0" algn="l">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8768283" y="1369128"/>
            <a:ext cx="3002400" cy="432000"/>
          </a:xfrm>
        </p:spPr>
        <p:txBody>
          <a:bodyPr/>
          <a:lstStyle>
            <a:lvl1pPr marL="0" indent="0" algn="l">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8768283" y="2933764"/>
            <a:ext cx="3002400" cy="432000"/>
          </a:xfrm>
        </p:spPr>
        <p:txBody>
          <a:bodyPr/>
          <a:lstStyle>
            <a:lvl1pPr marL="0" indent="0" algn="l">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8768283" y="4498400"/>
            <a:ext cx="3002400" cy="432000"/>
          </a:xfrm>
        </p:spPr>
        <p:txBody>
          <a:bodyPr/>
          <a:lstStyle>
            <a:lvl1pPr marL="0" indent="0" algn="l">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8768283" y="1975094"/>
            <a:ext cx="3002400" cy="720000"/>
          </a:xfrm>
        </p:spPr>
        <p:txBody>
          <a:bodyPr/>
          <a:lstStyle>
            <a:lvl1pPr marL="0" indent="0" algn="l">
              <a:buNone/>
              <a:defRPr sz="1600"/>
            </a:lvl1pPr>
          </a:lstStyle>
          <a:p>
            <a:pPr lvl="0"/>
            <a:r>
              <a:rPr lang="en-US" noProof="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grpSp>
        <p:nvGrpSpPr>
          <p:cNvPr id="22" name="Group 21">
            <a:extLst>
              <a:ext uri="{FF2B5EF4-FFF2-40B4-BE49-F238E27FC236}">
                <a16:creationId xmlns:a16="http://schemas.microsoft.com/office/drawing/2014/main" id="{9089FAF0-BF60-4AB9-A62E-595008DC4646}"/>
              </a:ext>
            </a:extLst>
          </p:cNvPr>
          <p:cNvGrpSpPr/>
          <p:nvPr userDrawn="1"/>
        </p:nvGrpSpPr>
        <p:grpSpPr>
          <a:xfrm>
            <a:off x="1892000" y="2269752"/>
            <a:ext cx="3081180" cy="3011457"/>
            <a:chOff x="1892000" y="2269752"/>
            <a:chExt cx="3081180" cy="3011457"/>
          </a:xfrm>
        </p:grpSpPr>
        <p:sp>
          <p:nvSpPr>
            <p:cNvPr id="26" name="Freeform: Shape 13">
              <a:extLst>
                <a:ext uri="{FF2B5EF4-FFF2-40B4-BE49-F238E27FC236}">
                  <a16:creationId xmlns:a16="http://schemas.microsoft.com/office/drawing/2014/main" id="{ED7DCD52-0637-49D9-AD21-2DF94DD3E348}"/>
                </a:ext>
              </a:extLst>
            </p:cNvPr>
            <p:cNvSpPr/>
            <p:nvPr/>
          </p:nvSpPr>
          <p:spPr>
            <a:xfrm rot="4308689">
              <a:off x="2464728" y="2678543"/>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E6863CC2-FBFD-47D7-AB8F-DB2367EABF92}"/>
                </a:ext>
              </a:extLst>
            </p:cNvPr>
            <p:cNvSpPr/>
            <p:nvPr/>
          </p:nvSpPr>
          <p:spPr>
            <a:xfrm rot="13830869">
              <a:off x="2730967" y="5004791"/>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17">
              <a:extLst>
                <a:ext uri="{FF2B5EF4-FFF2-40B4-BE49-F238E27FC236}">
                  <a16:creationId xmlns:a16="http://schemas.microsoft.com/office/drawing/2014/main" id="{09ADFC5E-3BBA-404B-A496-A4035DF5E859}"/>
                </a:ext>
              </a:extLst>
            </p:cNvPr>
            <p:cNvSpPr/>
            <p:nvPr/>
          </p:nvSpPr>
          <p:spPr>
            <a:xfrm rot="12431080">
              <a:off x="2802151" y="4740752"/>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19">
              <a:extLst>
                <a:ext uri="{FF2B5EF4-FFF2-40B4-BE49-F238E27FC236}">
                  <a16:creationId xmlns:a16="http://schemas.microsoft.com/office/drawing/2014/main" id="{56E90DCD-03FB-4E9A-BD40-5269E9ACF1B1}"/>
                </a:ext>
              </a:extLst>
            </p:cNvPr>
            <p:cNvSpPr/>
            <p:nvPr/>
          </p:nvSpPr>
          <p:spPr>
            <a:xfrm rot="4308689">
              <a:off x="2058980" y="2102772"/>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3">
              <a:extLst>
                <a:ext uri="{FF2B5EF4-FFF2-40B4-BE49-F238E27FC236}">
                  <a16:creationId xmlns:a16="http://schemas.microsoft.com/office/drawing/2014/main" id="{529D90B1-BC17-4168-A297-1DF303FB3C48}"/>
                </a:ext>
              </a:extLst>
            </p:cNvPr>
            <p:cNvSpPr/>
            <p:nvPr/>
          </p:nvSpPr>
          <p:spPr>
            <a:xfrm rot="17193105">
              <a:off x="4648324" y="3873318"/>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6C5DEA8E-5C03-42CC-987D-490297890048}"/>
                </a:ext>
              </a:extLst>
            </p:cNvPr>
            <p:cNvSpPr/>
            <p:nvPr/>
          </p:nvSpPr>
          <p:spPr>
            <a:xfrm rot="17193105">
              <a:off x="4152588" y="3654247"/>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28">
              <a:extLst>
                <a:ext uri="{FF2B5EF4-FFF2-40B4-BE49-F238E27FC236}">
                  <a16:creationId xmlns:a16="http://schemas.microsoft.com/office/drawing/2014/main" id="{404E048B-9C67-4EC0-82E9-DC9D4AEE9703}"/>
                </a:ext>
              </a:extLst>
            </p:cNvPr>
            <p:cNvSpPr/>
            <p:nvPr/>
          </p:nvSpPr>
          <p:spPr>
            <a:xfrm rot="4308689">
              <a:off x="3831248" y="2441608"/>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8" name="Picture Placeholder 3">
            <a:extLst>
              <a:ext uri="{FF2B5EF4-FFF2-40B4-BE49-F238E27FC236}">
                <a16:creationId xmlns:a16="http://schemas.microsoft.com/office/drawing/2014/main" id="{EC82E52C-5E33-5942-8474-7ED4354EC95D}"/>
              </a:ext>
            </a:extLst>
          </p:cNvPr>
          <p:cNvSpPr>
            <a:spLocks noGrp="1"/>
          </p:cNvSpPr>
          <p:nvPr>
            <p:ph type="pic" sz="quarter" idx="30"/>
          </p:nvPr>
        </p:nvSpPr>
        <p:spPr>
          <a:xfrm>
            <a:off x="7405874" y="4835817"/>
            <a:ext cx="691688" cy="691688"/>
          </a:xfrm>
        </p:spPr>
        <p:txBody>
          <a:bodyPr/>
          <a:lstStyle>
            <a:lvl1pPr marL="0" indent="0">
              <a:buNone/>
              <a:defRPr/>
            </a:lvl1pPr>
          </a:lstStyle>
          <a:p>
            <a:r>
              <a:rPr lang="en-US" noProof="0"/>
              <a:t>Click icon to add picture</a:t>
            </a:r>
            <a:endParaRPr lang="en-US" noProof="0" dirty="0"/>
          </a:p>
        </p:txBody>
      </p:sp>
      <p:sp>
        <p:nvSpPr>
          <p:cNvPr id="39" name="Picture Placeholder 3">
            <a:extLst>
              <a:ext uri="{FF2B5EF4-FFF2-40B4-BE49-F238E27FC236}">
                <a16:creationId xmlns:a16="http://schemas.microsoft.com/office/drawing/2014/main" id="{07EC0147-5BE6-9248-BF42-BD99608F459C}"/>
              </a:ext>
            </a:extLst>
          </p:cNvPr>
          <p:cNvSpPr>
            <a:spLocks noGrp="1"/>
          </p:cNvSpPr>
          <p:nvPr>
            <p:ph type="pic" sz="quarter" idx="31"/>
          </p:nvPr>
        </p:nvSpPr>
        <p:spPr>
          <a:xfrm>
            <a:off x="7405874" y="3271181"/>
            <a:ext cx="691688" cy="691688"/>
          </a:xfrm>
        </p:spPr>
        <p:txBody>
          <a:bodyPr/>
          <a:lstStyle>
            <a:lvl1pPr marL="0" indent="0">
              <a:buNone/>
              <a:defRPr/>
            </a:lvl1pPr>
          </a:lstStyle>
          <a:p>
            <a:r>
              <a:rPr lang="en-US" noProof="0"/>
              <a:t>Click icon to add picture</a:t>
            </a:r>
            <a:endParaRPr lang="en-US" noProof="0" dirty="0"/>
          </a:p>
        </p:txBody>
      </p:sp>
      <p:sp>
        <p:nvSpPr>
          <p:cNvPr id="40" name="Picture Placeholder 3">
            <a:extLst>
              <a:ext uri="{FF2B5EF4-FFF2-40B4-BE49-F238E27FC236}">
                <a16:creationId xmlns:a16="http://schemas.microsoft.com/office/drawing/2014/main" id="{2B8E1942-1472-BC49-A624-3A31190A69E1}"/>
              </a:ext>
            </a:extLst>
          </p:cNvPr>
          <p:cNvSpPr>
            <a:spLocks noGrp="1"/>
          </p:cNvSpPr>
          <p:nvPr>
            <p:ph type="pic" sz="quarter" idx="32"/>
          </p:nvPr>
        </p:nvSpPr>
        <p:spPr>
          <a:xfrm>
            <a:off x="7405874" y="1706545"/>
            <a:ext cx="691688" cy="691688"/>
          </a:xfrm>
        </p:spPr>
        <p:txBody>
          <a:bodyPr/>
          <a:lstStyle>
            <a:lvl1pPr marL="0" indent="0">
              <a:buNone/>
              <a:defRPr/>
            </a:lvl1pPr>
          </a:lstStyle>
          <a:p>
            <a:r>
              <a:rPr lang="en-US" noProof="0"/>
              <a:t>Click icon to add picture</a:t>
            </a:r>
            <a:endParaRPr lang="en-US" noProof="0" dirty="0"/>
          </a:p>
        </p:txBody>
      </p:sp>
      <p:cxnSp>
        <p:nvCxnSpPr>
          <p:cNvPr id="36" name="Straight Connector 35" descr="First divider line on slide">
            <a:extLst>
              <a:ext uri="{FF2B5EF4-FFF2-40B4-BE49-F238E27FC236}">
                <a16:creationId xmlns:a16="http://schemas.microsoft.com/office/drawing/2014/main" id="{6DFB56AF-75D4-4B38-B5A6-12AC8AD163EA}"/>
              </a:ext>
              <a:ext uri="{C183D7F6-B498-43B3-948B-1728B52AA6E4}">
                <adec:decorative xmlns:adec="http://schemas.microsoft.com/office/drawing/2017/decorative" val="1"/>
              </a:ext>
            </a:extLst>
          </p:cNvPr>
          <p:cNvCxnSpPr>
            <a:cxnSpLocks/>
          </p:cNvCxnSpPr>
          <p:nvPr userDrawn="1"/>
        </p:nvCxnSpPr>
        <p:spPr>
          <a:xfrm flipH="1">
            <a:off x="8768283" y="2616579"/>
            <a:ext cx="237868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descr="Second divider line on slide">
            <a:extLst>
              <a:ext uri="{FF2B5EF4-FFF2-40B4-BE49-F238E27FC236}">
                <a16:creationId xmlns:a16="http://schemas.microsoft.com/office/drawing/2014/main" id="{571A0042-84F7-4FAD-9DB9-A5B53E5F0AA3}"/>
              </a:ext>
              <a:ext uri="{C183D7F6-B498-43B3-948B-1728B52AA6E4}">
                <adec:decorative xmlns:adec="http://schemas.microsoft.com/office/drawing/2017/decorative" val="1"/>
              </a:ext>
            </a:extLst>
          </p:cNvPr>
          <p:cNvCxnSpPr>
            <a:cxnSpLocks/>
          </p:cNvCxnSpPr>
          <p:nvPr userDrawn="1"/>
        </p:nvCxnSpPr>
        <p:spPr>
          <a:xfrm flipH="1">
            <a:off x="8768283" y="4109914"/>
            <a:ext cx="237868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79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gital Product">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3" name="Group 42">
            <a:extLst>
              <a:ext uri="{FF2B5EF4-FFF2-40B4-BE49-F238E27FC236}">
                <a16:creationId xmlns:a16="http://schemas.microsoft.com/office/drawing/2014/main" id="{0725BC56-C7B6-400F-80F9-3F968E2CAE0E}"/>
              </a:ext>
            </a:extLst>
          </p:cNvPr>
          <p:cNvGrpSpPr/>
          <p:nvPr userDrawn="1"/>
        </p:nvGrpSpPr>
        <p:grpSpPr>
          <a:xfrm>
            <a:off x="3383603" y="1013721"/>
            <a:ext cx="7749965" cy="5100743"/>
            <a:chOff x="510812" y="938373"/>
            <a:chExt cx="8073393" cy="5313612"/>
          </a:xfrm>
        </p:grpSpPr>
        <p:sp>
          <p:nvSpPr>
            <p:cNvPr id="44" name="Rounded Rectangle 15">
              <a:extLst>
                <a:ext uri="{FF2B5EF4-FFF2-40B4-BE49-F238E27FC236}">
                  <a16:creationId xmlns:a16="http://schemas.microsoft.com/office/drawing/2014/main" id="{1EC806EC-A1B2-4893-9504-1D7FFE8E238F}"/>
                </a:ext>
              </a:extLst>
            </p:cNvPr>
            <p:cNvSpPr/>
            <p:nvPr/>
          </p:nvSpPr>
          <p:spPr>
            <a:xfrm>
              <a:off x="877709" y="938373"/>
              <a:ext cx="7339600" cy="5234482"/>
            </a:xfrm>
            <a:prstGeom prst="round2SameRect">
              <a:avLst>
                <a:gd name="adj1" fmla="val 5601"/>
                <a:gd name="adj2" fmla="val 0"/>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5" name="Rounded Rectangle 15">
              <a:extLst>
                <a:ext uri="{FF2B5EF4-FFF2-40B4-BE49-F238E27FC236}">
                  <a16:creationId xmlns:a16="http://schemas.microsoft.com/office/drawing/2014/main" id="{535A1B12-6F16-41A0-A6B1-4AD0CCB5A081}"/>
                </a:ext>
              </a:extLst>
            </p:cNvPr>
            <p:cNvSpPr/>
            <p:nvPr/>
          </p:nvSpPr>
          <p:spPr>
            <a:xfrm>
              <a:off x="930758" y="995668"/>
              <a:ext cx="7233502" cy="5177187"/>
            </a:xfrm>
            <a:prstGeom prst="round2SameRect">
              <a:avLst>
                <a:gd name="adj1" fmla="val 4499"/>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Rectangle: Rounded Corners 45">
              <a:extLst>
                <a:ext uri="{FF2B5EF4-FFF2-40B4-BE49-F238E27FC236}">
                  <a16:creationId xmlns:a16="http://schemas.microsoft.com/office/drawing/2014/main" id="{379B244F-CF81-4500-A78E-495ABA6828BA}"/>
                </a:ext>
              </a:extLst>
            </p:cNvPr>
            <p:cNvSpPr/>
            <p:nvPr/>
          </p:nvSpPr>
          <p:spPr>
            <a:xfrm rot="16200000">
              <a:off x="2264894" y="295974"/>
              <a:ext cx="4565229" cy="6599909"/>
            </a:xfrm>
            <a:prstGeom prst="roundRect">
              <a:avLst>
                <a:gd name="adj" fmla="val 1476"/>
              </a:avLst>
            </a:prstGeom>
            <a:solidFill>
              <a:schemeClr val="bg1"/>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Rounded Rectangle 15">
              <a:extLst>
                <a:ext uri="{FF2B5EF4-FFF2-40B4-BE49-F238E27FC236}">
                  <a16:creationId xmlns:a16="http://schemas.microsoft.com/office/drawing/2014/main" id="{EE88F157-E260-486F-937E-C18428699861}"/>
                </a:ext>
              </a:extLst>
            </p:cNvPr>
            <p:cNvSpPr/>
            <p:nvPr/>
          </p:nvSpPr>
          <p:spPr>
            <a:xfrm rot="10800000">
              <a:off x="510812" y="5998253"/>
              <a:ext cx="8073393" cy="248975"/>
            </a:xfrm>
            <a:prstGeom prst="round2SameRect">
              <a:avLst>
                <a:gd name="adj1" fmla="val 50000"/>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8" name="Rounded Rectangle 15">
              <a:extLst>
                <a:ext uri="{FF2B5EF4-FFF2-40B4-BE49-F238E27FC236}">
                  <a16:creationId xmlns:a16="http://schemas.microsoft.com/office/drawing/2014/main" id="{F736AFAF-44AD-47CE-A63B-210102A4BF0B}"/>
                </a:ext>
              </a:extLst>
            </p:cNvPr>
            <p:cNvSpPr/>
            <p:nvPr userDrawn="1"/>
          </p:nvSpPr>
          <p:spPr>
            <a:xfrm>
              <a:off x="3668019" y="6206338"/>
              <a:ext cx="1758981" cy="45647"/>
            </a:xfrm>
            <a:prstGeom prst="round2SameRect">
              <a:avLst>
                <a:gd name="adj1" fmla="val 50000"/>
                <a:gd name="adj2" fmla="val 0"/>
              </a:avLst>
            </a:prstGeom>
            <a:gradFill>
              <a:gsLst>
                <a:gs pos="0">
                  <a:schemeClr val="tx1">
                    <a:alpha val="0"/>
                  </a:schemeClr>
                </a:gs>
                <a:gs pos="100000">
                  <a:schemeClr val="tx1">
                    <a:alpha val="31000"/>
                  </a:schemeClr>
                </a:gs>
              </a:gsLst>
              <a:lin ang="16200000" scaled="0"/>
            </a:gra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9" name="Oval 48">
              <a:extLst>
                <a:ext uri="{FF2B5EF4-FFF2-40B4-BE49-F238E27FC236}">
                  <a16:creationId xmlns:a16="http://schemas.microsoft.com/office/drawing/2014/main" id="{A4F6457E-3660-4E80-82BC-8894D701DEE9}"/>
                </a:ext>
              </a:extLst>
            </p:cNvPr>
            <p:cNvSpPr/>
            <p:nvPr/>
          </p:nvSpPr>
          <p:spPr>
            <a:xfrm rot="16200000">
              <a:off x="4660498" y="1119143"/>
              <a:ext cx="48680" cy="48680"/>
            </a:xfrm>
            <a:prstGeom prst="ellipse">
              <a:avLst/>
            </a:prstGeom>
            <a:solidFill>
              <a:schemeClr val="bg1">
                <a:lumMod val="85000"/>
              </a:schemeClr>
            </a:solidFill>
            <a:ln w="0">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0" name="Oval 49">
              <a:extLst>
                <a:ext uri="{FF2B5EF4-FFF2-40B4-BE49-F238E27FC236}">
                  <a16:creationId xmlns:a16="http://schemas.microsoft.com/office/drawing/2014/main" id="{88230416-7E55-4CB0-9548-491BA471E9E8}"/>
                </a:ext>
              </a:extLst>
            </p:cNvPr>
            <p:cNvSpPr/>
            <p:nvPr/>
          </p:nvSpPr>
          <p:spPr>
            <a:xfrm rot="16200000">
              <a:off x="4505961" y="1106017"/>
              <a:ext cx="83096" cy="83096"/>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1" name="Oval 50">
              <a:extLst>
                <a:ext uri="{FF2B5EF4-FFF2-40B4-BE49-F238E27FC236}">
                  <a16:creationId xmlns:a16="http://schemas.microsoft.com/office/drawing/2014/main" id="{FE3C1810-AD4F-4393-928E-CFA8053A2CC2}"/>
                </a:ext>
              </a:extLst>
            </p:cNvPr>
            <p:cNvSpPr/>
            <p:nvPr/>
          </p:nvSpPr>
          <p:spPr>
            <a:xfrm rot="16200000">
              <a:off x="4524686" y="1124741"/>
              <a:ext cx="45647" cy="45647"/>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gr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2951603" cy="2196235"/>
          </a:xfrm>
        </p:spPr>
        <p:txBody>
          <a:bodyPr anchor="b"/>
          <a:lstStyle>
            <a:lvl1pPr marL="0" indent="0">
              <a:buNone/>
              <a:defRPr sz="2800">
                <a:solidFill>
                  <a:schemeClr val="tx1">
                    <a:lumMod val="75000"/>
                    <a:lumOff val="25000"/>
                  </a:schemeClr>
                </a:solidFill>
              </a:defRPr>
            </a:lvl1pPr>
            <a:lvl2pPr marL="266700" indent="0">
              <a:buNone/>
              <a:defRPr sz="2400">
                <a:solidFill>
                  <a:schemeClr val="tx1">
                    <a:lumMod val="75000"/>
                    <a:lumOff val="25000"/>
                  </a:schemeClr>
                </a:solidFill>
              </a:defRPr>
            </a:lvl2pPr>
            <a:lvl3pPr marL="542925" indent="0">
              <a:buNone/>
              <a:defRPr sz="2000">
                <a:solidFill>
                  <a:schemeClr val="tx1">
                    <a:lumMod val="75000"/>
                    <a:lumOff val="25000"/>
                  </a:schemeClr>
                </a:solidFill>
              </a:defRPr>
            </a:lvl3pPr>
            <a:lvl4pPr marL="809625" indent="0">
              <a:buNone/>
              <a:defRPr sz="2000">
                <a:solidFill>
                  <a:schemeClr val="tx1">
                    <a:lumMod val="75000"/>
                    <a:lumOff val="25000"/>
                  </a:schemeClr>
                </a:solidFill>
              </a:defRPr>
            </a:lvl4pPr>
            <a:lvl5pPr marL="1076325" indent="0">
              <a:buNone/>
              <a:defRPr sz="2000">
                <a:solidFill>
                  <a:schemeClr val="tx1">
                    <a:lumMod val="75000"/>
                    <a:lumOff val="25000"/>
                  </a:schemeClr>
                </a:solidFill>
              </a:defRPr>
            </a:lvl5pPr>
          </a:lstStyle>
          <a:p>
            <a:pPr lvl="0"/>
            <a:r>
              <a:rPr lang="en-US" noProof="0"/>
              <a:t>Emphasized text can go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C1EA41E-F6C4-484F-95E9-42978FF21625}"/>
              </a:ext>
            </a:extLst>
          </p:cNvPr>
          <p:cNvSpPr>
            <a:spLocks noGrp="1"/>
          </p:cNvSpPr>
          <p:nvPr>
            <p:ph type="pic" sz="quarter" idx="12" hasCustomPrompt="1"/>
          </p:nvPr>
        </p:nvSpPr>
        <p:spPr>
          <a:xfrm>
            <a:off x="4092796" y="1376357"/>
            <a:ext cx="6333545" cy="4379625"/>
          </a:xfrm>
          <a:prstGeom prst="roundRect">
            <a:avLst>
              <a:gd name="adj" fmla="val 1356"/>
            </a:avLst>
          </a:prstGeom>
          <a:solidFill>
            <a:schemeClr val="bg1">
              <a:lumMod val="95000"/>
            </a:schemeClr>
          </a:solidFill>
          <a:ln>
            <a:noFill/>
          </a:ln>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9" name="Text Placeholder 8">
            <a:extLst>
              <a:ext uri="{FF2B5EF4-FFF2-40B4-BE49-F238E27FC236}">
                <a16:creationId xmlns:a16="http://schemas.microsoft.com/office/drawing/2014/main" id="{35FD3B7C-17C6-4327-986C-A8A6D6EC1B52}"/>
              </a:ext>
            </a:extLst>
          </p:cNvPr>
          <p:cNvSpPr>
            <a:spLocks noGrp="1"/>
          </p:cNvSpPr>
          <p:nvPr>
            <p:ph type="body" sz="quarter" idx="13"/>
          </p:nvPr>
        </p:nvSpPr>
        <p:spPr>
          <a:xfrm>
            <a:off x="431800" y="3509766"/>
            <a:ext cx="2951163" cy="23227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36286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 Column Image Bullets">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139FC94F-AE30-1048-843A-295FA302AC56}"/>
              </a:ext>
            </a:extLst>
          </p:cNvPr>
          <p:cNvSpPr>
            <a:spLocks noChangeAspect="1"/>
          </p:cNvSpPr>
          <p:nvPr userDrawn="1"/>
        </p:nvSpPr>
        <p:spPr>
          <a:xfrm>
            <a:off x="829415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A037F3B8-BD34-EA4F-A1C0-4006B373159E}"/>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Oval 18">
            <a:extLst>
              <a:ext uri="{FF2B5EF4-FFF2-40B4-BE49-F238E27FC236}">
                <a16:creationId xmlns:a16="http://schemas.microsoft.com/office/drawing/2014/main" id="{8A1CF33D-645D-E940-8FF4-6178A32A19A2}"/>
              </a:ext>
            </a:extLst>
          </p:cNvPr>
          <p:cNvSpPr>
            <a:spLocks noChangeAspect="1"/>
          </p:cNvSpPr>
          <p:nvPr userDrawn="1"/>
        </p:nvSpPr>
        <p:spPr>
          <a:xfrm>
            <a:off x="2398763"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071452"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969634" y="4683647"/>
            <a:ext cx="2160588" cy="900000"/>
          </a:xfrm>
        </p:spPr>
        <p:txBody>
          <a:bodyPr/>
          <a:lstStyle>
            <a:lvl1pPr marL="0" indent="0" algn="ctr">
              <a:buNone/>
              <a:defRPr sz="1600"/>
            </a:lvl1pPr>
          </a:lstStyle>
          <a:p>
            <a:pPr lvl="0"/>
            <a:r>
              <a:rPr lang="en-US" noProof="0"/>
              <a:t>Bullet Description</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071453"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969635" y="3926335"/>
            <a:ext cx="2160587" cy="504000"/>
          </a:xfrm>
        </p:spPr>
        <p:txBody>
          <a:bodyPr/>
          <a:lstStyle>
            <a:lvl1pPr marL="0" indent="0" algn="ctr">
              <a:buNone/>
              <a:defRPr b="1">
                <a:latin typeface="+mj-lt"/>
              </a:defRPr>
            </a:lvl1pPr>
          </a:lstStyle>
          <a:p>
            <a:pPr lvl="0"/>
            <a:r>
              <a:rPr lang="en-US" noProof="0"/>
              <a:t>Bullet 4</a:t>
            </a:r>
          </a:p>
        </p:txBody>
      </p:sp>
      <p:sp>
        <p:nvSpPr>
          <p:cNvPr id="9" name="Text Placeholder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20" name="Picture Placeholder 3">
            <a:extLst>
              <a:ext uri="{FF2B5EF4-FFF2-40B4-BE49-F238E27FC236}">
                <a16:creationId xmlns:a16="http://schemas.microsoft.com/office/drawing/2014/main" id="{06B6D0B6-0884-CD46-A1B0-9FED03C22626}"/>
              </a:ext>
            </a:extLst>
          </p:cNvPr>
          <p:cNvSpPr>
            <a:spLocks noGrp="1"/>
          </p:cNvSpPr>
          <p:nvPr>
            <p:ph type="pic" sz="quarter" idx="27"/>
          </p:nvPr>
        </p:nvSpPr>
        <p:spPr>
          <a:xfrm>
            <a:off x="2724708" y="2358091"/>
            <a:ext cx="854075" cy="854075"/>
          </a:xfrm>
        </p:spPr>
        <p:txBody>
          <a:bodyPr/>
          <a:lstStyle>
            <a:lvl1pPr marL="0" indent="0">
              <a:buNone/>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BAAC12A0-90C3-984B-A8FC-7EB4AA432E3A}"/>
              </a:ext>
            </a:extLst>
          </p:cNvPr>
          <p:cNvSpPr>
            <a:spLocks noGrp="1"/>
          </p:cNvSpPr>
          <p:nvPr>
            <p:ph type="pic" sz="quarter" idx="28"/>
          </p:nvPr>
        </p:nvSpPr>
        <p:spPr>
          <a:xfrm>
            <a:off x="5672402" y="2358091"/>
            <a:ext cx="854075" cy="854075"/>
          </a:xfrm>
        </p:spPr>
        <p:txBody>
          <a:bodyPr/>
          <a:lstStyle>
            <a:lvl1pPr marL="0" indent="0">
              <a:buNone/>
              <a:defRPr/>
            </a:lvl1pPr>
          </a:lstStyle>
          <a:p>
            <a:r>
              <a:rPr lang="en-US" noProof="0"/>
              <a:t>Click icon to add picture</a:t>
            </a:r>
            <a:endParaRPr lang="en-US" noProof="0" dirty="0"/>
          </a:p>
        </p:txBody>
      </p:sp>
      <p:sp>
        <p:nvSpPr>
          <p:cNvPr id="22" name="Picture Placeholder 3">
            <a:extLst>
              <a:ext uri="{FF2B5EF4-FFF2-40B4-BE49-F238E27FC236}">
                <a16:creationId xmlns:a16="http://schemas.microsoft.com/office/drawing/2014/main" id="{51565942-8816-734B-BEEE-1258F13B66DA}"/>
              </a:ext>
            </a:extLst>
          </p:cNvPr>
          <p:cNvSpPr>
            <a:spLocks noGrp="1"/>
          </p:cNvSpPr>
          <p:nvPr>
            <p:ph type="pic" sz="quarter" idx="29"/>
          </p:nvPr>
        </p:nvSpPr>
        <p:spPr>
          <a:xfrm>
            <a:off x="8621493" y="2358090"/>
            <a:ext cx="854075" cy="854075"/>
          </a:xfrm>
        </p:spPr>
        <p:txBody>
          <a:bodyPr/>
          <a:lstStyle>
            <a:lvl1pPr marL="0" indent="0">
              <a:buNone/>
              <a:defRPr/>
            </a:lvl1pPr>
          </a:lstStyle>
          <a:p>
            <a:r>
              <a:rPr lang="en-US" noProof="0"/>
              <a:t>Click icon to add picture</a:t>
            </a:r>
            <a:endParaRPr lang="en-US" noProof="0" dirty="0"/>
          </a:p>
        </p:txBody>
      </p:sp>
      <p:cxnSp>
        <p:nvCxnSpPr>
          <p:cNvPr id="23" name="Straight Connector 22" descr="First divider line on slide">
            <a:extLst>
              <a:ext uri="{FF2B5EF4-FFF2-40B4-BE49-F238E27FC236}">
                <a16:creationId xmlns:a16="http://schemas.microsoft.com/office/drawing/2014/main" id="{6662760C-CBD5-4072-A5AC-2AC3DFF4187B}"/>
              </a:ext>
              <a:ext uri="{C183D7F6-B498-43B3-948B-1728B52AA6E4}">
                <adec:decorative xmlns:adec="http://schemas.microsoft.com/office/drawing/2017/decorative" val="1"/>
              </a:ext>
            </a:extLst>
          </p:cNvPr>
          <p:cNvCxnSpPr>
            <a:cxnSpLocks/>
          </p:cNvCxnSpPr>
          <p:nvPr userDrawn="1"/>
        </p:nvCxnSpPr>
        <p:spPr>
          <a:xfrm>
            <a:off x="4626292" y="2033542"/>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id="{1E0F6676-ECF9-4320-A187-9C308A86D973}"/>
              </a:ext>
              <a:ext uri="{C183D7F6-B498-43B3-948B-1728B52AA6E4}">
                <adec:decorative xmlns:adec="http://schemas.microsoft.com/office/drawing/2017/decorative" val="1"/>
              </a:ext>
            </a:extLst>
          </p:cNvPr>
          <p:cNvCxnSpPr>
            <a:cxnSpLocks/>
          </p:cNvCxnSpPr>
          <p:nvPr userDrawn="1"/>
        </p:nvCxnSpPr>
        <p:spPr>
          <a:xfrm>
            <a:off x="7575384" y="2033542"/>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002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Large Numbers Option 2">
    <p:spTree>
      <p:nvGrpSpPr>
        <p:cNvPr id="1" name=""/>
        <p:cNvGrpSpPr/>
        <p:nvPr/>
      </p:nvGrpSpPr>
      <p:grpSpPr>
        <a:xfrm>
          <a:off x="0" y="0"/>
          <a:ext cx="0" cy="0"/>
          <a:chOff x="0" y="0"/>
          <a:chExt cx="0" cy="0"/>
        </a:xfrm>
      </p:grpSpPr>
      <p:sp>
        <p:nvSpPr>
          <p:cNvPr id="26" name="Text Placeholder 3">
            <a:extLst>
              <a:ext uri="{FF2B5EF4-FFF2-40B4-BE49-F238E27FC236}">
                <a16:creationId xmlns:a16="http://schemas.microsoft.com/office/drawing/2014/main" id="{E6E9DC6E-6F00-46BA-B990-095D92A35881}"/>
              </a:ext>
            </a:extLst>
          </p:cNvPr>
          <p:cNvSpPr>
            <a:spLocks noGrp="1"/>
          </p:cNvSpPr>
          <p:nvPr>
            <p:ph type="body" sz="quarter" idx="27" hasCustomPrompt="1"/>
          </p:nvPr>
        </p:nvSpPr>
        <p:spPr>
          <a:xfrm>
            <a:off x="890706" y="1579984"/>
            <a:ext cx="4348065" cy="4348065"/>
          </a:xfrm>
          <a:prstGeom prst="ellipse">
            <a:avLst/>
          </a:prstGeom>
          <a:noFill/>
          <a:ln>
            <a:solidFill>
              <a:schemeClr val="accent1"/>
            </a:solidFill>
          </a:ln>
        </p:spPr>
        <p:txBody>
          <a:bodyPr anchor="ctr"/>
          <a:lstStyle>
            <a:lvl1pPr marL="0" indent="0" algn="ctr">
              <a:buNone/>
              <a:defRPr sz="21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27" name="Text Placeholder 9">
            <a:extLst>
              <a:ext uri="{FF2B5EF4-FFF2-40B4-BE49-F238E27FC236}">
                <a16:creationId xmlns:a16="http://schemas.microsoft.com/office/drawing/2014/main" id="{76D2E128-93A5-440C-A234-55AC27F90F8C}"/>
              </a:ext>
            </a:extLst>
          </p:cNvPr>
          <p:cNvSpPr>
            <a:spLocks noGrp="1"/>
          </p:cNvSpPr>
          <p:nvPr>
            <p:ph type="body" sz="quarter" idx="28" hasCustomPrompt="1"/>
          </p:nvPr>
        </p:nvSpPr>
        <p:spPr>
          <a:xfrm>
            <a:off x="4739330" y="1754721"/>
            <a:ext cx="3998591" cy="3998591"/>
          </a:xfrm>
          <a:prstGeom prst="ellipse">
            <a:avLst/>
          </a:prstGeom>
          <a:noFill/>
          <a:ln>
            <a:solidFill>
              <a:schemeClr val="accent2"/>
            </a:solidFill>
          </a:ln>
        </p:spPr>
        <p:txBody>
          <a:bodyPr vert="horz" lIns="0" tIns="0" rIns="0" bIns="0" rtlCol="0" anchor="ctr">
            <a:noAutofit/>
          </a:bodyPr>
          <a:lstStyle>
            <a:lvl1pPr marL="0" indent="0" algn="ctr">
              <a:buNone/>
              <a:defRPr lang="en-ZA" sz="2100" dirty="0">
                <a:solidFill>
                  <a:schemeClr val="tx1">
                    <a:lumMod val="75000"/>
                    <a:lumOff val="25000"/>
                  </a:schemeClr>
                </a:solidFill>
              </a:defRPr>
            </a:lvl1pPr>
          </a:lstStyle>
          <a:p>
            <a:pPr marL="266700" lvl="0" indent="-266700" algn="ctr"/>
            <a:r>
              <a:rPr lang="en-US" noProof="0"/>
              <a:t>Section Header</a:t>
            </a:r>
          </a:p>
        </p:txBody>
      </p:sp>
      <p:sp>
        <p:nvSpPr>
          <p:cNvPr id="28" name="Text Placeholder 9">
            <a:extLst>
              <a:ext uri="{FF2B5EF4-FFF2-40B4-BE49-F238E27FC236}">
                <a16:creationId xmlns:a16="http://schemas.microsoft.com/office/drawing/2014/main" id="{315814FC-F14E-4ECD-A97E-869936E55DF4}"/>
              </a:ext>
            </a:extLst>
          </p:cNvPr>
          <p:cNvSpPr>
            <a:spLocks noGrp="1"/>
          </p:cNvSpPr>
          <p:nvPr>
            <p:ph type="body" sz="quarter" idx="29" hasCustomPrompt="1"/>
          </p:nvPr>
        </p:nvSpPr>
        <p:spPr>
          <a:xfrm>
            <a:off x="8238481" y="2193897"/>
            <a:ext cx="3120238" cy="3120238"/>
          </a:xfrm>
          <a:prstGeom prst="ellipse">
            <a:avLst/>
          </a:prstGeom>
          <a:noFill/>
          <a:ln>
            <a:solidFill>
              <a:schemeClr val="accent3"/>
            </a:solidFill>
          </a:ln>
        </p:spPr>
        <p:txBody>
          <a:bodyPr vert="horz" lIns="0" tIns="0" rIns="0" bIns="0" rtlCol="0" anchor="ctr">
            <a:noAutofit/>
          </a:bodyPr>
          <a:lstStyle>
            <a:lvl1pPr marL="0" indent="0" algn="ctr">
              <a:buNone/>
              <a:defRPr lang="en-ZA" sz="2100" dirty="0">
                <a:solidFill>
                  <a:schemeClr val="tx1">
                    <a:lumMod val="75000"/>
                    <a:lumOff val="25000"/>
                  </a:schemeClr>
                </a:solidFill>
              </a:defRPr>
            </a:lvl1pPr>
          </a:lstStyle>
          <a:p>
            <a:pPr marL="266700" lvl="0" indent="-266700" algn="ctr"/>
            <a:r>
              <a:rPr lang="en-US" noProof="0"/>
              <a:t>Section Header</a:t>
            </a:r>
          </a:p>
        </p:txBody>
      </p:sp>
      <p:sp>
        <p:nvSpPr>
          <p:cNvPr id="48" name="Freeform: Shape 47">
            <a:extLst>
              <a:ext uri="{FF2B5EF4-FFF2-40B4-BE49-F238E27FC236}">
                <a16:creationId xmlns:a16="http://schemas.microsoft.com/office/drawing/2014/main" id="{A8E117AC-4076-4663-96EA-12A984AAA63A}"/>
              </a:ext>
            </a:extLst>
          </p:cNvPr>
          <p:cNvSpPr/>
          <p:nvPr userDrawn="1"/>
        </p:nvSpPr>
        <p:spPr>
          <a:xfrm>
            <a:off x="4740115" y="2772299"/>
            <a:ext cx="494967" cy="1963434"/>
          </a:xfrm>
          <a:custGeom>
            <a:avLst/>
            <a:gdLst>
              <a:gd name="connsiteX0" fmla="*/ 258706 w 494967"/>
              <a:gd name="connsiteY0" fmla="*/ 0 h 1963434"/>
              <a:gd name="connsiteX1" fmla="*/ 324121 w 494967"/>
              <a:gd name="connsiteY1" fmla="*/ 135794 h 1963434"/>
              <a:gd name="connsiteX2" fmla="*/ 494967 w 494967"/>
              <a:gd name="connsiteY2" fmla="*/ 982025 h 1963434"/>
              <a:gd name="connsiteX3" fmla="*/ 324121 w 494967"/>
              <a:gd name="connsiteY3" fmla="*/ 1828257 h 1963434"/>
              <a:gd name="connsiteX4" fmla="*/ 259003 w 494967"/>
              <a:gd name="connsiteY4" fmla="*/ 1963434 h 1963434"/>
              <a:gd name="connsiteX5" fmla="*/ 241238 w 494967"/>
              <a:gd name="connsiteY5" fmla="*/ 1934192 h 1963434"/>
              <a:gd name="connsiteX6" fmla="*/ 0 w 494967"/>
              <a:gd name="connsiteY6" fmla="*/ 981472 h 1963434"/>
              <a:gd name="connsiteX7" fmla="*/ 241238 w 494967"/>
              <a:gd name="connsiteY7" fmla="*/ 28753 h 196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967" h="1963434">
                <a:moveTo>
                  <a:pt x="258706" y="0"/>
                </a:moveTo>
                <a:lnTo>
                  <a:pt x="324121" y="135794"/>
                </a:lnTo>
                <a:cubicBezTo>
                  <a:pt x="434133" y="395891"/>
                  <a:pt x="494967" y="681854"/>
                  <a:pt x="494967" y="982025"/>
                </a:cubicBezTo>
                <a:cubicBezTo>
                  <a:pt x="494967" y="1282196"/>
                  <a:pt x="434133" y="1568159"/>
                  <a:pt x="324121" y="1828257"/>
                </a:cubicBezTo>
                <a:lnTo>
                  <a:pt x="259003" y="1963434"/>
                </a:lnTo>
                <a:lnTo>
                  <a:pt x="241238" y="1934192"/>
                </a:lnTo>
                <a:cubicBezTo>
                  <a:pt x="87390" y="1650983"/>
                  <a:pt x="0" y="1326433"/>
                  <a:pt x="0" y="981472"/>
                </a:cubicBezTo>
                <a:cubicBezTo>
                  <a:pt x="0" y="636511"/>
                  <a:pt x="87390" y="311961"/>
                  <a:pt x="241238" y="28753"/>
                </a:cubicBezTo>
                <a:close/>
              </a:path>
            </a:pathLst>
          </a:custGeom>
          <a:pattFill prst="dk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Freeform: Shape 46">
            <a:extLst>
              <a:ext uri="{FF2B5EF4-FFF2-40B4-BE49-F238E27FC236}">
                <a16:creationId xmlns:a16="http://schemas.microsoft.com/office/drawing/2014/main" id="{33BA9298-2BC7-49EF-BEB7-E71095424207}"/>
              </a:ext>
            </a:extLst>
          </p:cNvPr>
          <p:cNvSpPr/>
          <p:nvPr userDrawn="1"/>
        </p:nvSpPr>
        <p:spPr>
          <a:xfrm>
            <a:off x="8245937" y="2863999"/>
            <a:ext cx="491664" cy="1780035"/>
          </a:xfrm>
          <a:custGeom>
            <a:avLst/>
            <a:gdLst>
              <a:gd name="connsiteX0" fmla="*/ 279162 w 491664"/>
              <a:gd name="connsiteY0" fmla="*/ 0 h 1780035"/>
              <a:gd name="connsiteX1" fmla="*/ 334593 w 491664"/>
              <a:gd name="connsiteY1" fmla="*/ 115068 h 1780035"/>
              <a:gd name="connsiteX2" fmla="*/ 491664 w 491664"/>
              <a:gd name="connsiteY2" fmla="*/ 893069 h 1780035"/>
              <a:gd name="connsiteX3" fmla="*/ 334593 w 491664"/>
              <a:gd name="connsiteY3" fmla="*/ 1671070 h 1780035"/>
              <a:gd name="connsiteX4" fmla="*/ 282102 w 491664"/>
              <a:gd name="connsiteY4" fmla="*/ 1780035 h 1780035"/>
              <a:gd name="connsiteX5" fmla="*/ 265807 w 491664"/>
              <a:gd name="connsiteY5" fmla="*/ 1758245 h 1780035"/>
              <a:gd name="connsiteX6" fmla="*/ 0 w 491664"/>
              <a:gd name="connsiteY6" fmla="*/ 888052 h 1780035"/>
              <a:gd name="connsiteX7" fmla="*/ 265807 w 491664"/>
              <a:gd name="connsiteY7" fmla="*/ 17859 h 17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664" h="1780035">
                <a:moveTo>
                  <a:pt x="279162" y="0"/>
                </a:moveTo>
                <a:lnTo>
                  <a:pt x="334593" y="115068"/>
                </a:lnTo>
                <a:cubicBezTo>
                  <a:pt x="435735" y="354195"/>
                  <a:pt x="491664" y="617100"/>
                  <a:pt x="491664" y="893069"/>
                </a:cubicBezTo>
                <a:cubicBezTo>
                  <a:pt x="491664" y="1169038"/>
                  <a:pt x="435735" y="1431944"/>
                  <a:pt x="334593" y="1671070"/>
                </a:cubicBezTo>
                <a:lnTo>
                  <a:pt x="282102" y="1780035"/>
                </a:lnTo>
                <a:lnTo>
                  <a:pt x="265807" y="1758245"/>
                </a:lnTo>
                <a:cubicBezTo>
                  <a:pt x="97991" y="1509844"/>
                  <a:pt x="0" y="1210391"/>
                  <a:pt x="0" y="888052"/>
                </a:cubicBezTo>
                <a:cubicBezTo>
                  <a:pt x="0" y="565713"/>
                  <a:pt x="97991" y="266261"/>
                  <a:pt x="265807" y="17859"/>
                </a:cubicBezTo>
                <a:close/>
              </a:path>
            </a:pathLst>
          </a:custGeom>
          <a:pattFill prst="dk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D850331C-9383-4367-8C09-8FBE227C98B4}"/>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D5AADDFA-0151-46BA-B788-3C5B8FC5B5FD}"/>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CC98EDD7-AC10-482C-9B0F-9EE170C1F8C4}"/>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46C6BDBB-2B70-456D-86FB-0A63D587A509}"/>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DD294FD8-6E9C-409A-81F3-C1E9BE998524}"/>
              </a:ext>
            </a:extLst>
          </p:cNvPr>
          <p:cNvSpPr/>
          <p:nvPr userDrawn="1"/>
        </p:nvSpPr>
        <p:spPr>
          <a:xfrm rot="13336516">
            <a:off x="137666" y="5349121"/>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4" name="Freeform: Shape 23">
            <a:extLst>
              <a:ext uri="{FF2B5EF4-FFF2-40B4-BE49-F238E27FC236}">
                <a16:creationId xmlns:a16="http://schemas.microsoft.com/office/drawing/2014/main" id="{E9CE551E-3C50-4DFC-B1F0-E75C36EB546C}"/>
              </a:ext>
            </a:extLst>
          </p:cNvPr>
          <p:cNvSpPr/>
          <p:nvPr userDrawn="1"/>
        </p:nvSpPr>
        <p:spPr>
          <a:xfrm rot="5738060">
            <a:off x="100722" y="596209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A30495D-C647-4038-8E7F-16125414CE5D}"/>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userDrawn="1">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userDrawn="1">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userDrawn="1">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9" name="Freeform: Shape 28">
            <a:extLst>
              <a:ext uri="{FF2B5EF4-FFF2-40B4-BE49-F238E27FC236}">
                <a16:creationId xmlns:a16="http://schemas.microsoft.com/office/drawing/2014/main" id="{487EAD8B-C2A9-4ED7-BA79-62CE2E5D80F9}"/>
              </a:ext>
            </a:extLst>
          </p:cNvPr>
          <p:cNvSpPr/>
          <p:nvPr userDrawn="1"/>
        </p:nvSpPr>
        <p:spPr>
          <a:xfrm rot="3693105">
            <a:off x="270909" y="5041123"/>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Text Placeholder 18">
            <a:extLst>
              <a:ext uri="{FF2B5EF4-FFF2-40B4-BE49-F238E27FC236}">
                <a16:creationId xmlns:a16="http://schemas.microsoft.com/office/drawing/2014/main" id="{C614E990-EC62-437B-ADF0-038FF35A2629}"/>
              </a:ext>
            </a:extLst>
          </p:cNvPr>
          <p:cNvSpPr>
            <a:spLocks noGrp="1"/>
          </p:cNvSpPr>
          <p:nvPr>
            <p:ph type="body" sz="quarter" idx="13" hasCustomPrompt="1"/>
          </p:nvPr>
        </p:nvSpPr>
        <p:spPr>
          <a:xfrm>
            <a:off x="1364343" y="2505766"/>
            <a:ext cx="3374987" cy="885825"/>
          </a:xfrm>
        </p:spPr>
        <p:txBody>
          <a:bodyPr anchor="ctr"/>
          <a:lstStyle>
            <a:lvl1pPr marL="0" indent="0" algn="ctr">
              <a:buNone/>
              <a:defRPr sz="8000" b="1">
                <a:latin typeface="+mj-lt"/>
              </a:defRPr>
            </a:lvl1pPr>
            <a:lvl2pPr marL="266700" indent="0">
              <a:buNone/>
              <a:defRPr sz="8000">
                <a:latin typeface="+mj-lt"/>
              </a:defRPr>
            </a:lvl2pPr>
            <a:lvl3pPr marL="542925" indent="0">
              <a:buNone/>
              <a:defRPr sz="8000">
                <a:latin typeface="+mj-lt"/>
              </a:defRPr>
            </a:lvl3pPr>
            <a:lvl4pPr marL="809625" indent="0">
              <a:buNone/>
              <a:defRPr sz="8000">
                <a:latin typeface="+mj-lt"/>
              </a:defRPr>
            </a:lvl4pPr>
            <a:lvl5pPr marL="1076325" indent="0">
              <a:buNone/>
              <a:defRPr sz="8000">
                <a:latin typeface="+mj-lt"/>
              </a:defRPr>
            </a:lvl5pPr>
          </a:lstStyle>
          <a:p>
            <a:pPr lvl="0"/>
            <a:r>
              <a:rPr lang="en-US" noProof="0"/>
              <a:t>1</a:t>
            </a:r>
          </a:p>
        </p:txBody>
      </p:sp>
      <p:sp>
        <p:nvSpPr>
          <p:cNvPr id="32" name="Text Placeholder 20">
            <a:extLst>
              <a:ext uri="{FF2B5EF4-FFF2-40B4-BE49-F238E27FC236}">
                <a16:creationId xmlns:a16="http://schemas.microsoft.com/office/drawing/2014/main" id="{A6926E00-3D05-4600-B7E9-74F56D038AE9}"/>
              </a:ext>
            </a:extLst>
          </p:cNvPr>
          <p:cNvSpPr>
            <a:spLocks noGrp="1"/>
          </p:cNvSpPr>
          <p:nvPr>
            <p:ph type="body" sz="quarter" idx="14" hasCustomPrompt="1"/>
          </p:nvPr>
        </p:nvSpPr>
        <p:spPr>
          <a:xfrm>
            <a:off x="5212968" y="2505766"/>
            <a:ext cx="3025513" cy="885825"/>
          </a:xfrm>
        </p:spPr>
        <p:txBody>
          <a:bodyPr anchor="ctr"/>
          <a:lstStyle>
            <a:lvl1pPr marL="0" indent="0" algn="ctr">
              <a:buNone/>
              <a:defRPr sz="8000" b="1" i="0">
                <a:latin typeface="+mj-lt"/>
              </a:defRPr>
            </a:lvl1pPr>
          </a:lstStyle>
          <a:p>
            <a:pPr lvl="0"/>
            <a:r>
              <a:rPr lang="en-US" noProof="0"/>
              <a:t>2</a:t>
            </a:r>
          </a:p>
        </p:txBody>
      </p:sp>
      <p:sp>
        <p:nvSpPr>
          <p:cNvPr id="33" name="Text Placeholder 32">
            <a:extLst>
              <a:ext uri="{FF2B5EF4-FFF2-40B4-BE49-F238E27FC236}">
                <a16:creationId xmlns:a16="http://schemas.microsoft.com/office/drawing/2014/main" id="{56EA1CAB-F73E-42AE-AC55-B00392B49263}"/>
              </a:ext>
            </a:extLst>
          </p:cNvPr>
          <p:cNvSpPr>
            <a:spLocks noGrp="1"/>
          </p:cNvSpPr>
          <p:nvPr>
            <p:ph type="body" sz="quarter" idx="30" hasCustomPrompt="1"/>
          </p:nvPr>
        </p:nvSpPr>
        <p:spPr>
          <a:xfrm>
            <a:off x="8737600" y="2490630"/>
            <a:ext cx="2090738" cy="900962"/>
          </a:xfrm>
        </p:spPr>
        <p:txBody>
          <a:bodyPr vert="horz" lIns="0" tIns="0" rIns="0" bIns="0" rtlCol="0" anchor="ctr">
            <a:noAutofit/>
          </a:bodyPr>
          <a:lstStyle>
            <a:lvl1pPr marL="0" indent="0" algn="ctr">
              <a:buNone/>
              <a:defRPr lang="en-ZA" sz="8000" b="1" i="0" dirty="0">
                <a:latin typeface="+mj-lt"/>
              </a:defRPr>
            </a:lvl1pPr>
          </a:lstStyle>
          <a:p>
            <a:pPr marL="266700" lvl="0" indent="-266700" algn="ctr"/>
            <a:r>
              <a:rPr lang="en-US" noProof="0"/>
              <a:t>3</a:t>
            </a:r>
          </a:p>
        </p:txBody>
      </p:sp>
      <p:sp>
        <p:nvSpPr>
          <p:cNvPr id="35" name="Text Placeholder 34">
            <a:extLst>
              <a:ext uri="{FF2B5EF4-FFF2-40B4-BE49-F238E27FC236}">
                <a16:creationId xmlns:a16="http://schemas.microsoft.com/office/drawing/2014/main" id="{34357700-1BDF-40C0-BFE9-5F837ADED4AA}"/>
              </a:ext>
            </a:extLst>
          </p:cNvPr>
          <p:cNvSpPr>
            <a:spLocks noGrp="1"/>
          </p:cNvSpPr>
          <p:nvPr>
            <p:ph type="body" sz="quarter" idx="31" hasCustomPrompt="1"/>
          </p:nvPr>
        </p:nvSpPr>
        <p:spPr>
          <a:xfrm>
            <a:off x="1820138" y="4015478"/>
            <a:ext cx="2489200" cy="1012825"/>
          </a:xfrm>
        </p:spPr>
        <p:txBody>
          <a:bodyPr/>
          <a:lstStyle>
            <a:lvl1pPr marL="0" indent="0" algn="ctr">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Description</a:t>
            </a:r>
          </a:p>
        </p:txBody>
      </p:sp>
      <p:sp>
        <p:nvSpPr>
          <p:cNvPr id="37" name="Text Placeholder 36">
            <a:extLst>
              <a:ext uri="{FF2B5EF4-FFF2-40B4-BE49-F238E27FC236}">
                <a16:creationId xmlns:a16="http://schemas.microsoft.com/office/drawing/2014/main" id="{A3F3E97F-9A21-4431-909B-D1E580B19F1B}"/>
              </a:ext>
            </a:extLst>
          </p:cNvPr>
          <p:cNvSpPr>
            <a:spLocks noGrp="1"/>
          </p:cNvSpPr>
          <p:nvPr>
            <p:ph type="body" sz="quarter" idx="32" hasCustomPrompt="1"/>
          </p:nvPr>
        </p:nvSpPr>
        <p:spPr>
          <a:xfrm>
            <a:off x="5481124" y="4015478"/>
            <a:ext cx="2489200" cy="1011238"/>
          </a:xfrm>
        </p:spPr>
        <p:txBody>
          <a:bodyPr/>
          <a:lstStyle>
            <a:lvl1pPr marL="0" indent="0" algn="ctr">
              <a:buNone/>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Description</a:t>
            </a:r>
          </a:p>
        </p:txBody>
      </p:sp>
      <p:sp>
        <p:nvSpPr>
          <p:cNvPr id="39" name="Text Placeholder 38">
            <a:extLst>
              <a:ext uri="{FF2B5EF4-FFF2-40B4-BE49-F238E27FC236}">
                <a16:creationId xmlns:a16="http://schemas.microsoft.com/office/drawing/2014/main" id="{2445CEA3-6928-4E8E-8E52-B7043F3580D1}"/>
              </a:ext>
            </a:extLst>
          </p:cNvPr>
          <p:cNvSpPr>
            <a:spLocks noGrp="1"/>
          </p:cNvSpPr>
          <p:nvPr>
            <p:ph type="body" sz="quarter" idx="33" hasCustomPrompt="1"/>
          </p:nvPr>
        </p:nvSpPr>
        <p:spPr>
          <a:xfrm>
            <a:off x="8737600" y="4015478"/>
            <a:ext cx="2090738" cy="1012825"/>
          </a:xfrm>
        </p:spPr>
        <p:txBody>
          <a:bodyPr/>
          <a:lstStyle>
            <a:lvl1pPr marL="0" indent="0" algn="ctr">
              <a:buNone/>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Description</a:t>
            </a:r>
          </a:p>
        </p:txBody>
      </p:sp>
    </p:spTree>
    <p:extLst>
      <p:ext uri="{BB962C8B-B14F-4D97-AF65-F5344CB8AC3E}">
        <p14:creationId xmlns:p14="http://schemas.microsoft.com/office/powerpoint/2010/main" val="2159792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AAF5B5B-E896-400A-9E43-EAF605A0AC8B}"/>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A2F5A3D-36C4-4B97-A62C-2AEA3B6FC1CF}"/>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BB474E17-6556-4551-AD1B-351EE2DA98E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F860E6D1-2C9F-477C-AE22-BFF5ADE85C60}"/>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65EC6C60-C605-4022-9718-ED56F34D6448}"/>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9F47BB28-400F-4C54-ADDA-0055CEB6593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386F148-99E1-4ED6-B4DA-151A6DB27D67}"/>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1A0565DA-6430-4984-ACB6-E7FACACC71A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DDE18DFF-F9E6-4839-817B-4DD871CEAE6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0038A3A-7324-4606-9C92-00C9AB1759F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5C0291BA-50C5-406F-B24E-14C9CAF652D7}"/>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152EBA81-38BC-4DF6-93C3-4A1A02FD2789}"/>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9AF80622-5597-45AD-92C3-2C4C3797720A}"/>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6833793E-EB91-43B4-8444-36ADD2A48E55}"/>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11" name="Slide Number Placeholder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6" name="Content Placeholder 5">
            <a:extLst>
              <a:ext uri="{FF2B5EF4-FFF2-40B4-BE49-F238E27FC236}">
                <a16:creationId xmlns:a16="http://schemas.microsoft.com/office/drawing/2014/main" id="{EA7B8348-A00A-4AAE-B1F6-924515577B23}"/>
              </a:ext>
            </a:extLst>
          </p:cNvPr>
          <p:cNvSpPr>
            <a:spLocks noGrp="1"/>
          </p:cNvSpPr>
          <p:nvPr>
            <p:ph sz="quarter" idx="4"/>
          </p:nvPr>
        </p:nvSpPr>
        <p:spPr>
          <a:xfrm>
            <a:off x="6300000" y="1581663"/>
            <a:ext cx="5472000" cy="4608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Text Placeholder 4">
            <a:extLst>
              <a:ext uri="{FF2B5EF4-FFF2-40B4-BE49-F238E27FC236}">
                <a16:creationId xmlns:a16="http://schemas.microsoft.com/office/drawing/2014/main" id="{4521CFCD-C079-4019-942D-035558CAFCAC}"/>
              </a:ext>
            </a:extLst>
          </p:cNvPr>
          <p:cNvSpPr>
            <a:spLocks noGrp="1"/>
          </p:cNvSpPr>
          <p:nvPr>
            <p:ph type="body" sz="quarter" idx="3"/>
          </p:nvPr>
        </p:nvSpPr>
        <p:spPr>
          <a:xfrm>
            <a:off x="6288002" y="1151785"/>
            <a:ext cx="5483998" cy="354868"/>
          </a:xfrm>
        </p:spPr>
        <p:txBody>
          <a:bodyPr vert="horz" lIns="0" tIns="0" rIns="0" bIns="0" rtlCol="0" anchor="t">
            <a:noAutofit/>
          </a:bodyPr>
          <a:lstStyle>
            <a:lvl1pPr marL="0" indent="0">
              <a:buNone/>
              <a:defRPr lang="en-US" sz="2400" b="1"/>
            </a:lvl1pPr>
          </a:lstStyle>
          <a:p>
            <a:pPr marL="266700" lvl="0" indent="-266700"/>
            <a:r>
              <a:rPr lang="en-US" noProof="0"/>
              <a:t>Click to edit Master text styles</a:t>
            </a:r>
          </a:p>
        </p:txBody>
      </p:sp>
    </p:spTree>
    <p:extLst>
      <p:ext uri="{BB962C8B-B14F-4D97-AF65-F5344CB8AC3E}">
        <p14:creationId xmlns:p14="http://schemas.microsoft.com/office/powerpoint/2010/main" val="163984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Market Space">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070BDE6F-3ADC-465D-A1D5-2E3FEE5E3685}"/>
              </a:ext>
            </a:extLst>
          </p:cNvPr>
          <p:cNvSpPr/>
          <p:nvPr userDrawn="1"/>
        </p:nvSpPr>
        <p:spPr>
          <a:xfrm rot="4308689">
            <a:off x="9605830" y="-345925"/>
            <a:ext cx="2706415" cy="2832124"/>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a:xfrm>
            <a:off x="431999" y="6188628"/>
            <a:ext cx="8784941" cy="365125"/>
          </a:xfrm>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cxnSp>
        <p:nvCxnSpPr>
          <p:cNvPr id="14" name="Straight Connector 13">
            <a:extLst>
              <a:ext uri="{FF2B5EF4-FFF2-40B4-BE49-F238E27FC236}">
                <a16:creationId xmlns:a16="http://schemas.microsoft.com/office/drawing/2014/main" id="{B3B7A27A-7EBF-4E8D-A115-E66CB9FAB634}"/>
              </a:ext>
            </a:extLst>
          </p:cNvPr>
          <p:cNvCxnSpPr>
            <a:cxnSpLocks/>
          </p:cNvCxnSpPr>
          <p:nvPr userDrawn="1"/>
        </p:nvCxnSpPr>
        <p:spPr>
          <a:xfrm>
            <a:off x="6096000" y="1319756"/>
            <a:ext cx="0" cy="4369844"/>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FFAC39-59BE-48F2-AD63-62BEFC00B1D5}"/>
              </a:ext>
            </a:extLst>
          </p:cNvPr>
          <p:cNvCxnSpPr>
            <a:cxnSpLocks/>
          </p:cNvCxnSpPr>
          <p:nvPr userDrawn="1"/>
        </p:nvCxnSpPr>
        <p:spPr>
          <a:xfrm flipH="1">
            <a:off x="432000" y="3504678"/>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 Placeholder 5">
            <a:extLst>
              <a:ext uri="{FF2B5EF4-FFF2-40B4-BE49-F238E27FC236}">
                <a16:creationId xmlns:a16="http://schemas.microsoft.com/office/drawing/2014/main" id="{FA965502-3EB0-4B3F-B1BD-4A4FCF7FFB40}"/>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0" name="Text Placeholder 5">
            <a:extLst>
              <a:ext uri="{FF2B5EF4-FFF2-40B4-BE49-F238E27FC236}">
                <a16:creationId xmlns:a16="http://schemas.microsoft.com/office/drawing/2014/main" id="{C18A1C3D-3A6C-4F03-9E67-CC675C5FE3BA}"/>
              </a:ext>
            </a:extLst>
          </p:cNvPr>
          <p:cNvSpPr>
            <a:spLocks noGrp="1"/>
          </p:cNvSpPr>
          <p:nvPr>
            <p:ph type="body" sz="quarter" idx="13" hasCustomPrompt="1"/>
          </p:nvPr>
        </p:nvSpPr>
        <p:spPr>
          <a:xfrm>
            <a:off x="5106000" y="585757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1" name="Text Placeholder 5">
            <a:extLst>
              <a:ext uri="{FF2B5EF4-FFF2-40B4-BE49-F238E27FC236}">
                <a16:creationId xmlns:a16="http://schemas.microsoft.com/office/drawing/2014/main" id="{469CF172-1F46-411E-B0E1-B0220CFB3DA3}"/>
              </a:ext>
            </a:extLst>
          </p:cNvPr>
          <p:cNvSpPr>
            <a:spLocks noGrp="1"/>
          </p:cNvSpPr>
          <p:nvPr>
            <p:ph type="body" sz="quarter" idx="14" hasCustomPrompt="1"/>
          </p:nvPr>
        </p:nvSpPr>
        <p:spPr>
          <a:xfrm>
            <a:off x="432000" y="318782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2" name="Text Placeholder 5">
            <a:extLst>
              <a:ext uri="{FF2B5EF4-FFF2-40B4-BE49-F238E27FC236}">
                <a16:creationId xmlns:a16="http://schemas.microsoft.com/office/drawing/2014/main" id="{BD9E85DB-9B95-40F2-9F0B-3D21BC9DCD8C}"/>
              </a:ext>
            </a:extLst>
          </p:cNvPr>
          <p:cNvSpPr>
            <a:spLocks noGrp="1"/>
          </p:cNvSpPr>
          <p:nvPr>
            <p:ph type="body" sz="quarter" idx="15" hasCustomPrompt="1"/>
          </p:nvPr>
        </p:nvSpPr>
        <p:spPr>
          <a:xfrm>
            <a:off x="9792001" y="318782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1044470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744396" y="2463936"/>
            <a:ext cx="3726003" cy="3314545"/>
          </a:xfrm>
          <a:prstGeom prst="rightArrowCallout">
            <a:avLst>
              <a:gd name="adj1" fmla="val 50000"/>
              <a:gd name="adj2" fmla="val 25000"/>
              <a:gd name="adj3" fmla="val 15421"/>
              <a:gd name="adj4" fmla="val 80487"/>
            </a:avLst>
          </a:prstGeom>
          <a:solidFill>
            <a:schemeClr val="bg1">
              <a:lumMod val="95000"/>
            </a:schemeClr>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613985" y="2463801"/>
            <a:ext cx="3726469" cy="3314200"/>
          </a:xfrm>
          <a:prstGeom prst="rightArrowCallout">
            <a:avLst>
              <a:gd name="adj1" fmla="val 50000"/>
              <a:gd name="adj2" fmla="val 25000"/>
              <a:gd name="adj3" fmla="val 16186"/>
              <a:gd name="adj4" fmla="val 80493"/>
            </a:avLst>
          </a:prstGeom>
          <a:solidFill>
            <a:schemeClr val="bg1">
              <a:lumMod val="95000"/>
            </a:schemeClr>
          </a:solidFill>
        </p:spPr>
        <p:txBody>
          <a:bodyPr lIns="180000" tIns="180000" rIns="18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483985" y="2463801"/>
            <a:ext cx="2963619" cy="3314200"/>
          </a:xfrm>
          <a:prstGeom prst="rect">
            <a:avLst/>
          </a:prstGeom>
          <a:solidFill>
            <a:schemeClr val="bg1">
              <a:lumMod val="95000"/>
            </a:schemeClr>
          </a:solidFill>
        </p:spPr>
        <p:txBody>
          <a:bodyPr lIns="180000" tIns="180000" rIns="18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a:extLst>
              <a:ext uri="{FF2B5EF4-FFF2-40B4-BE49-F238E27FC236}">
                <a16:creationId xmlns:a16="http://schemas.microsoft.com/office/drawing/2014/main" id="{F8E9D1B9-1C3A-4397-B3B4-9A921D64159E}"/>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6" name="Text Placeholder 5">
            <a:extLst>
              <a:ext uri="{FF2B5EF4-FFF2-40B4-BE49-F238E27FC236}">
                <a16:creationId xmlns:a16="http://schemas.microsoft.com/office/drawing/2014/main" id="{1B4F049D-3C57-44BB-ACE2-1363AF36D9EF}"/>
              </a:ext>
            </a:extLst>
          </p:cNvPr>
          <p:cNvSpPr>
            <a:spLocks noGrp="1"/>
          </p:cNvSpPr>
          <p:nvPr>
            <p:ph type="body" sz="quarter" idx="27" hasCustomPrompt="1"/>
          </p:nvPr>
        </p:nvSpPr>
        <p:spPr>
          <a:xfrm>
            <a:off x="744236" y="1647240"/>
            <a:ext cx="2975578" cy="648000"/>
          </a:xfrm>
          <a:ln>
            <a:solidFill>
              <a:schemeClr val="accent1"/>
            </a:solidFill>
          </a:ln>
        </p:spPr>
        <p:txBody>
          <a:bodyPr tIns="108000" anchor="t"/>
          <a:lstStyle>
            <a:lvl1pPr marL="0" indent="0" algn="ctr">
              <a:buNone/>
              <a:defRPr>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1 Title</a:t>
            </a:r>
          </a:p>
        </p:txBody>
      </p:sp>
      <p:sp>
        <p:nvSpPr>
          <p:cNvPr id="12" name="Text Placeholder 11">
            <a:extLst>
              <a:ext uri="{FF2B5EF4-FFF2-40B4-BE49-F238E27FC236}">
                <a16:creationId xmlns:a16="http://schemas.microsoft.com/office/drawing/2014/main" id="{FB9B793F-A64B-475C-96F3-FB40100E01E4}"/>
              </a:ext>
            </a:extLst>
          </p:cNvPr>
          <p:cNvSpPr>
            <a:spLocks noGrp="1"/>
          </p:cNvSpPr>
          <p:nvPr>
            <p:ph type="body" sz="quarter" idx="28" hasCustomPrompt="1"/>
          </p:nvPr>
        </p:nvSpPr>
        <p:spPr>
          <a:xfrm>
            <a:off x="4608336" y="1647040"/>
            <a:ext cx="2975578" cy="648000"/>
          </a:xfrm>
          <a:ln>
            <a:solidFill>
              <a:schemeClr val="accent2"/>
            </a:solidFill>
          </a:ln>
        </p:spPr>
        <p:txBody>
          <a:bodyPr tIns="108000" anchor="t"/>
          <a:lstStyle>
            <a:lvl1pPr marL="0" indent="0" algn="ctr">
              <a:buNone/>
              <a:defRPr>
                <a:latin typeface="+mj-lt"/>
              </a:defRPr>
            </a:lvl1pPr>
          </a:lstStyle>
          <a:p>
            <a:pPr lvl="0"/>
            <a:r>
              <a:rPr lang="en-US" noProof="0"/>
              <a:t>Section 2 Title</a:t>
            </a:r>
          </a:p>
        </p:txBody>
      </p:sp>
      <p:sp>
        <p:nvSpPr>
          <p:cNvPr id="14" name="Text Placeholder 13">
            <a:extLst>
              <a:ext uri="{FF2B5EF4-FFF2-40B4-BE49-F238E27FC236}">
                <a16:creationId xmlns:a16="http://schemas.microsoft.com/office/drawing/2014/main" id="{0EF53567-5287-43FB-B07E-A12F3AEEDB98}"/>
              </a:ext>
            </a:extLst>
          </p:cNvPr>
          <p:cNvSpPr>
            <a:spLocks noGrp="1"/>
          </p:cNvSpPr>
          <p:nvPr>
            <p:ph type="body" sz="quarter" idx="29" hasCustomPrompt="1"/>
          </p:nvPr>
        </p:nvSpPr>
        <p:spPr>
          <a:xfrm>
            <a:off x="8483986" y="1647240"/>
            <a:ext cx="2975578" cy="648000"/>
          </a:xfrm>
          <a:ln>
            <a:solidFill>
              <a:schemeClr val="accent3"/>
            </a:solidFill>
          </a:ln>
        </p:spPr>
        <p:txBody>
          <a:bodyPr tIns="108000" anchor="t"/>
          <a:lstStyle>
            <a:lvl1pPr marL="0" indent="0" algn="ctr">
              <a:buNone/>
              <a:defRPr>
                <a:latin typeface="+mj-lt"/>
              </a:defRPr>
            </a:lvl1pPr>
          </a:lstStyle>
          <a:p>
            <a:pPr lvl="0"/>
            <a:r>
              <a:rPr lang="en-US" noProof="0"/>
              <a:t>Section 3 Title</a:t>
            </a:r>
          </a:p>
        </p:txBody>
      </p:sp>
    </p:spTree>
    <p:extLst>
      <p:ext uri="{BB962C8B-B14F-4D97-AF65-F5344CB8AC3E}">
        <p14:creationId xmlns:p14="http://schemas.microsoft.com/office/powerpoint/2010/main" val="3755733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cxnSp>
        <p:nvCxnSpPr>
          <p:cNvPr id="15" name="Straight Arrow Connector 14">
            <a:extLst>
              <a:ext uri="{FF2B5EF4-FFF2-40B4-BE49-F238E27FC236}">
                <a16:creationId xmlns:a16="http://schemas.microsoft.com/office/drawing/2014/main" id="{52158F80-0C1A-4B9E-9335-A5A0015187F7}"/>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 Placeholder 10">
            <a:extLst>
              <a:ext uri="{FF2B5EF4-FFF2-40B4-BE49-F238E27FC236}">
                <a16:creationId xmlns:a16="http://schemas.microsoft.com/office/drawing/2014/main" id="{723DA611-B88C-4D7E-82A4-5E4CA9DC2EA3}"/>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7" name="Text Placeholder 10">
            <a:extLst>
              <a:ext uri="{FF2B5EF4-FFF2-40B4-BE49-F238E27FC236}">
                <a16:creationId xmlns:a16="http://schemas.microsoft.com/office/drawing/2014/main" id="{180A0FA4-75CD-4A61-AA79-9C3C5F97ED8C}"/>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EBB89A53-1B07-4560-B98E-03BECDB832C9}"/>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22D34AD8-D83D-4409-A418-C00840A085AC}"/>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3EAA6A46-63F3-49A5-8E0B-758176E4429D}"/>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BB051A6E-4868-4F3F-93DB-AD07020E934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8" name="Text Placeholder 10">
            <a:extLst>
              <a:ext uri="{FF2B5EF4-FFF2-40B4-BE49-F238E27FC236}">
                <a16:creationId xmlns:a16="http://schemas.microsoft.com/office/drawing/2014/main" id="{61519886-189E-4C69-AEED-FD9BDD3E567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0F084DDF-04EE-46A9-9F77-D5FD94D1B543}"/>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743DE8AB-BF74-4CC9-AD19-8BBBF44867AF}"/>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2ECC5C24-2CE5-491E-89DC-F9C5AE98B067}"/>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ADB0F187-5781-4076-B761-264B1C683A63}"/>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B2E776B2-D388-4243-80AE-BD8AF47C8AAB}"/>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79F3A104-EDC0-4A25-9585-3F9F8C1022C7}"/>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23DA3E7C-9F0E-4A57-B6EA-C01C72788E9E}"/>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A8ABC110-DC97-4A71-9A16-67581EAC9895}"/>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8" name="Text Placeholder 10">
            <a:extLst>
              <a:ext uri="{FF2B5EF4-FFF2-40B4-BE49-F238E27FC236}">
                <a16:creationId xmlns:a16="http://schemas.microsoft.com/office/drawing/2014/main" id="{81058125-332B-41A7-BCD5-72CAE3F9F97D}"/>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9" name="Text Placeholder 10">
            <a:extLst>
              <a:ext uri="{FF2B5EF4-FFF2-40B4-BE49-F238E27FC236}">
                <a16:creationId xmlns:a16="http://schemas.microsoft.com/office/drawing/2014/main" id="{E32DE8FD-6391-4094-BAEC-CC0836CC67EB}"/>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10">
            <a:extLst>
              <a:ext uri="{FF2B5EF4-FFF2-40B4-BE49-F238E27FC236}">
                <a16:creationId xmlns:a16="http://schemas.microsoft.com/office/drawing/2014/main" id="{5C53C0F3-9308-422B-BC6E-1ACA5029027A}"/>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1" name="Text Placeholder 10">
            <a:extLst>
              <a:ext uri="{FF2B5EF4-FFF2-40B4-BE49-F238E27FC236}">
                <a16:creationId xmlns:a16="http://schemas.microsoft.com/office/drawing/2014/main" id="{06DFFA03-9EA6-4F70-9519-AB1361BAF7CE}"/>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2" name="Text Placeholder 10">
            <a:extLst>
              <a:ext uri="{FF2B5EF4-FFF2-40B4-BE49-F238E27FC236}">
                <a16:creationId xmlns:a16="http://schemas.microsoft.com/office/drawing/2014/main" id="{49CD8693-3557-4241-BB88-518160D989C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3" name="Text Placeholder 10">
            <a:extLst>
              <a:ext uri="{FF2B5EF4-FFF2-40B4-BE49-F238E27FC236}">
                <a16:creationId xmlns:a16="http://schemas.microsoft.com/office/drawing/2014/main" id="{4884DF69-4936-4F90-BFB8-ED04A228DA22}"/>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4" name="Text Placeholder 10">
            <a:extLst>
              <a:ext uri="{FF2B5EF4-FFF2-40B4-BE49-F238E27FC236}">
                <a16:creationId xmlns:a16="http://schemas.microsoft.com/office/drawing/2014/main" id="{00804F61-8052-4AD8-8370-ED72B261BC29}"/>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5" name="Text Placeholder 10">
            <a:extLst>
              <a:ext uri="{FF2B5EF4-FFF2-40B4-BE49-F238E27FC236}">
                <a16:creationId xmlns:a16="http://schemas.microsoft.com/office/drawing/2014/main" id="{313F370F-A9EC-477E-BED7-BF4E87527420}"/>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6" name="Text Placeholder 10">
            <a:extLst>
              <a:ext uri="{FF2B5EF4-FFF2-40B4-BE49-F238E27FC236}">
                <a16:creationId xmlns:a16="http://schemas.microsoft.com/office/drawing/2014/main" id="{9E687ADD-FE6C-441E-991F-E71EA0572C32}"/>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7" name="Text Placeholder 10">
            <a:extLst>
              <a:ext uri="{FF2B5EF4-FFF2-40B4-BE49-F238E27FC236}">
                <a16:creationId xmlns:a16="http://schemas.microsoft.com/office/drawing/2014/main" id="{5E0252B4-80AE-40E9-BA32-6EDAAC625211}"/>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8" name="Text Placeholder 10">
            <a:extLst>
              <a:ext uri="{FF2B5EF4-FFF2-40B4-BE49-F238E27FC236}">
                <a16:creationId xmlns:a16="http://schemas.microsoft.com/office/drawing/2014/main" id="{8A807DF0-23B6-4B83-B3F6-8D0BE9A851F6}"/>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9" name="Text Placeholder 3">
            <a:extLst>
              <a:ext uri="{FF2B5EF4-FFF2-40B4-BE49-F238E27FC236}">
                <a16:creationId xmlns:a16="http://schemas.microsoft.com/office/drawing/2014/main" id="{F3591345-36C8-481A-AD5B-5F69B03D1710}"/>
              </a:ext>
            </a:extLst>
          </p:cNvPr>
          <p:cNvSpPr>
            <a:spLocks noGrp="1"/>
          </p:cNvSpPr>
          <p:nvPr>
            <p:ph type="body" sz="quarter" idx="59" hasCustomPrompt="1"/>
          </p:nvPr>
        </p:nvSpPr>
        <p:spPr>
          <a:xfrm>
            <a:off x="5360988" y="2190750"/>
            <a:ext cx="1793875" cy="561975"/>
          </a:xfrm>
          <a:noFill/>
          <a:ln>
            <a:noFill/>
          </a:ln>
        </p:spPr>
        <p:txBody>
          <a:bodyPr tIns="36000" anchor="t"/>
          <a:lstStyle>
            <a:lvl1pPr marL="0" indent="0" algn="ctr">
              <a:buNone/>
              <a:defRPr sz="1600" b="1">
                <a:solidFill>
                  <a:schemeClr val="tx1">
                    <a:lumMod val="75000"/>
                    <a:lumOff val="25000"/>
                  </a:schemeClr>
                </a:solidFill>
              </a:defRPr>
            </a:lvl1pPr>
          </a:lstStyle>
          <a:p>
            <a:pPr lvl="0"/>
            <a:r>
              <a:rPr lang="en-US" noProof="0"/>
              <a:t>Item Title</a:t>
            </a:r>
          </a:p>
        </p:txBody>
      </p:sp>
      <p:sp>
        <p:nvSpPr>
          <p:cNvPr id="50" name="Text Placeholder 36">
            <a:extLst>
              <a:ext uri="{FF2B5EF4-FFF2-40B4-BE49-F238E27FC236}">
                <a16:creationId xmlns:a16="http://schemas.microsoft.com/office/drawing/2014/main" id="{954C0732-1924-4A1B-9272-95C51D0B36FE}"/>
              </a:ext>
            </a:extLst>
          </p:cNvPr>
          <p:cNvSpPr>
            <a:spLocks noGrp="1"/>
          </p:cNvSpPr>
          <p:nvPr>
            <p:ph type="body" sz="quarter" idx="60" hasCustomPrompt="1"/>
          </p:nvPr>
        </p:nvSpPr>
        <p:spPr>
          <a:xfrm>
            <a:off x="5395728" y="2531196"/>
            <a:ext cx="1724394" cy="185808"/>
          </a:xfr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pPr lvl="0"/>
            <a:r>
              <a:rPr lang="en-US" noProof="0"/>
              <a:t>Month, Year</a:t>
            </a:r>
          </a:p>
        </p:txBody>
      </p:sp>
    </p:spTree>
    <p:extLst>
      <p:ext uri="{BB962C8B-B14F-4D97-AF65-F5344CB8AC3E}">
        <p14:creationId xmlns:p14="http://schemas.microsoft.com/office/powerpoint/2010/main" val="906707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340113" y="4505325"/>
            <a:ext cx="1800000" cy="900000"/>
          </a:xfrm>
        </p:spPr>
        <p:txBody>
          <a:bodyPr/>
          <a:lstStyle>
            <a:lvl1pPr marL="0" indent="0" algn="ctr">
              <a:buNone/>
              <a:defRPr sz="1600"/>
            </a:lvl1pPr>
          </a:lstStyle>
          <a:p>
            <a:pPr lvl="0"/>
            <a:r>
              <a:rPr lang="en-US" noProof="0"/>
              <a:t>Title</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248426" y="4505325"/>
            <a:ext cx="1800000" cy="900000"/>
          </a:xfrm>
        </p:spPr>
        <p:txBody>
          <a:bodyPr/>
          <a:lstStyle>
            <a:lvl1pPr marL="0" indent="0" algn="ctr">
              <a:buNone/>
              <a:defRPr sz="1600"/>
            </a:lvl1pPr>
          </a:lstStyle>
          <a:p>
            <a:pPr lvl="0"/>
            <a:r>
              <a:rPr lang="en-US" noProof="0"/>
              <a:t>Title</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156739" y="4505325"/>
            <a:ext cx="1800000" cy="900000"/>
          </a:xfrm>
        </p:spPr>
        <p:txBody>
          <a:bodyPr/>
          <a:lstStyle>
            <a:lvl1pPr marL="0" indent="0" algn="ctr">
              <a:buNone/>
              <a:defRPr sz="1600"/>
            </a:lvl1pPr>
          </a:lstStyle>
          <a:p>
            <a:pPr lvl="0"/>
            <a:r>
              <a:rPr lang="en-US" noProof="0"/>
              <a:t>Title</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065052" y="4505325"/>
            <a:ext cx="1800000" cy="900000"/>
          </a:xfrm>
        </p:spPr>
        <p:txBody>
          <a:bodyPr/>
          <a:lstStyle>
            <a:lvl1pPr marL="0" indent="0" algn="ctr">
              <a:buNone/>
              <a:defRPr sz="1600"/>
            </a:lvl1pPr>
          </a:lstStyle>
          <a:p>
            <a:pPr lvl="0"/>
            <a:r>
              <a:rPr lang="en-US" noProof="0"/>
              <a:t>Title</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1800000" cy="504000"/>
          </a:xfrm>
        </p:spPr>
        <p:txBody>
          <a:bodyPr/>
          <a:lstStyle>
            <a:lvl1pPr marL="0" indent="0" algn="ctr">
              <a:buNone/>
              <a:defRPr b="1">
                <a:latin typeface="+mj-lt"/>
              </a:defRPr>
            </a:lvl1pPr>
          </a:lstStyle>
          <a:p>
            <a:pPr lvl="0"/>
            <a:r>
              <a:rPr lang="en-US" noProof="0"/>
              <a:t>Full Name</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340113" y="3926335"/>
            <a:ext cx="1800000" cy="504000"/>
          </a:xfrm>
        </p:spPr>
        <p:txBody>
          <a:bodyPr/>
          <a:lstStyle>
            <a:lvl1pPr marL="0" indent="0" algn="ctr">
              <a:buNone/>
              <a:defRPr b="1">
                <a:latin typeface="+mj-lt"/>
              </a:defRPr>
            </a:lvl1pPr>
          </a:lstStyle>
          <a:p>
            <a:pPr lvl="0"/>
            <a:r>
              <a:rPr lang="en-US" noProof="0"/>
              <a:t>Full Name</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4248426" y="3926335"/>
            <a:ext cx="1800000" cy="504000"/>
          </a:xfrm>
        </p:spPr>
        <p:txBody>
          <a:bodyPr/>
          <a:lstStyle>
            <a:lvl1pPr marL="0" indent="0" algn="ctr">
              <a:buNone/>
              <a:defRPr b="1">
                <a:latin typeface="+mj-lt"/>
              </a:defRPr>
            </a:lvl1pPr>
          </a:lstStyle>
          <a:p>
            <a:pPr lvl="0"/>
            <a:r>
              <a:rPr lang="en-US" noProof="0"/>
              <a:t>Full Name</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6156739" y="3926335"/>
            <a:ext cx="1800000" cy="504000"/>
          </a:xfrm>
        </p:spPr>
        <p:txBody>
          <a:bodyPr/>
          <a:lstStyle>
            <a:lvl1pPr marL="0" indent="0" algn="ctr">
              <a:buNone/>
              <a:defRPr b="1">
                <a:latin typeface="+mj-lt"/>
              </a:defRPr>
            </a:lvl1pPr>
          </a:lstStyle>
          <a:p>
            <a:pPr lvl="0"/>
            <a:r>
              <a:rPr lang="en-US" noProof="0"/>
              <a:t>Full Name</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8065052" y="3926335"/>
            <a:ext cx="1800000" cy="504000"/>
          </a:xfrm>
        </p:spPr>
        <p:txBody>
          <a:bodyPr/>
          <a:lstStyle>
            <a:lvl1pPr marL="0" indent="0" algn="ctr">
              <a:buNone/>
              <a:defRPr b="1">
                <a:latin typeface="+mj-lt"/>
              </a:defRPr>
            </a:lvl1pPr>
          </a:lstStyle>
          <a:p>
            <a:pPr lvl="0"/>
            <a:r>
              <a:rPr lang="en-US" noProof="0"/>
              <a:t>Full Name</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1800" y="4505325"/>
            <a:ext cx="1800000" cy="900000"/>
          </a:xfrm>
        </p:spPr>
        <p:txBody>
          <a:bodyPr/>
          <a:lstStyle>
            <a:lvl1pPr marL="0" indent="0" algn="ctr">
              <a:buNone/>
              <a:defRPr sz="1600"/>
            </a:lvl1pPr>
          </a:lstStyle>
          <a:p>
            <a:pPr lvl="0"/>
            <a:r>
              <a:rPr lang="en-US" noProof="0"/>
              <a:t>Title</a:t>
            </a:r>
          </a:p>
        </p:txBody>
      </p:sp>
      <p:sp>
        <p:nvSpPr>
          <p:cNvPr id="23" name="Picture Placeholder 22">
            <a:extLst>
              <a:ext uri="{FF2B5EF4-FFF2-40B4-BE49-F238E27FC236}">
                <a16:creationId xmlns:a16="http://schemas.microsoft.com/office/drawing/2014/main" id="{4089E01F-0C47-4C6A-A9A8-A1A7E470F31A}"/>
              </a:ext>
            </a:extLst>
          </p:cNvPr>
          <p:cNvSpPr>
            <a:spLocks noGrp="1"/>
          </p:cNvSpPr>
          <p:nvPr>
            <p:ph type="pic" sz="quarter" idx="22"/>
          </p:nvPr>
        </p:nvSpPr>
        <p:spPr>
          <a:xfrm>
            <a:off x="717088"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4" name="Picture Placeholder 22">
            <a:extLst>
              <a:ext uri="{FF2B5EF4-FFF2-40B4-BE49-F238E27FC236}">
                <a16:creationId xmlns:a16="http://schemas.microsoft.com/office/drawing/2014/main" id="{806A4855-25AA-40D4-B1A4-A271486B6C9F}"/>
              </a:ext>
            </a:extLst>
          </p:cNvPr>
          <p:cNvSpPr>
            <a:spLocks noGrp="1"/>
          </p:cNvSpPr>
          <p:nvPr>
            <p:ph type="pic" sz="quarter" idx="23"/>
          </p:nvPr>
        </p:nvSpPr>
        <p:spPr>
          <a:xfrm>
            <a:off x="262540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5" name="Picture Placeholder 22">
            <a:extLst>
              <a:ext uri="{FF2B5EF4-FFF2-40B4-BE49-F238E27FC236}">
                <a16:creationId xmlns:a16="http://schemas.microsoft.com/office/drawing/2014/main" id="{31E10A24-B676-4117-9507-B4B0EB406F02}"/>
              </a:ext>
            </a:extLst>
          </p:cNvPr>
          <p:cNvSpPr>
            <a:spLocks noGrp="1"/>
          </p:cNvSpPr>
          <p:nvPr>
            <p:ph type="pic" sz="quarter" idx="24"/>
          </p:nvPr>
        </p:nvSpPr>
        <p:spPr>
          <a:xfrm>
            <a:off x="4533714"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6" name="Picture Placeholder 22">
            <a:extLst>
              <a:ext uri="{FF2B5EF4-FFF2-40B4-BE49-F238E27FC236}">
                <a16:creationId xmlns:a16="http://schemas.microsoft.com/office/drawing/2014/main" id="{6549D851-9848-44AC-937A-9B1EF867E595}"/>
              </a:ext>
            </a:extLst>
          </p:cNvPr>
          <p:cNvSpPr>
            <a:spLocks noGrp="1"/>
          </p:cNvSpPr>
          <p:nvPr>
            <p:ph type="pic" sz="quarter" idx="25"/>
          </p:nvPr>
        </p:nvSpPr>
        <p:spPr>
          <a:xfrm>
            <a:off x="6442027"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7" name="Picture Placeholder 22">
            <a:extLst>
              <a:ext uri="{FF2B5EF4-FFF2-40B4-BE49-F238E27FC236}">
                <a16:creationId xmlns:a16="http://schemas.microsoft.com/office/drawing/2014/main" id="{B765F5D3-7CB7-4E55-8217-E9EEA9F2945A}"/>
              </a:ext>
            </a:extLst>
          </p:cNvPr>
          <p:cNvSpPr>
            <a:spLocks noGrp="1"/>
          </p:cNvSpPr>
          <p:nvPr>
            <p:ph type="pic" sz="quarter" idx="26"/>
          </p:nvPr>
        </p:nvSpPr>
        <p:spPr>
          <a:xfrm>
            <a:off x="8350340"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0" name="Picture Placeholder 22">
            <a:extLst>
              <a:ext uri="{FF2B5EF4-FFF2-40B4-BE49-F238E27FC236}">
                <a16:creationId xmlns:a16="http://schemas.microsoft.com/office/drawing/2014/main" id="{8CB2CA38-4C7F-4D6B-9B34-606F1A007A17}"/>
              </a:ext>
            </a:extLst>
          </p:cNvPr>
          <p:cNvSpPr>
            <a:spLocks noGrp="1"/>
          </p:cNvSpPr>
          <p:nvPr>
            <p:ph type="pic" sz="quarter" idx="27"/>
          </p:nvPr>
        </p:nvSpPr>
        <p:spPr>
          <a:xfrm>
            <a:off x="1025865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F5DA42CA-D117-4AF7-9FEC-03EB2BBB7566}"/>
              </a:ext>
            </a:extLst>
          </p:cNvPr>
          <p:cNvSpPr>
            <a:spLocks noGrp="1"/>
          </p:cNvSpPr>
          <p:nvPr>
            <p:ph type="body" sz="quarter" idx="28" hasCustomPrompt="1"/>
          </p:nvPr>
        </p:nvSpPr>
        <p:spPr>
          <a:xfrm>
            <a:off x="9973363" y="3925888"/>
            <a:ext cx="1800000" cy="504825"/>
          </a:xfrm>
        </p:spPr>
        <p:txBody>
          <a:bodyPr/>
          <a:lstStyle>
            <a:lvl1pPr marL="0" indent="0" algn="ctr">
              <a:buNone/>
              <a:defRPr b="1">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Full Name</a:t>
            </a:r>
          </a:p>
        </p:txBody>
      </p:sp>
      <p:sp>
        <p:nvSpPr>
          <p:cNvPr id="11" name="Text Placeholder 10">
            <a:extLst>
              <a:ext uri="{FF2B5EF4-FFF2-40B4-BE49-F238E27FC236}">
                <a16:creationId xmlns:a16="http://schemas.microsoft.com/office/drawing/2014/main" id="{5F9CEF5A-8DCE-4156-9138-C113C0D3A79D}"/>
              </a:ext>
            </a:extLst>
          </p:cNvPr>
          <p:cNvSpPr>
            <a:spLocks noGrp="1"/>
          </p:cNvSpPr>
          <p:nvPr>
            <p:ph type="body" sz="quarter" idx="29" hasCustomPrompt="1"/>
          </p:nvPr>
        </p:nvSpPr>
        <p:spPr>
          <a:xfrm>
            <a:off x="9973363" y="4505325"/>
            <a:ext cx="1800000" cy="900113"/>
          </a:xfrm>
        </p:spPr>
        <p:txBody>
          <a:bodyPr/>
          <a:lstStyle>
            <a:lvl1pPr marL="0" indent="0" algn="ctr">
              <a:buNone/>
              <a:defRPr/>
            </a:lvl1pPr>
          </a:lstStyle>
          <a:p>
            <a:pPr lvl="0"/>
            <a:r>
              <a:rPr lang="en-US" noProof="0"/>
              <a:t>Title</a:t>
            </a:r>
          </a:p>
        </p:txBody>
      </p:sp>
      <p:cxnSp>
        <p:nvCxnSpPr>
          <p:cNvPr id="28" name="Straight Connector 27" descr="First divder line on slide">
            <a:extLst>
              <a:ext uri="{FF2B5EF4-FFF2-40B4-BE49-F238E27FC236}">
                <a16:creationId xmlns:a16="http://schemas.microsoft.com/office/drawing/2014/main" id="{CA251B6D-7A6C-4D1C-9EA2-6FB7576DB884}"/>
              </a:ext>
              <a:ext uri="{C183D7F6-B498-43B3-948B-1728B52AA6E4}">
                <adec:decorative xmlns:adec="http://schemas.microsoft.com/office/drawing/2017/decorative" val="1"/>
              </a:ext>
            </a:extLst>
          </p:cNvPr>
          <p:cNvCxnSpPr>
            <a:cxnSpLocks/>
          </p:cNvCxnSpPr>
          <p:nvPr userDrawn="1"/>
        </p:nvCxnSpPr>
        <p:spPr>
          <a:xfrm>
            <a:off x="2285956"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descr="Second divder line on slide">
            <a:extLst>
              <a:ext uri="{FF2B5EF4-FFF2-40B4-BE49-F238E27FC236}">
                <a16:creationId xmlns:a16="http://schemas.microsoft.com/office/drawing/2014/main" id="{85886762-068D-483A-B5DB-17701376B6C9}"/>
              </a:ext>
              <a:ext uri="{C183D7F6-B498-43B3-948B-1728B52AA6E4}">
                <adec:decorative xmlns:adec="http://schemas.microsoft.com/office/drawing/2017/decorative" val="1"/>
              </a:ext>
            </a:extLst>
          </p:cNvPr>
          <p:cNvCxnSpPr>
            <a:cxnSpLocks/>
          </p:cNvCxnSpPr>
          <p:nvPr userDrawn="1"/>
        </p:nvCxnSpPr>
        <p:spPr>
          <a:xfrm>
            <a:off x="4194268"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descr="Third divder line on slide">
            <a:extLst>
              <a:ext uri="{FF2B5EF4-FFF2-40B4-BE49-F238E27FC236}">
                <a16:creationId xmlns:a16="http://schemas.microsoft.com/office/drawing/2014/main" id="{42D88698-9E20-42D0-B1E7-638ABA8AA9D4}"/>
              </a:ext>
              <a:ext uri="{C183D7F6-B498-43B3-948B-1728B52AA6E4}">
                <adec:decorative xmlns:adec="http://schemas.microsoft.com/office/drawing/2017/decorative" val="1"/>
              </a:ext>
            </a:extLst>
          </p:cNvPr>
          <p:cNvCxnSpPr>
            <a:cxnSpLocks/>
          </p:cNvCxnSpPr>
          <p:nvPr userDrawn="1"/>
        </p:nvCxnSpPr>
        <p:spPr>
          <a:xfrm>
            <a:off x="6102580"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descr="Fourth divder line on slide">
            <a:extLst>
              <a:ext uri="{FF2B5EF4-FFF2-40B4-BE49-F238E27FC236}">
                <a16:creationId xmlns:a16="http://schemas.microsoft.com/office/drawing/2014/main" id="{11540BBA-4645-443F-A379-4C6A8F0969CF}"/>
              </a:ext>
              <a:ext uri="{C183D7F6-B498-43B3-948B-1728B52AA6E4}">
                <adec:decorative xmlns:adec="http://schemas.microsoft.com/office/drawing/2017/decorative" val="1"/>
              </a:ext>
            </a:extLst>
          </p:cNvPr>
          <p:cNvCxnSpPr>
            <a:cxnSpLocks/>
          </p:cNvCxnSpPr>
          <p:nvPr userDrawn="1"/>
        </p:nvCxnSpPr>
        <p:spPr>
          <a:xfrm>
            <a:off x="8010892"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descr="Fifth divder line on slide">
            <a:extLst>
              <a:ext uri="{FF2B5EF4-FFF2-40B4-BE49-F238E27FC236}">
                <a16:creationId xmlns:a16="http://schemas.microsoft.com/office/drawing/2014/main" id="{91920D82-94FF-45BE-B8F9-9DAB9487403D}"/>
              </a:ext>
              <a:ext uri="{C183D7F6-B498-43B3-948B-1728B52AA6E4}">
                <adec:decorative xmlns:adec="http://schemas.microsoft.com/office/drawing/2017/decorative" val="1"/>
              </a:ext>
            </a:extLst>
          </p:cNvPr>
          <p:cNvCxnSpPr>
            <a:cxnSpLocks/>
          </p:cNvCxnSpPr>
          <p:nvPr userDrawn="1"/>
        </p:nvCxnSpPr>
        <p:spPr>
          <a:xfrm>
            <a:off x="9919204"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510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Only">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Tree>
    <p:extLst>
      <p:ext uri="{BB962C8B-B14F-4D97-AF65-F5344CB8AC3E}">
        <p14:creationId xmlns:p14="http://schemas.microsoft.com/office/powerpoint/2010/main" val="150585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4" y="86714"/>
            <a:ext cx="6009285" cy="6684572"/>
          </a:xfr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Tree>
    <p:extLst>
      <p:ext uri="{BB962C8B-B14F-4D97-AF65-F5344CB8AC3E}">
        <p14:creationId xmlns:p14="http://schemas.microsoft.com/office/powerpoint/2010/main" val="904743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989658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Only No Graph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103350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hank You">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anchor="b" anchorCtr="0"/>
          <a:lstStyle>
            <a:lvl1pPr algn="r">
              <a:defRPr sz="6600" spc="-15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Contact Number</a:t>
            </a:r>
          </a:p>
        </p:txBody>
      </p:sp>
      <p:sp>
        <p:nvSpPr>
          <p:cNvPr id="9" name="Text Placeholder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Email or Social Media Handle</a:t>
            </a:r>
          </a:p>
        </p:txBody>
      </p:sp>
      <p:sp>
        <p:nvSpPr>
          <p:cNvPr id="8" name="Picture Placeholder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
        <p:nvSpPr>
          <p:cNvPr id="10" name="Text Placeholder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Website Address</a:t>
            </a:r>
          </a:p>
        </p:txBody>
      </p:sp>
    </p:spTree>
    <p:extLst>
      <p:ext uri="{BB962C8B-B14F-4D97-AF65-F5344CB8AC3E}">
        <p14:creationId xmlns:p14="http://schemas.microsoft.com/office/powerpoint/2010/main" val="13021552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reeform: Shape 4">
            <a:extLst>
              <a:ext uri="{FF2B5EF4-FFF2-40B4-BE49-F238E27FC236}">
                <a16:creationId xmlns:a16="http://schemas.microsoft.com/office/drawing/2014/main" id="{13A733F0-30A3-4125-9B9B-2A07E1461F1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5">
            <a:extLst>
              <a:ext uri="{FF2B5EF4-FFF2-40B4-BE49-F238E27FC236}">
                <a16:creationId xmlns:a16="http://schemas.microsoft.com/office/drawing/2014/main" id="{9E236A80-227E-4FE4-AA47-7802636969A0}"/>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AAF58058-47D7-451D-B2D5-713873CFA06B}"/>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E6D9AC51-13A8-43F2-B0AE-A475CD84575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BA8CC4C-FA3C-45FB-A5CE-C0F41063A4AA}"/>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320D0EA4-6C0E-4F3B-B209-84132CF9DCEE}"/>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B2637900-ABE5-44BB-8955-B59B20FACF68}"/>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878CEF9-0D4E-43CF-A1AC-B8A752A7EDD3}"/>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013952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13" name="Freeform: Shape 12">
            <a:extLst>
              <a:ext uri="{FF2B5EF4-FFF2-40B4-BE49-F238E27FC236}">
                <a16:creationId xmlns:a16="http://schemas.microsoft.com/office/drawing/2014/main" id="{20052C3A-3942-4B16-A466-441F8E3C2260}"/>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69484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E73E47D5-BDE7-46E7-8C4E-6111A41AF8D9}"/>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4D90A547-C01D-42BC-98ED-831FDD76F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7" name="Content Placeholder 2">
            <a:extLst>
              <a:ext uri="{FF2B5EF4-FFF2-40B4-BE49-F238E27FC236}">
                <a16:creationId xmlns:a16="http://schemas.microsoft.com/office/drawing/2014/main" id="{AEBF3BE3-47D8-4511-B598-743DF88DF915}"/>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000848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91434632-BEE5-428E-872A-794325BA806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7CB95FD3-7DAC-4417-8633-7EFA4852E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7" name="Picture Placeholder 2">
            <a:extLst>
              <a:ext uri="{FF2B5EF4-FFF2-40B4-BE49-F238E27FC236}">
                <a16:creationId xmlns:a16="http://schemas.microsoft.com/office/drawing/2014/main" id="{94CDAD6C-9665-443F-B344-147513A6C144}"/>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6412094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14992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rge Imag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000" y="3517901"/>
            <a:ext cx="6012000" cy="1409700"/>
          </a:xfrm>
          <a:solidFill>
            <a:schemeClr val="tx1"/>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84000" y="4927600"/>
            <a:ext cx="6012000" cy="1845743"/>
          </a:xfrm>
          <a:solidFill>
            <a:schemeClr val="tx1">
              <a:lumMod val="85000"/>
              <a:lumOff val="15000"/>
            </a:schemeClr>
          </a:solidFill>
        </p:spPr>
        <p:txBody>
          <a:bodyPr lIns="288000" tIns="144000" rIns="432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4000" y="86714"/>
            <a:ext cx="6009285" cy="3431187"/>
          </a:xfrm>
          <a:solidFill>
            <a:srgbClr val="333333"/>
          </a:solidFill>
        </p:spPr>
        <p:txBody>
          <a:bodyPr lIns="0" tIns="0" anchor="ctr"/>
          <a:lstStyle>
            <a:lvl1pPr marL="0" indent="0" algn="ctr">
              <a:buNone/>
              <a:defRPr sz="1100" i="1">
                <a:solidFill>
                  <a:schemeClr val="bg1">
                    <a:lumMod val="85000"/>
                  </a:schemeClr>
                </a:solidFill>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16" name="Content Placeholder 2">
            <a:extLst>
              <a:ext uri="{FF2B5EF4-FFF2-40B4-BE49-F238E27FC236}">
                <a16:creationId xmlns:a16="http://schemas.microsoft.com/office/drawing/2014/main" id="{ED5F0C9D-A08F-4539-BA26-61D24BBE6E9A}"/>
              </a:ext>
            </a:extLst>
          </p:cNvPr>
          <p:cNvSpPr>
            <a:spLocks noGrp="1"/>
          </p:cNvSpPr>
          <p:nvPr>
            <p:ph idx="15"/>
          </p:nvPr>
        </p:nvSpPr>
        <p:spPr>
          <a:xfrm>
            <a:off x="6464300" y="1152000"/>
            <a:ext cx="5307700" cy="46800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0728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11340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E0A84F6-FEAA-4BDD-9282-20006CFE8BD1}"/>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0CD00A51-7C86-40CE-9A85-9305A72856F5}"/>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72581C84-47AA-4227-BB97-9D73745C635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A3D0208D-7363-46C1-93C0-34D5C7CC03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9BF00BA4-FF52-480A-802E-02DFDD8C7441}"/>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98FC3C8E-D2F9-46FE-B29F-17C02B89FFCC}"/>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1AC53E23-4CA7-479D-B22A-A5FCB3E5B5F6}"/>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96F0F1DB-0C5F-4895-B71A-86B7D122DD4B}"/>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34BF4B3-A394-4B33-84E8-433CB3F4D710}"/>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B6E11BA4-7EBA-47E5-8E07-57E665A74955}"/>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7A178943-1EAE-4532-95FB-DFD1B8A936ED}"/>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A1603A2C-1F9D-4BAB-BF6C-C411F8898F5A}"/>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019487C-9065-4D0C-8A4F-0BEC960FF5E1}"/>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B2E39A85-934A-4BF2-93E3-761989F1B981}"/>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3" name="Content Placeholder 3">
            <a:extLst>
              <a:ext uri="{FF2B5EF4-FFF2-40B4-BE49-F238E27FC236}">
                <a16:creationId xmlns:a16="http://schemas.microsoft.com/office/drawing/2014/main" id="{94AA1D0D-4A88-48E6-9F92-152A70F621DA}"/>
              </a:ext>
            </a:extLst>
          </p:cNvPr>
          <p:cNvSpPr>
            <a:spLocks noGrp="1"/>
          </p:cNvSpPr>
          <p:nvPr>
            <p:ph sz="half" idx="2"/>
          </p:nvPr>
        </p:nvSpPr>
        <p:spPr>
          <a:xfrm>
            <a:off x="6300384" y="1140847"/>
            <a:ext cx="5471616" cy="50361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4748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7483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mage Bullets">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2041BFF2-BC3B-3145-940D-004809E5A80A}"/>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A9906F5C-A183-DF45-AE48-C1D611CDC98D}"/>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C9CFF2EB-CD95-EA4D-810E-C9F8127071FE}"/>
              </a:ext>
            </a:extLst>
          </p:cNvPr>
          <p:cNvSpPr>
            <a:spLocks noChangeAspect="1"/>
          </p:cNvSpPr>
          <p:nvPr userDrawn="1"/>
        </p:nvSpPr>
        <p:spPr>
          <a:xfrm>
            <a:off x="7639529"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Oval 30">
            <a:extLst>
              <a:ext uri="{FF2B5EF4-FFF2-40B4-BE49-F238E27FC236}">
                <a16:creationId xmlns:a16="http://schemas.microsoft.com/office/drawing/2014/main" id="{EE120266-68E0-504A-B1C8-F3369F5AF7C0}"/>
              </a:ext>
            </a:extLst>
          </p:cNvPr>
          <p:cNvSpPr>
            <a:spLocks noChangeAspect="1"/>
          </p:cNvSpPr>
          <p:nvPr userDrawn="1"/>
        </p:nvSpPr>
        <p:spPr>
          <a:xfrm>
            <a:off x="9933998"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4FB4A810-8614-AD44-B362-CE45C8C679CE}"/>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5012" y="4683647"/>
            <a:ext cx="2160588" cy="900000"/>
          </a:xfrm>
        </p:spPr>
        <p:txBody>
          <a:bodyPr/>
          <a:lstStyle>
            <a:lvl1pPr marL="0" indent="0" algn="ctr">
              <a:buNone/>
              <a:defRPr sz="1600"/>
            </a:lvl1pPr>
          </a:lstStyle>
          <a:p>
            <a:pPr lvl="0"/>
            <a:r>
              <a:rPr lang="en-US" noProof="0"/>
              <a:t>Bullet Description</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09481"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315013" y="3926335"/>
            <a:ext cx="2160587" cy="504000"/>
          </a:xfrm>
        </p:spPr>
        <p:txBody>
          <a:bodyPr/>
          <a:lstStyle>
            <a:lvl1pPr marL="0" indent="0" algn="ctr">
              <a:buNone/>
              <a:defRPr b="1">
                <a:latin typeface="+mj-lt"/>
              </a:defRPr>
            </a:lvl1pPr>
          </a:lstStyle>
          <a:p>
            <a:pPr lvl="0"/>
            <a:r>
              <a:rPr lang="en-US" noProof="0"/>
              <a:t>Bullet 4</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9609481" y="3926335"/>
            <a:ext cx="2160588" cy="504000"/>
          </a:xfrm>
        </p:spPr>
        <p:txBody>
          <a:bodyPr/>
          <a:lstStyle>
            <a:lvl1pPr marL="0" indent="0" algn="ctr">
              <a:buNone/>
              <a:defRPr b="1">
                <a:latin typeface="+mj-lt"/>
              </a:defRPr>
            </a:lvl1pPr>
          </a:lstStyle>
          <a:p>
            <a:pPr lvl="0"/>
            <a:r>
              <a:rPr lang="en-US" noProof="0"/>
              <a:t>Bullet 5</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4" name="Picture Placeholder 3">
            <a:extLst>
              <a:ext uri="{FF2B5EF4-FFF2-40B4-BE49-F238E27FC236}">
                <a16:creationId xmlns:a16="http://schemas.microsoft.com/office/drawing/2014/main" id="{B0B1F8F6-73A5-F142-8A28-094DA998B5F5}"/>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32" name="Picture Placeholder 3">
            <a:extLst>
              <a:ext uri="{FF2B5EF4-FFF2-40B4-BE49-F238E27FC236}">
                <a16:creationId xmlns:a16="http://schemas.microsoft.com/office/drawing/2014/main" id="{F78A887E-89A6-244C-8AA4-484FE535876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33" name="Picture Placeholder 3">
            <a:extLst>
              <a:ext uri="{FF2B5EF4-FFF2-40B4-BE49-F238E27FC236}">
                <a16:creationId xmlns:a16="http://schemas.microsoft.com/office/drawing/2014/main" id="{52B18661-99A8-214A-A089-09F11F1EB5C4}"/>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34" name="Picture Placeholder 3">
            <a:extLst>
              <a:ext uri="{FF2B5EF4-FFF2-40B4-BE49-F238E27FC236}">
                <a16:creationId xmlns:a16="http://schemas.microsoft.com/office/drawing/2014/main" id="{69D5F0B5-DE10-D646-9244-6B4289E7793E}"/>
              </a:ext>
            </a:extLst>
          </p:cNvPr>
          <p:cNvSpPr>
            <a:spLocks noGrp="1"/>
          </p:cNvSpPr>
          <p:nvPr>
            <p:ph type="pic" sz="quarter" idx="30"/>
          </p:nvPr>
        </p:nvSpPr>
        <p:spPr>
          <a:xfrm>
            <a:off x="7967620" y="2358091"/>
            <a:ext cx="854075" cy="854075"/>
          </a:xfrm>
        </p:spPr>
        <p:txBody>
          <a:bodyPr/>
          <a:lstStyle>
            <a:lvl1pPr marL="0" indent="0">
              <a:buNone/>
              <a:defRPr/>
            </a:lvl1pPr>
          </a:lstStyle>
          <a:p>
            <a:r>
              <a:rPr lang="en-US" noProof="0"/>
              <a:t>Click icon to add picture</a:t>
            </a:r>
            <a:endParaRPr lang="en-US" noProof="0" dirty="0"/>
          </a:p>
        </p:txBody>
      </p:sp>
      <p:sp>
        <p:nvSpPr>
          <p:cNvPr id="35" name="Picture Placeholder 3">
            <a:extLst>
              <a:ext uri="{FF2B5EF4-FFF2-40B4-BE49-F238E27FC236}">
                <a16:creationId xmlns:a16="http://schemas.microsoft.com/office/drawing/2014/main" id="{72B87CCD-6D17-844B-87EF-F8BC69D79B06}"/>
              </a:ext>
            </a:extLst>
          </p:cNvPr>
          <p:cNvSpPr>
            <a:spLocks noGrp="1"/>
          </p:cNvSpPr>
          <p:nvPr>
            <p:ph type="pic" sz="quarter" idx="31"/>
          </p:nvPr>
        </p:nvSpPr>
        <p:spPr>
          <a:xfrm>
            <a:off x="10261341" y="2358091"/>
            <a:ext cx="854075" cy="854075"/>
          </a:xfrm>
        </p:spPr>
        <p:txBody>
          <a:bodyPr/>
          <a:lstStyle>
            <a:lvl1pPr marL="0" indent="0">
              <a:buNone/>
              <a:defRPr/>
            </a:lvl1pPr>
          </a:lstStyle>
          <a:p>
            <a:r>
              <a:rPr lang="en-US" noProof="0"/>
              <a:t>Click icon to add picture</a:t>
            </a:r>
            <a:endParaRPr lang="en-US" noProof="0" dirty="0"/>
          </a:p>
        </p:txBody>
      </p:sp>
      <p:cxnSp>
        <p:nvCxnSpPr>
          <p:cNvPr id="25" name="Straight Connector 24">
            <a:extLst>
              <a:ext uri="{FF2B5EF4-FFF2-40B4-BE49-F238E27FC236}">
                <a16:creationId xmlns:a16="http://schemas.microsoft.com/office/drawing/2014/main" id="{EC221C1A-E955-4A4A-B47B-0028C57F6940}"/>
              </a:ext>
              <a:ext uri="{C183D7F6-B498-43B3-948B-1728B52AA6E4}">
                <adec:decorative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29F2F69-8DE5-40C8-9500-23B5BF43202A}"/>
              </a:ext>
              <a:ext uri="{C183D7F6-B498-43B3-948B-1728B52AA6E4}">
                <adec:decorative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F56195C-F685-42C9-980B-24974E65EA89}"/>
              </a:ext>
              <a:ext uri="{C183D7F6-B498-43B3-948B-1728B52AA6E4}">
                <adec:decorative xmlns:adec="http://schemas.microsoft.com/office/drawing/2017/decorative" val="1"/>
              </a:ext>
            </a:extLst>
          </p:cNvPr>
          <p:cNvCxnSpPr>
            <a:cxnSpLocks/>
          </p:cNvCxnSpPr>
          <p:nvPr userDrawn="1"/>
        </p:nvCxnSpPr>
        <p:spPr>
          <a:xfrm>
            <a:off x="7248035"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5A3995-4F01-4D2E-A636-9AC8AF29B733}"/>
              </a:ext>
              <a:ext uri="{C183D7F6-B498-43B3-948B-1728B52AA6E4}">
                <adec:decorative xmlns:adec="http://schemas.microsoft.com/office/drawing/2017/decorative" val="1"/>
              </a:ext>
            </a:extLst>
          </p:cNvPr>
          <p:cNvCxnSpPr>
            <a:cxnSpLocks/>
          </p:cNvCxnSpPr>
          <p:nvPr userDrawn="1"/>
        </p:nvCxnSpPr>
        <p:spPr>
          <a:xfrm>
            <a:off x="9542529"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84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 x Image Bullets Left">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019D3C0C-316D-A045-BC1B-D508718E47A9}"/>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56D90BAC-4672-454F-9B98-7A6F31D7B3F7}"/>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21146660-9CB0-D241-ACBC-5C0A9FC8AD1A}"/>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Picture Placeholder 3">
            <a:extLst>
              <a:ext uri="{FF2B5EF4-FFF2-40B4-BE49-F238E27FC236}">
                <a16:creationId xmlns:a16="http://schemas.microsoft.com/office/drawing/2014/main" id="{831AC394-0DDA-6F4A-B2D3-6D95CD866486}"/>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B1A58D5B-A4BA-F446-90DA-1B6B207869A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912C149-C249-1940-AF83-360853E78C26}"/>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7632650" y="86714"/>
            <a:ext cx="4472635"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Picture Placeholder 40">
            <a:extLst>
              <a:ext uri="{FF2B5EF4-FFF2-40B4-BE49-F238E27FC236}">
                <a16:creationId xmlns:a16="http://schemas.microsoft.com/office/drawing/2014/main" id="{5BDD2BB3-B6A3-404C-846E-13E06B2F1662}"/>
              </a:ext>
            </a:extLst>
          </p:cNvPr>
          <p:cNvSpPr>
            <a:spLocks noGrp="1"/>
          </p:cNvSpPr>
          <p:nvPr>
            <p:ph type="pic" sz="quarter" idx="25" hasCustomPrompt="1"/>
          </p:nvPr>
        </p:nvSpPr>
        <p:spPr>
          <a:xfrm>
            <a:off x="7632650" y="86714"/>
            <a:ext cx="4472635" cy="6478538"/>
          </a:xfrm>
          <a:custGeom>
            <a:avLst/>
            <a:gdLst>
              <a:gd name="connsiteX0" fmla="*/ 376782 w 4559351"/>
              <a:gd name="connsiteY0" fmla="*/ 5927210 h 6604145"/>
              <a:gd name="connsiteX1" fmla="*/ 1519837 w 4559351"/>
              <a:gd name="connsiteY1" fmla="*/ 6224579 h 6604145"/>
              <a:gd name="connsiteX2" fmla="*/ 1067656 w 4559351"/>
              <a:gd name="connsiteY2" fmla="*/ 6604145 h 6604145"/>
              <a:gd name="connsiteX3" fmla="*/ 567431 w 4559351"/>
              <a:gd name="connsiteY3" fmla="*/ 6347235 h 6604145"/>
              <a:gd name="connsiteX4" fmla="*/ 3770030 w 4559351"/>
              <a:gd name="connsiteY4" fmla="*/ 4729122 h 6604145"/>
              <a:gd name="connsiteX5" fmla="*/ 3830234 w 4559351"/>
              <a:gd name="connsiteY5" fmla="*/ 4893659 h 6604145"/>
              <a:gd name="connsiteX6" fmla="*/ 3125854 w 4559351"/>
              <a:gd name="connsiteY6" fmla="*/ 4949110 h 6604145"/>
              <a:gd name="connsiteX7" fmla="*/ 3170574 w 4559351"/>
              <a:gd name="connsiteY7" fmla="*/ 4030224 h 6604145"/>
              <a:gd name="connsiteX8" fmla="*/ 3437863 w 4559351"/>
              <a:gd name="connsiteY8" fmla="*/ 4760691 h 6604145"/>
              <a:gd name="connsiteX9" fmla="*/ 2793688 w 4559351"/>
              <a:gd name="connsiteY9" fmla="*/ 4980680 h 6604145"/>
              <a:gd name="connsiteX10" fmla="*/ 2501683 w 4559351"/>
              <a:gd name="connsiteY10" fmla="*/ 5003670 h 6604145"/>
              <a:gd name="connsiteX11" fmla="*/ 0 w 4559351"/>
              <a:gd name="connsiteY11" fmla="*/ 3396395 h 6604145"/>
              <a:gd name="connsiteX12" fmla="*/ 3032435 w 4559351"/>
              <a:gd name="connsiteY12" fmla="*/ 3966867 h 6604145"/>
              <a:gd name="connsiteX13" fmla="*/ 1101460 w 4559351"/>
              <a:gd name="connsiteY13" fmla="*/ 6039845 h 6604145"/>
              <a:gd name="connsiteX14" fmla="*/ 10881 w 4559351"/>
              <a:gd name="connsiteY14" fmla="*/ 5508230 h 6604145"/>
              <a:gd name="connsiteX15" fmla="*/ 0 w 4559351"/>
              <a:gd name="connsiteY15" fmla="*/ 5475113 h 6604145"/>
              <a:gd name="connsiteX16" fmla="*/ 0 w 4559351"/>
              <a:gd name="connsiteY16" fmla="*/ 2843941 h 6604145"/>
              <a:gd name="connsiteX17" fmla="*/ 1605508 w 4559351"/>
              <a:gd name="connsiteY17" fmla="*/ 3374908 h 6604145"/>
              <a:gd name="connsiteX18" fmla="*/ 1482045 w 4559351"/>
              <a:gd name="connsiteY18" fmla="*/ 3547687 h 6604145"/>
              <a:gd name="connsiteX19" fmla="*/ 0 w 4559351"/>
              <a:gd name="connsiteY19" fmla="*/ 3206607 h 6604145"/>
              <a:gd name="connsiteX20" fmla="*/ 0 w 4559351"/>
              <a:gd name="connsiteY20" fmla="*/ 0 h 6604145"/>
              <a:gd name="connsiteX21" fmla="*/ 4559351 w 4559351"/>
              <a:gd name="connsiteY21" fmla="*/ 0 h 6604145"/>
              <a:gd name="connsiteX22" fmla="*/ 4559351 w 4559351"/>
              <a:gd name="connsiteY22" fmla="*/ 4284646 h 6604145"/>
              <a:gd name="connsiteX23" fmla="*/ 0 w 4559351"/>
              <a:gd name="connsiteY23" fmla="*/ 2645102 h 660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59351" h="6604145">
                <a:moveTo>
                  <a:pt x="376782" y="5927210"/>
                </a:moveTo>
                <a:lnTo>
                  <a:pt x="1519837" y="6224579"/>
                </a:lnTo>
                <a:lnTo>
                  <a:pt x="1067656" y="6604145"/>
                </a:lnTo>
                <a:lnTo>
                  <a:pt x="567431" y="6347235"/>
                </a:lnTo>
                <a:close/>
                <a:moveTo>
                  <a:pt x="3770030" y="4729122"/>
                </a:moveTo>
                <a:lnTo>
                  <a:pt x="3830234" y="4893659"/>
                </a:lnTo>
                <a:lnTo>
                  <a:pt x="3125854" y="4949110"/>
                </a:lnTo>
                <a:close/>
                <a:moveTo>
                  <a:pt x="3170574" y="4030224"/>
                </a:moveTo>
                <a:lnTo>
                  <a:pt x="3437863" y="4760691"/>
                </a:lnTo>
                <a:lnTo>
                  <a:pt x="2793688" y="4980680"/>
                </a:lnTo>
                <a:lnTo>
                  <a:pt x="2501683" y="5003670"/>
                </a:lnTo>
                <a:close/>
                <a:moveTo>
                  <a:pt x="0" y="3396395"/>
                </a:moveTo>
                <a:lnTo>
                  <a:pt x="3032435" y="3966867"/>
                </a:lnTo>
                <a:lnTo>
                  <a:pt x="1101460" y="6039845"/>
                </a:lnTo>
                <a:lnTo>
                  <a:pt x="10881" y="5508230"/>
                </a:lnTo>
                <a:lnTo>
                  <a:pt x="0" y="5475113"/>
                </a:lnTo>
                <a:close/>
                <a:moveTo>
                  <a:pt x="0" y="2843941"/>
                </a:moveTo>
                <a:lnTo>
                  <a:pt x="1605508" y="3374908"/>
                </a:lnTo>
                <a:lnTo>
                  <a:pt x="1482045" y="3547687"/>
                </a:lnTo>
                <a:lnTo>
                  <a:pt x="0" y="3206607"/>
                </a:lnTo>
                <a:close/>
                <a:moveTo>
                  <a:pt x="0" y="0"/>
                </a:moveTo>
                <a:lnTo>
                  <a:pt x="4559351" y="0"/>
                </a:lnTo>
                <a:lnTo>
                  <a:pt x="4559351" y="4284646"/>
                </a:lnTo>
                <a:lnTo>
                  <a:pt x="0" y="2645102"/>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cxnSp>
        <p:nvCxnSpPr>
          <p:cNvPr id="23" name="Straight Connector 22" descr="First divider line on slide">
            <a:extLst>
              <a:ext uri="{FF2B5EF4-FFF2-40B4-BE49-F238E27FC236}">
                <a16:creationId xmlns:a16="http://schemas.microsoft.com/office/drawing/2014/main" id="{75A2F210-E29E-4509-86FF-5A92281F691D}"/>
              </a:ext>
              <a:ext uri="{C183D7F6-B498-43B3-948B-1728B52AA6E4}">
                <adec:decorative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id="{CF080BFA-0CFA-4DFF-8658-916C22E7C2DE}"/>
              </a:ext>
              <a:ext uri="{C183D7F6-B498-43B3-948B-1728B52AA6E4}">
                <adec:decorative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66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ctagon 6">
            <a:extLst>
              <a:ext uri="{FF2B5EF4-FFF2-40B4-BE49-F238E27FC236}">
                <a16:creationId xmlns:a16="http://schemas.microsoft.com/office/drawing/2014/main"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40000" cy="468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1999" y="6188628"/>
            <a:ext cx="8784941"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96369" y="6155190"/>
            <a:ext cx="432000" cy="432000"/>
          </a:xfrm>
          <a:prstGeom prst="ellipse">
            <a:avLst/>
          </a:prstGeom>
          <a:noFill/>
          <a:ln w="3175">
            <a:solidFill>
              <a:schemeClr val="accent1"/>
            </a:solidFill>
          </a:ln>
        </p:spPr>
        <p:txBody>
          <a:bodyPr vert="horz" lIns="0" tIns="0" rIns="0" bIns="0" rtlCol="0" anchor="ctr"/>
          <a:lstStyle>
            <a:lvl1pPr algn="ctr">
              <a:defRPr sz="1200" b="1" i="1">
                <a:solidFill>
                  <a:schemeClr val="tx1"/>
                </a:solidFill>
                <a:latin typeface="+mj-lt"/>
              </a:defRPr>
            </a:lvl1pPr>
          </a:lstStyle>
          <a:p>
            <a:fld id="{19B51A1E-902D-48AF-9020-955120F399B6}" type="slidenum">
              <a:rPr lang="en-US" noProof="0" smtClean="0"/>
              <a:pPr/>
              <a:t>‹#›</a:t>
            </a:fld>
            <a:endParaRPr lang="en-US" noProof="0" dirty="0"/>
          </a:p>
        </p:txBody>
      </p:sp>
      <p:sp>
        <p:nvSpPr>
          <p:cNvPr id="9" name="Oval 8">
            <a:extLst>
              <a:ext uri="{FF2B5EF4-FFF2-40B4-BE49-F238E27FC236}">
                <a16:creationId xmlns:a16="http://schemas.microsoft.com/office/drawing/2014/main"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0" name="Oval 9">
            <a:extLst>
              <a:ext uri="{FF2B5EF4-FFF2-40B4-BE49-F238E27FC236}">
                <a16:creationId xmlns:a16="http://schemas.microsoft.com/office/drawing/2014/main"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Box 10">
            <a:extLst>
              <a:ext uri="{FF2B5EF4-FFF2-40B4-BE49-F238E27FC236}">
                <a16:creationId xmlns:a16="http://schemas.microsoft.com/office/drawing/2014/main" id="{110EE18F-610D-4230-BA82-4E5007401ADD}"/>
              </a:ext>
            </a:extLst>
          </p:cNvPr>
          <p:cNvSpPr txBox="1"/>
          <p:nvPr userDrawn="1"/>
        </p:nvSpPr>
        <p:spPr>
          <a:xfrm>
            <a:off x="8734570" y="6278857"/>
            <a:ext cx="2510557" cy="184666"/>
          </a:xfrm>
          <a:prstGeom prst="rect">
            <a:avLst/>
          </a:prstGeom>
          <a:noFill/>
        </p:spPr>
        <p:txBody>
          <a:bodyPr wrap="square" lIns="0" tIns="0" rIns="0" bIns="0" rtlCol="0">
            <a:noAutofit/>
          </a:bodyPr>
          <a:lstStyle/>
          <a:p>
            <a:pPr algn="r"/>
            <a:r>
              <a:rPr lang="en-US" sz="1200" noProof="0" dirty="0">
                <a:solidFill>
                  <a:schemeClr val="tx2"/>
                </a:solidFill>
                <a:latin typeface="+mj-lt"/>
              </a:rPr>
              <a:t>Your Logo or Name Here</a:t>
            </a:r>
          </a:p>
        </p:txBody>
      </p:sp>
      <p:sp>
        <p:nvSpPr>
          <p:cNvPr id="14" name="Oval 13">
            <a:extLst>
              <a:ext uri="{FF2B5EF4-FFF2-40B4-BE49-F238E27FC236}">
                <a16:creationId xmlns:a16="http://schemas.microsoft.com/office/drawing/2014/main"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8" name="Rectangle 17">
            <a:extLst>
              <a:ext uri="{FF2B5EF4-FFF2-40B4-BE49-F238E27FC236}">
                <a16:creationId xmlns:a16="http://schemas.microsoft.com/office/drawing/2014/main"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50" r:id="rId4"/>
    <p:sldLayoutId id="2147483688" r:id="rId5"/>
    <p:sldLayoutId id="2147483656" r:id="rId6"/>
    <p:sldLayoutId id="2147483657" r:id="rId7"/>
    <p:sldLayoutId id="2147483665" r:id="rId8"/>
    <p:sldLayoutId id="2147483666" r:id="rId9"/>
    <p:sldLayoutId id="2147483667" r:id="rId10"/>
    <p:sldLayoutId id="2147483668" r:id="rId11"/>
    <p:sldLayoutId id="2147483669" r:id="rId12"/>
    <p:sldLayoutId id="2147483671" r:id="rId13"/>
    <p:sldLayoutId id="2147483687" r:id="rId14"/>
    <p:sldLayoutId id="2147483672" r:id="rId15"/>
    <p:sldLayoutId id="2147483673" r:id="rId16"/>
    <p:sldLayoutId id="2147483674" r:id="rId17"/>
    <p:sldLayoutId id="2147483677" r:id="rId18"/>
    <p:sldLayoutId id="2147483654" r:id="rId19"/>
    <p:sldLayoutId id="2147483660" r:id="rId20"/>
    <p:sldLayoutId id="2147483661" r:id="rId21"/>
    <p:sldLayoutId id="2147483681" r:id="rId22"/>
    <p:sldLayoutId id="2147483682" r:id="rId23"/>
    <p:sldLayoutId id="2147483683" r:id="rId24"/>
    <p:sldLayoutId id="2147483684" r:id="rId25"/>
    <p:sldLayoutId id="2147483685" r:id="rId26"/>
    <p:sldLayoutId id="2147483686" r:id="rId27"/>
  </p:sldLayoutIdLst>
  <p:hf hdr="0" ft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19.jp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8" Type="http://schemas.openxmlformats.org/officeDocument/2006/relationships/hyperlink" Target="https://gitlab.com/kd5_ajit_43511/project-garden_fever-source_code.git" TargetMode="External"/><Relationship Id="rId3" Type="http://schemas.openxmlformats.org/officeDocument/2006/relationships/image" Target="../media/image20.png"/><Relationship Id="rId7" Type="http://schemas.openxmlformats.org/officeDocument/2006/relationships/hyperlink" Target="https://youtu.be/gQKyiZSD9UY"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hyperlink" Target="http://3.141.195.17:3000/home" TargetMode="External"/><Relationship Id="rId5" Type="http://schemas.openxmlformats.org/officeDocument/2006/relationships/image" Target="../media/image22.svg"/><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8" Type="http://schemas.openxmlformats.org/officeDocument/2006/relationships/hyperlink" Target="https://hibernate.org/orm/documentation/5.4/" TargetMode="External"/><Relationship Id="rId3" Type="http://schemas.openxmlformats.org/officeDocument/2006/relationships/image" Target="../media/image2.jpeg"/><Relationship Id="rId7" Type="http://schemas.openxmlformats.org/officeDocument/2006/relationships/hyperlink" Target="https://docs.spring.io/spring-boot/docs/current/reference/htmlsingl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docs.oracle.com/javase/8/docs/technotes/tools/windows/javadoc.html" TargetMode="External"/><Relationship Id="rId5" Type="http://schemas.openxmlformats.org/officeDocument/2006/relationships/hyperlink" Target="https://github.com/" TargetMode="External"/><Relationship Id="rId10" Type="http://schemas.openxmlformats.org/officeDocument/2006/relationships/hyperlink" Target="https://farmkart.com/" TargetMode="External"/><Relationship Id="rId4" Type="http://schemas.openxmlformats.org/officeDocument/2006/relationships/hyperlink" Target="https://stackoverflow.com/" TargetMode="External"/><Relationship Id="rId9" Type="http://schemas.openxmlformats.org/officeDocument/2006/relationships/hyperlink" Target="https://reactjs.org/docs/getting-started.html"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hyperlink" Target="http://3.19.32.190:3000/about" TargetMode="External"/><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hyperlink" Target="mailto:farmforever2020@gmail.com" TargetMode="External"/><Relationship Id="rId9" Type="http://schemas.openxmlformats.org/officeDocument/2006/relationships/image" Target="../media/image29.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4" name="Picture Placeholder 43" descr="cartoon drawing of flowers&#10;">
            <a:extLst>
              <a:ext uri="{FF2B5EF4-FFF2-40B4-BE49-F238E27FC236}">
                <a16:creationId xmlns:a16="http://schemas.microsoft.com/office/drawing/2014/main" id="{1583F255-AF13-4756-96C9-236AB3183BB1}"/>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l="12" r="12"/>
          <a:stretch>
            <a:fillRect/>
          </a:stretch>
        </p:blipFill>
        <p:spPr/>
      </p:pic>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p:txBody>
          <a:bodyPr/>
          <a:lstStyle/>
          <a:p>
            <a:r>
              <a:rPr lang="en-US" dirty="0" err="1"/>
              <a:t>Agro</a:t>
            </a:r>
            <a:br>
              <a:rPr lang="en-US" dirty="0"/>
            </a:br>
            <a:r>
              <a:rPr lang="en-US" dirty="0"/>
              <a:t>Favor</a:t>
            </a:r>
          </a:p>
        </p:txBody>
      </p:sp>
      <p:cxnSp>
        <p:nvCxnSpPr>
          <p:cNvPr id="15" name="Straight Connector 14">
            <a:extLst>
              <a:ext uri="{FF2B5EF4-FFF2-40B4-BE49-F238E27FC236}">
                <a16:creationId xmlns:a16="http://schemas.microsoft.com/office/drawing/2014/main" id="{E99227BA-E7FE-418C-A9C9-21C49E9DFD38}"/>
              </a:ext>
              <a:ext uri="{C183D7F6-B498-43B3-948B-1728B52AA6E4}">
                <adec:decorative xmlns:adec="http://schemas.microsoft.com/office/drawing/2017/decorative" val="1"/>
              </a:ext>
            </a:extLst>
          </p:cNvPr>
          <p:cNvCxnSpPr>
            <a:cxnSpLocks/>
          </p:cNvCxnSpPr>
          <p:nvPr/>
        </p:nvCxnSpPr>
        <p:spPr>
          <a:xfrm>
            <a:off x="7777113" y="2407072"/>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7" name="Subtitle 6">
            <a:extLst>
              <a:ext uri="{FF2B5EF4-FFF2-40B4-BE49-F238E27FC236}">
                <a16:creationId xmlns:a16="http://schemas.microsoft.com/office/drawing/2014/main" id="{DA0FE6D5-D475-4CBB-A6C2-E3D991A36891}"/>
              </a:ext>
            </a:extLst>
          </p:cNvPr>
          <p:cNvSpPr>
            <a:spLocks noGrp="1"/>
          </p:cNvSpPr>
          <p:nvPr>
            <p:ph type="subTitle" idx="1"/>
          </p:nvPr>
        </p:nvSpPr>
        <p:spPr/>
        <p:txBody>
          <a:bodyPr/>
          <a:lstStyle/>
          <a:p>
            <a:r>
              <a:rPr lang="en-US" dirty="0"/>
              <a:t>Ecommerce </a:t>
            </a:r>
          </a:p>
          <a:p>
            <a:r>
              <a:rPr lang="en-US" dirty="0"/>
              <a:t>Website</a:t>
            </a:r>
          </a:p>
        </p:txBody>
      </p:sp>
      <p:grpSp>
        <p:nvGrpSpPr>
          <p:cNvPr id="34" name="Group 33">
            <a:extLst>
              <a:ext uri="{FF2B5EF4-FFF2-40B4-BE49-F238E27FC236}">
                <a16:creationId xmlns:a16="http://schemas.microsoft.com/office/drawing/2014/main" id="{F83DDF3D-91CE-40FB-BC3D-FFB1B5D89E47}"/>
              </a:ext>
              <a:ext uri="{C183D7F6-B498-43B3-948B-1728B52AA6E4}">
                <adec:decorative xmlns:adec="http://schemas.microsoft.com/office/drawing/2017/decorative" val="1"/>
              </a:ext>
            </a:extLst>
          </p:cNvPr>
          <p:cNvGrpSpPr/>
          <p:nvPr/>
        </p:nvGrpSpPr>
        <p:grpSpPr>
          <a:xfrm rot="14400000">
            <a:off x="2652367" y="2055974"/>
            <a:ext cx="1166491" cy="1379850"/>
            <a:chOff x="2451164" y="891257"/>
            <a:chExt cx="2066510" cy="2444489"/>
          </a:xfrm>
        </p:grpSpPr>
        <p:sp>
          <p:nvSpPr>
            <p:cNvPr id="47" name="Freeform: Shape 46">
              <a:extLst>
                <a:ext uri="{FF2B5EF4-FFF2-40B4-BE49-F238E27FC236}">
                  <a16:creationId xmlns:a16="http://schemas.microsoft.com/office/drawing/2014/main" id="{B6D0B8EE-8E06-4051-87BF-62C153F3FBBB}"/>
                </a:ext>
              </a:extLst>
            </p:cNvPr>
            <p:cNvSpPr/>
            <p:nvPr/>
          </p:nvSpPr>
          <p:spPr>
            <a:xfrm rot="4308689">
              <a:off x="2494071" y="8483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298CE312-D679-4677-A70A-DD8680158C70}"/>
                </a:ext>
              </a:extLst>
            </p:cNvPr>
            <p:cNvSpPr/>
            <p:nvPr/>
          </p:nvSpPr>
          <p:spPr>
            <a:xfrm rot="17100000">
              <a:off x="2845997" y="2637537"/>
              <a:ext cx="749854" cy="646563"/>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8AB49C52-40D9-4708-9FA2-EA1EAA7E5F7D}"/>
              </a:ext>
              <a:ext uri="{C183D7F6-B498-43B3-948B-1728B52AA6E4}">
                <adec:decorative xmlns:adec="http://schemas.microsoft.com/office/drawing/2017/decorative" val="1"/>
              </a:ext>
            </a:extLst>
          </p:cNvPr>
          <p:cNvGrpSpPr/>
          <p:nvPr/>
        </p:nvGrpSpPr>
        <p:grpSpPr>
          <a:xfrm>
            <a:off x="8660075" y="4152672"/>
            <a:ext cx="1214854" cy="1321675"/>
            <a:chOff x="9862160" y="831132"/>
            <a:chExt cx="1850209" cy="1915995"/>
          </a:xfrm>
        </p:grpSpPr>
        <p:sp>
          <p:nvSpPr>
            <p:cNvPr id="17" name="Freeform: Shape 16" title="triangles">
              <a:extLst>
                <a:ext uri="{FF2B5EF4-FFF2-40B4-BE49-F238E27FC236}">
                  <a16:creationId xmlns:a16="http://schemas.microsoft.com/office/drawing/2014/main" id="{CF4D42EE-976B-42EA-9296-F09B52B43083}"/>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title="triangles">
              <a:extLst>
                <a:ext uri="{FF2B5EF4-FFF2-40B4-BE49-F238E27FC236}">
                  <a16:creationId xmlns:a16="http://schemas.microsoft.com/office/drawing/2014/main" id="{917A4B98-246E-4DD5-80E1-507DDAD7E6A7}"/>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title="triangles">
              <a:extLst>
                <a:ext uri="{FF2B5EF4-FFF2-40B4-BE49-F238E27FC236}">
                  <a16:creationId xmlns:a16="http://schemas.microsoft.com/office/drawing/2014/main" id="{014986A5-DD66-4A12-B02B-644F15F58803}"/>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title="triangles">
              <a:extLst>
                <a:ext uri="{FF2B5EF4-FFF2-40B4-BE49-F238E27FC236}">
                  <a16:creationId xmlns:a16="http://schemas.microsoft.com/office/drawing/2014/main" id="{124626C1-C4D6-4B40-9BA2-F7AC106E9D46}"/>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title="triangles">
              <a:extLst>
                <a:ext uri="{FF2B5EF4-FFF2-40B4-BE49-F238E27FC236}">
                  <a16:creationId xmlns:a16="http://schemas.microsoft.com/office/drawing/2014/main" id="{2D03FA89-D0B9-48A7-9BE6-6C46066EC7A8}"/>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title="triangles">
              <a:extLst>
                <a:ext uri="{FF2B5EF4-FFF2-40B4-BE49-F238E27FC236}">
                  <a16:creationId xmlns:a16="http://schemas.microsoft.com/office/drawing/2014/main" id="{84C49DF3-FCB8-4A8A-8B3B-CB09BBED58EA}"/>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title="triangles">
              <a:extLst>
                <a:ext uri="{FF2B5EF4-FFF2-40B4-BE49-F238E27FC236}">
                  <a16:creationId xmlns:a16="http://schemas.microsoft.com/office/drawing/2014/main" id="{C811D4D3-5388-47A2-9963-BF24D3EA45D5}"/>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title="triangles">
              <a:extLst>
                <a:ext uri="{FF2B5EF4-FFF2-40B4-BE49-F238E27FC236}">
                  <a16:creationId xmlns:a16="http://schemas.microsoft.com/office/drawing/2014/main" id="{0CEEA8F6-1D8A-4E62-B8B9-FE06BEA53DD7}"/>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title="triangles">
              <a:extLst>
                <a:ext uri="{FF2B5EF4-FFF2-40B4-BE49-F238E27FC236}">
                  <a16:creationId xmlns:a16="http://schemas.microsoft.com/office/drawing/2014/main" id="{9829AF90-6CCA-44D5-868D-348F00B4266F}"/>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title="triangles">
              <a:extLst>
                <a:ext uri="{FF2B5EF4-FFF2-40B4-BE49-F238E27FC236}">
                  <a16:creationId xmlns:a16="http://schemas.microsoft.com/office/drawing/2014/main" id="{5566DF9A-D6EE-4FE0-86C1-6269295CC18B}"/>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title="triangles">
              <a:extLst>
                <a:ext uri="{FF2B5EF4-FFF2-40B4-BE49-F238E27FC236}">
                  <a16:creationId xmlns:a16="http://schemas.microsoft.com/office/drawing/2014/main" id="{2F8C9A57-16F4-4187-838D-E9CBD7C3F5E0}"/>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title="triangles">
              <a:extLst>
                <a:ext uri="{FF2B5EF4-FFF2-40B4-BE49-F238E27FC236}">
                  <a16:creationId xmlns:a16="http://schemas.microsoft.com/office/drawing/2014/main" id="{1562FCAC-1CB2-4AA4-95D9-A85615E286B4}"/>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title="triangles">
              <a:extLst>
                <a:ext uri="{FF2B5EF4-FFF2-40B4-BE49-F238E27FC236}">
                  <a16:creationId xmlns:a16="http://schemas.microsoft.com/office/drawing/2014/main" id="{3D046AF6-4E5C-4661-957A-3357B18BFD0B}"/>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title="triangles">
              <a:extLst>
                <a:ext uri="{FF2B5EF4-FFF2-40B4-BE49-F238E27FC236}">
                  <a16:creationId xmlns:a16="http://schemas.microsoft.com/office/drawing/2014/main" id="{05BF60D7-D4AB-4E28-995F-0004C0A430BC}"/>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2628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6" name="Picture Placeholder 25" descr="Placeholder Picture">
            <a:extLst>
              <a:ext uri="{FF2B5EF4-FFF2-40B4-BE49-F238E27FC236}">
                <a16:creationId xmlns:a16="http://schemas.microsoft.com/office/drawing/2014/main" id="{925A3C19-2816-4D4F-B6A9-C4A6DA022E3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86714" y="86714"/>
            <a:ext cx="6009285" cy="6684572"/>
          </a:xfrm>
        </p:spPr>
      </p:pic>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a:xfrm>
            <a:off x="6095999" y="86714"/>
            <a:ext cx="6009287" cy="2950608"/>
          </a:xfrm>
        </p:spPr>
        <p:txBody>
          <a:bodyPr/>
          <a:lstStyle/>
          <a:p>
            <a:r>
              <a:rPr lang="en-IN" dirty="0"/>
              <a:t>Benefits </a:t>
            </a:r>
            <a:endParaRPr lang="en-US" dirty="0"/>
          </a:p>
        </p:txBody>
      </p:sp>
      <p:sp>
        <p:nvSpPr>
          <p:cNvPr id="7" name="Subtitle 6">
            <a:extLst>
              <a:ext uri="{FF2B5EF4-FFF2-40B4-BE49-F238E27FC236}">
                <a16:creationId xmlns:a16="http://schemas.microsoft.com/office/drawing/2014/main" id="{DA0FE6D5-D475-4CBB-A6C2-E3D991A36891}"/>
              </a:ext>
            </a:extLst>
          </p:cNvPr>
          <p:cNvSpPr>
            <a:spLocks noGrp="1"/>
          </p:cNvSpPr>
          <p:nvPr>
            <p:ph type="subTitle" idx="1"/>
          </p:nvPr>
        </p:nvSpPr>
        <p:spPr>
          <a:xfrm>
            <a:off x="6095999" y="3007175"/>
            <a:ext cx="6009287" cy="3060933"/>
          </a:xfrm>
        </p:spPr>
        <p:txBody>
          <a:bodyPr/>
          <a:lstStyle/>
          <a:p>
            <a:endParaRPr lang="en-US" sz="1600" dirty="0"/>
          </a:p>
          <a:p>
            <a:r>
              <a:rPr lang="en-US" sz="1600" dirty="0">
                <a:latin typeface="Arial" panose="020B0604020202020204" pitchFamily="34" charset="0"/>
              </a:rPr>
              <a:t>The rich variety of online websites makes customers do their wishes very quickly where this website helps to add products easily to cart for customers and Admin section also admin can manages the menu list of the User Interface where admin can the add new products to the list and also update the product list and also can delete the products which admin don’t want to keep it in a menu list this system will helps to user and admin to do a functions in a easy manner. This website will contains function such as add to cart, view menu, etc.</a:t>
            </a:r>
            <a:endParaRPr lang="en-IN" sz="1600" dirty="0">
              <a:latin typeface="Arial" panose="020B0604020202020204" pitchFamily="34" charset="0"/>
            </a:endParaRPr>
          </a:p>
        </p:txBody>
      </p:sp>
      <p:grpSp>
        <p:nvGrpSpPr>
          <p:cNvPr id="60" name="Group 59">
            <a:extLst>
              <a:ext uri="{FF2B5EF4-FFF2-40B4-BE49-F238E27FC236}">
                <a16:creationId xmlns:a16="http://schemas.microsoft.com/office/drawing/2014/main" id="{502D7333-D43E-4F9D-B14F-59FA693F743A}"/>
              </a:ext>
              <a:ext uri="{C183D7F6-B498-43B3-948B-1728B52AA6E4}">
                <adec:decorative xmlns:adec="http://schemas.microsoft.com/office/drawing/2017/decorative" val="1"/>
              </a:ext>
            </a:extLst>
          </p:cNvPr>
          <p:cNvGrpSpPr/>
          <p:nvPr/>
        </p:nvGrpSpPr>
        <p:grpSpPr>
          <a:xfrm>
            <a:off x="8203224" y="-109"/>
            <a:ext cx="3081180" cy="3011457"/>
            <a:chOff x="8203224" y="-109"/>
            <a:chExt cx="3081180" cy="3011457"/>
          </a:xfrm>
        </p:grpSpPr>
        <p:sp>
          <p:nvSpPr>
            <p:cNvPr id="50" name="Freeform: Shape 13">
              <a:extLst>
                <a:ext uri="{FF2B5EF4-FFF2-40B4-BE49-F238E27FC236}">
                  <a16:creationId xmlns:a16="http://schemas.microsoft.com/office/drawing/2014/main" id="{59FDA323-CBDE-41E6-924C-03E74A614CC9}"/>
                </a:ext>
              </a:extLst>
            </p:cNvPr>
            <p:cNvSpPr/>
            <p:nvPr/>
          </p:nvSpPr>
          <p:spPr>
            <a:xfrm rot="4308689">
              <a:off x="8775952" y="408682"/>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id="{9CE92FB3-8AD8-47EB-97CA-0ECDC09120D0}"/>
                </a:ext>
              </a:extLst>
            </p:cNvPr>
            <p:cNvSpPr/>
            <p:nvPr/>
          </p:nvSpPr>
          <p:spPr>
            <a:xfrm rot="13830869">
              <a:off x="9042191" y="2734930"/>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17">
              <a:extLst>
                <a:ext uri="{FF2B5EF4-FFF2-40B4-BE49-F238E27FC236}">
                  <a16:creationId xmlns:a16="http://schemas.microsoft.com/office/drawing/2014/main" id="{4F13AF84-D580-486F-B6A7-DD766242180B}"/>
                </a:ext>
              </a:extLst>
            </p:cNvPr>
            <p:cNvSpPr/>
            <p:nvPr/>
          </p:nvSpPr>
          <p:spPr>
            <a:xfrm rot="12431080">
              <a:off x="9113375" y="2470891"/>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19">
              <a:extLst>
                <a:ext uri="{FF2B5EF4-FFF2-40B4-BE49-F238E27FC236}">
                  <a16:creationId xmlns:a16="http://schemas.microsoft.com/office/drawing/2014/main" id="{D9B80E43-DA23-4DAF-9988-45904EB5005D}"/>
                </a:ext>
              </a:extLst>
            </p:cNvPr>
            <p:cNvSpPr/>
            <p:nvPr/>
          </p:nvSpPr>
          <p:spPr>
            <a:xfrm rot="4308689">
              <a:off x="8370204" y="-16708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23">
              <a:extLst>
                <a:ext uri="{FF2B5EF4-FFF2-40B4-BE49-F238E27FC236}">
                  <a16:creationId xmlns:a16="http://schemas.microsoft.com/office/drawing/2014/main" id="{F9FBA27B-A072-4DE9-A04B-B238E9C6C89C}"/>
                </a:ext>
              </a:extLst>
            </p:cNvPr>
            <p:cNvSpPr/>
            <p:nvPr/>
          </p:nvSpPr>
          <p:spPr>
            <a:xfrm rot="17193105">
              <a:off x="10959548" y="1603457"/>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E67CB484-653D-4AC0-97B9-380A17B2A23B}"/>
                </a:ext>
              </a:extLst>
            </p:cNvPr>
            <p:cNvSpPr/>
            <p:nvPr/>
          </p:nvSpPr>
          <p:spPr>
            <a:xfrm rot="17193105">
              <a:off x="10463812" y="1384386"/>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37263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8CDD-CDB4-4C24-9C88-F28B9CF51DC0}"/>
              </a:ext>
            </a:extLst>
          </p:cNvPr>
          <p:cNvSpPr>
            <a:spLocks noGrp="1"/>
          </p:cNvSpPr>
          <p:nvPr>
            <p:ph type="title"/>
          </p:nvPr>
        </p:nvSpPr>
        <p:spPr/>
        <p:txBody>
          <a:bodyPr/>
          <a:lstStyle/>
          <a:p>
            <a:r>
              <a:rPr lang="en-US" dirty="0"/>
              <a:t>Competition</a:t>
            </a:r>
          </a:p>
        </p:txBody>
      </p:sp>
      <p:pic>
        <p:nvPicPr>
          <p:cNvPr id="18" name="Picture 17">
            <a:extLst>
              <a:ext uri="{FF2B5EF4-FFF2-40B4-BE49-F238E27FC236}">
                <a16:creationId xmlns:a16="http://schemas.microsoft.com/office/drawing/2014/main" id="{A8787DFC-0031-4625-97BC-173E116EBD6D}"/>
              </a:ext>
            </a:extLst>
          </p:cNvPr>
          <p:cNvPicPr>
            <a:picLocks noChangeAspect="1"/>
          </p:cNvPicPr>
          <p:nvPr/>
        </p:nvPicPr>
        <p:blipFill>
          <a:blip r:embed="rId3"/>
          <a:stretch>
            <a:fillRect/>
          </a:stretch>
        </p:blipFill>
        <p:spPr>
          <a:xfrm>
            <a:off x="1602375" y="1197507"/>
            <a:ext cx="1619250" cy="1619250"/>
          </a:xfrm>
          <a:prstGeom prst="rect">
            <a:avLst/>
          </a:prstGeom>
        </p:spPr>
      </p:pic>
      <p:pic>
        <p:nvPicPr>
          <p:cNvPr id="26" name="Picture 25">
            <a:extLst>
              <a:ext uri="{FF2B5EF4-FFF2-40B4-BE49-F238E27FC236}">
                <a16:creationId xmlns:a16="http://schemas.microsoft.com/office/drawing/2014/main" id="{E141F53F-9155-4018-BCAD-002CC63B53B5}"/>
              </a:ext>
            </a:extLst>
          </p:cNvPr>
          <p:cNvPicPr>
            <a:picLocks noChangeAspect="1"/>
          </p:cNvPicPr>
          <p:nvPr/>
        </p:nvPicPr>
        <p:blipFill>
          <a:blip r:embed="rId4"/>
          <a:stretch>
            <a:fillRect/>
          </a:stretch>
        </p:blipFill>
        <p:spPr>
          <a:xfrm>
            <a:off x="8030934" y="4055460"/>
            <a:ext cx="2305051" cy="909864"/>
          </a:xfrm>
          <a:prstGeom prst="rect">
            <a:avLst/>
          </a:prstGeom>
          <a:ln>
            <a:noFill/>
          </a:ln>
          <a:effectLst>
            <a:outerShdw blurRad="190500" algn="tl" rotWithShape="0">
              <a:srgbClr val="000000">
                <a:alpha val="70000"/>
              </a:srgbClr>
            </a:outerShdw>
          </a:effectLst>
        </p:spPr>
      </p:pic>
      <p:pic>
        <p:nvPicPr>
          <p:cNvPr id="28" name="Picture 27">
            <a:extLst>
              <a:ext uri="{FF2B5EF4-FFF2-40B4-BE49-F238E27FC236}">
                <a16:creationId xmlns:a16="http://schemas.microsoft.com/office/drawing/2014/main" id="{1E1FEB7D-DAB1-4AD5-BBE5-4C51E62B48D5}"/>
              </a:ext>
            </a:extLst>
          </p:cNvPr>
          <p:cNvPicPr>
            <a:picLocks noChangeAspect="1"/>
          </p:cNvPicPr>
          <p:nvPr/>
        </p:nvPicPr>
        <p:blipFill>
          <a:blip r:embed="rId5"/>
          <a:stretch>
            <a:fillRect/>
          </a:stretch>
        </p:blipFill>
        <p:spPr>
          <a:xfrm>
            <a:off x="4414157" y="2007132"/>
            <a:ext cx="2305051" cy="2305051"/>
          </a:xfrm>
          <a:prstGeom prst="rect">
            <a:avLst/>
          </a:prstGeom>
        </p:spPr>
      </p:pic>
      <p:grpSp>
        <p:nvGrpSpPr>
          <p:cNvPr id="29" name="Group 28">
            <a:extLst>
              <a:ext uri="{FF2B5EF4-FFF2-40B4-BE49-F238E27FC236}">
                <a16:creationId xmlns:a16="http://schemas.microsoft.com/office/drawing/2014/main" id="{D3FA21D2-0466-4F45-BF74-09F95DC26287}"/>
              </a:ext>
              <a:ext uri="{C183D7F6-B498-43B3-948B-1728B52AA6E4}">
                <adec:decorative xmlns:adec="http://schemas.microsoft.com/office/drawing/2017/decorative" val="1"/>
              </a:ext>
            </a:extLst>
          </p:cNvPr>
          <p:cNvGrpSpPr/>
          <p:nvPr/>
        </p:nvGrpSpPr>
        <p:grpSpPr>
          <a:xfrm>
            <a:off x="10150423" y="31332"/>
            <a:ext cx="1850209" cy="1915995"/>
            <a:chOff x="9862160" y="831132"/>
            <a:chExt cx="1850209" cy="1915995"/>
          </a:xfrm>
        </p:grpSpPr>
        <p:sp>
          <p:nvSpPr>
            <p:cNvPr id="30" name="Freeform: Shape 29" title="triangles">
              <a:extLst>
                <a:ext uri="{FF2B5EF4-FFF2-40B4-BE49-F238E27FC236}">
                  <a16:creationId xmlns:a16="http://schemas.microsoft.com/office/drawing/2014/main" id="{49985E73-45B3-4BDC-AEF8-B4D9713D4624}"/>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title="triangles">
              <a:extLst>
                <a:ext uri="{FF2B5EF4-FFF2-40B4-BE49-F238E27FC236}">
                  <a16:creationId xmlns:a16="http://schemas.microsoft.com/office/drawing/2014/main" id="{BBB307D7-F7F9-4B7A-A59C-7026AF025553}"/>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title="triangles">
              <a:extLst>
                <a:ext uri="{FF2B5EF4-FFF2-40B4-BE49-F238E27FC236}">
                  <a16:creationId xmlns:a16="http://schemas.microsoft.com/office/drawing/2014/main" id="{EDC3461F-9177-49C0-97BF-F448B9990A05}"/>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title="triangles">
              <a:extLst>
                <a:ext uri="{FF2B5EF4-FFF2-40B4-BE49-F238E27FC236}">
                  <a16:creationId xmlns:a16="http://schemas.microsoft.com/office/drawing/2014/main" id="{05AA0733-6EF4-419A-9F4A-91BBC13875DC}"/>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title="triangles">
              <a:extLst>
                <a:ext uri="{FF2B5EF4-FFF2-40B4-BE49-F238E27FC236}">
                  <a16:creationId xmlns:a16="http://schemas.microsoft.com/office/drawing/2014/main" id="{1BBC7A4C-349E-4098-889C-DF495D7B2919}"/>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title="triangles">
              <a:extLst>
                <a:ext uri="{FF2B5EF4-FFF2-40B4-BE49-F238E27FC236}">
                  <a16:creationId xmlns:a16="http://schemas.microsoft.com/office/drawing/2014/main" id="{6FCD4A87-B993-4B71-A85F-59058443D2F5}"/>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title="triangles">
              <a:extLst>
                <a:ext uri="{FF2B5EF4-FFF2-40B4-BE49-F238E27FC236}">
                  <a16:creationId xmlns:a16="http://schemas.microsoft.com/office/drawing/2014/main" id="{C7949D75-2720-4D5B-8AD9-DABA62F4A7FC}"/>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title="triangles">
              <a:extLst>
                <a:ext uri="{FF2B5EF4-FFF2-40B4-BE49-F238E27FC236}">
                  <a16:creationId xmlns:a16="http://schemas.microsoft.com/office/drawing/2014/main" id="{EB37F753-0A01-4F48-AF2B-DF4D53CEE136}"/>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title="triangles">
              <a:extLst>
                <a:ext uri="{FF2B5EF4-FFF2-40B4-BE49-F238E27FC236}">
                  <a16:creationId xmlns:a16="http://schemas.microsoft.com/office/drawing/2014/main" id="{E2762220-911F-49BC-8785-2054F849DA53}"/>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title="triangles">
              <a:extLst>
                <a:ext uri="{FF2B5EF4-FFF2-40B4-BE49-F238E27FC236}">
                  <a16:creationId xmlns:a16="http://schemas.microsoft.com/office/drawing/2014/main" id="{7E0B0AAF-4444-4FE2-9A91-6BCDD5375693}"/>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title="triangles">
              <a:extLst>
                <a:ext uri="{FF2B5EF4-FFF2-40B4-BE49-F238E27FC236}">
                  <a16:creationId xmlns:a16="http://schemas.microsoft.com/office/drawing/2014/main" id="{C1BF4CD2-96C5-49CE-A0E8-FD2CF2E781ED}"/>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title="triangles">
              <a:extLst>
                <a:ext uri="{FF2B5EF4-FFF2-40B4-BE49-F238E27FC236}">
                  <a16:creationId xmlns:a16="http://schemas.microsoft.com/office/drawing/2014/main" id="{BAF7DBBA-8330-4718-84B2-A29BB475B981}"/>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title="triangles">
              <a:extLst>
                <a:ext uri="{FF2B5EF4-FFF2-40B4-BE49-F238E27FC236}">
                  <a16:creationId xmlns:a16="http://schemas.microsoft.com/office/drawing/2014/main" id="{529E2C5E-44EC-4240-8EB6-1EC5BA3935DE}"/>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title="triangles">
              <a:extLst>
                <a:ext uri="{FF2B5EF4-FFF2-40B4-BE49-F238E27FC236}">
                  <a16:creationId xmlns:a16="http://schemas.microsoft.com/office/drawing/2014/main" id="{C3ACDEFD-C931-424A-95CC-4CEF50CA1DE3}"/>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a:extLst>
              <a:ext uri="{FF2B5EF4-FFF2-40B4-BE49-F238E27FC236}">
                <a16:creationId xmlns:a16="http://schemas.microsoft.com/office/drawing/2014/main" id="{CA8A7824-8206-4967-BD19-CB10C9CCD122}"/>
              </a:ext>
              <a:ext uri="{C183D7F6-B498-43B3-948B-1728B52AA6E4}">
                <adec:decorative xmlns:adec="http://schemas.microsoft.com/office/drawing/2017/decorative" val="1"/>
              </a:ext>
            </a:extLst>
          </p:cNvPr>
          <p:cNvGrpSpPr/>
          <p:nvPr/>
        </p:nvGrpSpPr>
        <p:grpSpPr>
          <a:xfrm rot="10800000">
            <a:off x="213349" y="4679939"/>
            <a:ext cx="1850209" cy="1915995"/>
            <a:chOff x="9862160" y="831132"/>
            <a:chExt cx="1850209" cy="1915995"/>
          </a:xfrm>
        </p:grpSpPr>
        <p:sp>
          <p:nvSpPr>
            <p:cNvPr id="45" name="Freeform: Shape 44" title="triangles">
              <a:extLst>
                <a:ext uri="{FF2B5EF4-FFF2-40B4-BE49-F238E27FC236}">
                  <a16:creationId xmlns:a16="http://schemas.microsoft.com/office/drawing/2014/main" id="{C2A9FB4E-B34C-4150-9D26-75F2AE3D7465}"/>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title="triangles">
              <a:extLst>
                <a:ext uri="{FF2B5EF4-FFF2-40B4-BE49-F238E27FC236}">
                  <a16:creationId xmlns:a16="http://schemas.microsoft.com/office/drawing/2014/main" id="{1172DA1F-9CA6-44F8-A96C-7E0199E83791}"/>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title="triangles">
              <a:extLst>
                <a:ext uri="{FF2B5EF4-FFF2-40B4-BE49-F238E27FC236}">
                  <a16:creationId xmlns:a16="http://schemas.microsoft.com/office/drawing/2014/main" id="{FB63EDDC-B776-474D-93E5-05D4D42B6E10}"/>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title="triangles">
              <a:extLst>
                <a:ext uri="{FF2B5EF4-FFF2-40B4-BE49-F238E27FC236}">
                  <a16:creationId xmlns:a16="http://schemas.microsoft.com/office/drawing/2014/main" id="{5DCC2A48-E66D-484E-A763-C21E830D9411}"/>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8" title="triangles">
              <a:extLst>
                <a:ext uri="{FF2B5EF4-FFF2-40B4-BE49-F238E27FC236}">
                  <a16:creationId xmlns:a16="http://schemas.microsoft.com/office/drawing/2014/main" id="{1B6369D2-2847-4CA7-8DEE-DEB376911A70}"/>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title="triangles">
              <a:extLst>
                <a:ext uri="{FF2B5EF4-FFF2-40B4-BE49-F238E27FC236}">
                  <a16:creationId xmlns:a16="http://schemas.microsoft.com/office/drawing/2014/main" id="{9C1C1DF7-CAB3-4340-9784-DF5270D81D8D}"/>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title="triangles">
              <a:extLst>
                <a:ext uri="{FF2B5EF4-FFF2-40B4-BE49-F238E27FC236}">
                  <a16:creationId xmlns:a16="http://schemas.microsoft.com/office/drawing/2014/main" id="{DFB3EF73-6F03-4198-AA8A-4B9F6C579434}"/>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title="triangles">
              <a:extLst>
                <a:ext uri="{FF2B5EF4-FFF2-40B4-BE49-F238E27FC236}">
                  <a16:creationId xmlns:a16="http://schemas.microsoft.com/office/drawing/2014/main" id="{6FB8B93A-5AEA-4016-9AC1-6699A8D970D0}"/>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52" title="triangles">
              <a:extLst>
                <a:ext uri="{FF2B5EF4-FFF2-40B4-BE49-F238E27FC236}">
                  <a16:creationId xmlns:a16="http://schemas.microsoft.com/office/drawing/2014/main" id="{7531A911-A0AF-43B3-B2B8-7E0BF9F53523}"/>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title="triangles">
              <a:extLst>
                <a:ext uri="{FF2B5EF4-FFF2-40B4-BE49-F238E27FC236}">
                  <a16:creationId xmlns:a16="http://schemas.microsoft.com/office/drawing/2014/main" id="{0DF23E2E-473D-49E1-87E9-A89ACBF13E6F}"/>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title="triangles">
              <a:extLst>
                <a:ext uri="{FF2B5EF4-FFF2-40B4-BE49-F238E27FC236}">
                  <a16:creationId xmlns:a16="http://schemas.microsoft.com/office/drawing/2014/main" id="{A552C2BB-1E1D-4768-B561-9B4E59E001AD}"/>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Shape 55" title="triangles">
              <a:extLst>
                <a:ext uri="{FF2B5EF4-FFF2-40B4-BE49-F238E27FC236}">
                  <a16:creationId xmlns:a16="http://schemas.microsoft.com/office/drawing/2014/main" id="{F765BCB2-3247-4301-A01F-EADB1DAB996A}"/>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title="triangles">
              <a:extLst>
                <a:ext uri="{FF2B5EF4-FFF2-40B4-BE49-F238E27FC236}">
                  <a16:creationId xmlns:a16="http://schemas.microsoft.com/office/drawing/2014/main" id="{03A50DFC-6012-4666-B704-AB1AABF60D9E}"/>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Shape 57" title="triangles">
              <a:extLst>
                <a:ext uri="{FF2B5EF4-FFF2-40B4-BE49-F238E27FC236}">
                  <a16:creationId xmlns:a16="http://schemas.microsoft.com/office/drawing/2014/main" id="{E2E6F1F4-A28A-4E56-A7D8-B51BE3910CE7}"/>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64704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5" name="Picture Placeholder 104" descr="Placeholder Picture">
            <a:extLst>
              <a:ext uri="{FF2B5EF4-FFF2-40B4-BE49-F238E27FC236}">
                <a16:creationId xmlns:a16="http://schemas.microsoft.com/office/drawing/2014/main" id="{9CF9A97B-8C9E-410A-A1D7-238293088B5A}"/>
              </a:ext>
            </a:extLst>
          </p:cNvPr>
          <p:cNvPicPr>
            <a:picLocks noGrp="1" noChangeAspect="1"/>
          </p:cNvPicPr>
          <p:nvPr>
            <p:ph type="pic" sz="quarter" idx="27"/>
          </p:nvPr>
        </p:nvPicPr>
        <p:blipFill>
          <a:blip r:embed="rId3" cstate="screen">
            <a:extLst>
              <a:ext uri="{28A0092B-C50C-407E-A947-70E740481C1C}">
                <a14:useLocalDpi xmlns:a14="http://schemas.microsoft.com/office/drawing/2010/main"/>
              </a:ext>
            </a:extLst>
          </a:blip>
          <a:srcRect l="13" r="13"/>
          <a:stretch>
            <a:fillRect/>
          </a:stretch>
        </p:blipFill>
        <p:spPr>
          <a:xfrm>
            <a:off x="105351" y="112295"/>
            <a:ext cx="6208364" cy="6658992"/>
          </a:xfrm>
        </p:spPr>
      </p:pic>
      <p:sp>
        <p:nvSpPr>
          <p:cNvPr id="2" name="Title 1">
            <a:extLst>
              <a:ext uri="{FF2B5EF4-FFF2-40B4-BE49-F238E27FC236}">
                <a16:creationId xmlns:a16="http://schemas.microsoft.com/office/drawing/2014/main" id="{352D215A-7D9D-4B71-81A1-3220FCFE316C}"/>
              </a:ext>
            </a:extLst>
          </p:cNvPr>
          <p:cNvSpPr>
            <a:spLocks noGrp="1"/>
          </p:cNvSpPr>
          <p:nvPr>
            <p:ph type="title"/>
          </p:nvPr>
        </p:nvSpPr>
        <p:spPr/>
        <p:txBody>
          <a:bodyPr/>
          <a:lstStyle/>
          <a:p>
            <a:r>
              <a:rPr lang="en-US" dirty="0"/>
              <a:t>Links</a:t>
            </a:r>
          </a:p>
        </p:txBody>
      </p:sp>
      <p:pic>
        <p:nvPicPr>
          <p:cNvPr id="71" name="Picture Placeholder 70" descr="link">
            <a:extLst>
              <a:ext uri="{FF2B5EF4-FFF2-40B4-BE49-F238E27FC236}">
                <a16:creationId xmlns:a16="http://schemas.microsoft.com/office/drawing/2014/main" id="{E5542F6D-CB05-1E49-9D10-41D51547FB68}"/>
              </a:ext>
            </a:extLst>
          </p:cNvPr>
          <p:cNvPicPr>
            <a:picLocks noGrp="1" noChangeAspect="1"/>
          </p:cNvPicPr>
          <p:nvPr>
            <p:ph type="pic" sz="quarter" idx="32"/>
          </p:nvPr>
        </p:nvPicPr>
        <p:blipFill>
          <a:blip r:embed="rId4">
            <a:extLst>
              <a:ext uri="{96DAC541-7B7A-43D3-8B79-37D633B846F1}">
                <asvg:svgBlip xmlns:asvg="http://schemas.microsoft.com/office/drawing/2016/SVG/main" r:embed="rId5"/>
              </a:ext>
            </a:extLst>
          </a:blip>
          <a:srcRect/>
          <a:stretch>
            <a:fillRect/>
          </a:stretch>
        </p:blipFill>
        <p:spPr/>
      </p:pic>
      <p:sp>
        <p:nvSpPr>
          <p:cNvPr id="8" name="Text Placeholder 7">
            <a:extLst>
              <a:ext uri="{FF2B5EF4-FFF2-40B4-BE49-F238E27FC236}">
                <a16:creationId xmlns:a16="http://schemas.microsoft.com/office/drawing/2014/main" id="{E6971D8C-ECC5-4EDD-AC10-DDF4CA7E9DC3}"/>
              </a:ext>
            </a:extLst>
          </p:cNvPr>
          <p:cNvSpPr>
            <a:spLocks noGrp="1"/>
          </p:cNvSpPr>
          <p:nvPr>
            <p:ph type="body" sz="quarter" idx="16"/>
          </p:nvPr>
        </p:nvSpPr>
        <p:spPr/>
        <p:txBody>
          <a:bodyPr/>
          <a:lstStyle/>
          <a:p>
            <a:r>
              <a:rPr lang="en-US" dirty="0"/>
              <a:t>AWS Link</a:t>
            </a:r>
          </a:p>
        </p:txBody>
      </p:sp>
      <p:sp>
        <p:nvSpPr>
          <p:cNvPr id="78" name="Text Placeholder 12">
            <a:extLst>
              <a:ext uri="{FF2B5EF4-FFF2-40B4-BE49-F238E27FC236}">
                <a16:creationId xmlns:a16="http://schemas.microsoft.com/office/drawing/2014/main" id="{B9366D2C-DAC9-484E-BC91-EFDB13FDA0EE}"/>
              </a:ext>
            </a:extLst>
          </p:cNvPr>
          <p:cNvSpPr>
            <a:spLocks noGrp="1"/>
          </p:cNvSpPr>
          <p:nvPr>
            <p:ph type="body" sz="quarter" idx="21"/>
          </p:nvPr>
        </p:nvSpPr>
        <p:spPr>
          <a:xfrm>
            <a:off x="8768283" y="1694262"/>
            <a:ext cx="2001317" cy="720000"/>
          </a:xfrm>
        </p:spPr>
        <p:txBody>
          <a:bodyPr/>
          <a:lstStyle/>
          <a:p>
            <a:r>
              <a:rPr lang="en-US" sz="1800" dirty="0">
                <a:hlinkClick r:id="rId6"/>
              </a:rPr>
              <a:t>http://3.141.195.17:3000/home</a:t>
            </a:r>
            <a:endParaRPr lang="en-US" sz="1800" dirty="0"/>
          </a:p>
        </p:txBody>
      </p:sp>
      <p:sp>
        <p:nvSpPr>
          <p:cNvPr id="9" name="Text Placeholder 8">
            <a:extLst>
              <a:ext uri="{FF2B5EF4-FFF2-40B4-BE49-F238E27FC236}">
                <a16:creationId xmlns:a16="http://schemas.microsoft.com/office/drawing/2014/main" id="{A6E9F776-E542-4D93-851A-A3A10F6D2A7D}"/>
              </a:ext>
            </a:extLst>
          </p:cNvPr>
          <p:cNvSpPr>
            <a:spLocks noGrp="1"/>
          </p:cNvSpPr>
          <p:nvPr>
            <p:ph type="body" sz="quarter" idx="17"/>
          </p:nvPr>
        </p:nvSpPr>
        <p:spPr/>
        <p:txBody>
          <a:bodyPr/>
          <a:lstStyle/>
          <a:p>
            <a:r>
              <a:rPr lang="en-US" dirty="0"/>
              <a:t>YouTube Link</a:t>
            </a:r>
          </a:p>
        </p:txBody>
      </p:sp>
      <p:sp>
        <p:nvSpPr>
          <p:cNvPr id="76" name="Text Placeholder 3">
            <a:extLst>
              <a:ext uri="{FF2B5EF4-FFF2-40B4-BE49-F238E27FC236}">
                <a16:creationId xmlns:a16="http://schemas.microsoft.com/office/drawing/2014/main" id="{4BB1D872-AE86-6841-98FC-E66E618311AB}"/>
              </a:ext>
            </a:extLst>
          </p:cNvPr>
          <p:cNvSpPr>
            <a:spLocks noGrp="1"/>
          </p:cNvSpPr>
          <p:nvPr>
            <p:ph type="body" sz="quarter" idx="12"/>
          </p:nvPr>
        </p:nvSpPr>
        <p:spPr>
          <a:xfrm>
            <a:off x="8768283" y="3301993"/>
            <a:ext cx="2001317" cy="720000"/>
          </a:xfrm>
        </p:spPr>
        <p:txBody>
          <a:bodyPr/>
          <a:lstStyle/>
          <a:p>
            <a:r>
              <a:rPr lang="en-US" sz="1800" dirty="0">
                <a:hlinkClick r:id="rId7"/>
              </a:rPr>
              <a:t>https://youtu.be/gQKyiZSD9UY</a:t>
            </a:r>
            <a:endParaRPr lang="en-US" sz="1800" dirty="0"/>
          </a:p>
        </p:txBody>
      </p:sp>
      <p:sp>
        <p:nvSpPr>
          <p:cNvPr id="10" name="Text Placeholder 9">
            <a:extLst>
              <a:ext uri="{FF2B5EF4-FFF2-40B4-BE49-F238E27FC236}">
                <a16:creationId xmlns:a16="http://schemas.microsoft.com/office/drawing/2014/main" id="{CE222CAE-9234-4B0E-90FC-584C469313C6}"/>
              </a:ext>
            </a:extLst>
          </p:cNvPr>
          <p:cNvSpPr>
            <a:spLocks noGrp="1"/>
          </p:cNvSpPr>
          <p:nvPr>
            <p:ph type="body" sz="quarter" idx="18"/>
          </p:nvPr>
        </p:nvSpPr>
        <p:spPr/>
        <p:txBody>
          <a:bodyPr/>
          <a:lstStyle/>
          <a:p>
            <a:r>
              <a:rPr lang="en-US" dirty="0"/>
              <a:t>GitLab Link</a:t>
            </a:r>
          </a:p>
        </p:txBody>
      </p:sp>
      <p:sp>
        <p:nvSpPr>
          <p:cNvPr id="77" name="Text Placeholder 4">
            <a:extLst>
              <a:ext uri="{FF2B5EF4-FFF2-40B4-BE49-F238E27FC236}">
                <a16:creationId xmlns:a16="http://schemas.microsoft.com/office/drawing/2014/main" id="{428D8FC0-4DC8-7F4A-AA1F-F12F19656FDD}"/>
              </a:ext>
            </a:extLst>
          </p:cNvPr>
          <p:cNvSpPr>
            <a:spLocks noGrp="1"/>
          </p:cNvSpPr>
          <p:nvPr>
            <p:ph type="body" sz="quarter" idx="13"/>
          </p:nvPr>
        </p:nvSpPr>
        <p:spPr>
          <a:xfrm>
            <a:off x="8768283" y="4866629"/>
            <a:ext cx="3116325" cy="1020824"/>
          </a:xfrm>
        </p:spPr>
        <p:txBody>
          <a:bodyPr/>
          <a:lstStyle/>
          <a:p>
            <a:r>
              <a:rPr lang="en-US" sz="1800" dirty="0">
                <a:hlinkClick r:id="rId8"/>
              </a:rPr>
              <a:t>https://</a:t>
            </a:r>
            <a:r>
              <a:rPr lang="en-US" sz="1800" dirty="0"/>
              <a:t>github.com/ImHarshwardhan/Agro_Favor</a:t>
            </a:r>
          </a:p>
        </p:txBody>
      </p:sp>
      <p:pic>
        <p:nvPicPr>
          <p:cNvPr id="7" name="Picture Placeholder 6">
            <a:extLst>
              <a:ext uri="{FF2B5EF4-FFF2-40B4-BE49-F238E27FC236}">
                <a16:creationId xmlns:a16="http://schemas.microsoft.com/office/drawing/2014/main" id="{9CD2F37C-9BD1-4C9B-886B-43082E69DB39}"/>
              </a:ext>
            </a:extLst>
          </p:cNvPr>
          <p:cNvPicPr>
            <a:picLocks noGrp="1" noChangeAspect="1"/>
          </p:cNvPicPr>
          <p:nvPr>
            <p:ph type="pic" sz="quarter" idx="31"/>
          </p:nvPr>
        </p:nvPicPr>
        <p:blipFill>
          <a:blip r:embed="rId9"/>
          <a:srcRect l="1424" r="1424"/>
          <a:stretch>
            <a:fillRect/>
          </a:stretch>
        </p:blipFill>
        <p:spPr>
          <a:xfrm>
            <a:off x="7363179" y="2955131"/>
            <a:ext cx="920750" cy="947737"/>
          </a:xfrm>
        </p:spPr>
      </p:pic>
      <p:pic>
        <p:nvPicPr>
          <p:cNvPr id="19" name="Picture Placeholder 18">
            <a:extLst>
              <a:ext uri="{FF2B5EF4-FFF2-40B4-BE49-F238E27FC236}">
                <a16:creationId xmlns:a16="http://schemas.microsoft.com/office/drawing/2014/main" id="{80F907C6-1A32-4D2F-9D92-EA0798889D2B}"/>
              </a:ext>
            </a:extLst>
          </p:cNvPr>
          <p:cNvPicPr>
            <a:picLocks noGrp="1" noChangeAspect="1"/>
          </p:cNvPicPr>
          <p:nvPr>
            <p:ph type="pic" sz="quarter" idx="30"/>
          </p:nvPr>
        </p:nvPicPr>
        <p:blipFill>
          <a:blip r:embed="rId10"/>
          <a:srcRect t="7233" b="7233"/>
          <a:stretch>
            <a:fillRect/>
          </a:stretch>
        </p:blipFill>
        <p:spPr>
          <a:xfrm>
            <a:off x="7489823" y="4731798"/>
            <a:ext cx="700673" cy="599310"/>
          </a:xfrm>
        </p:spPr>
      </p:pic>
      <p:grpSp>
        <p:nvGrpSpPr>
          <p:cNvPr id="27" name="Group 26">
            <a:extLst>
              <a:ext uri="{FF2B5EF4-FFF2-40B4-BE49-F238E27FC236}">
                <a16:creationId xmlns:a16="http://schemas.microsoft.com/office/drawing/2014/main" id="{8DE077A5-1C5E-4D1B-9516-37FFBD5747C4}"/>
              </a:ext>
              <a:ext uri="{C183D7F6-B498-43B3-948B-1728B52AA6E4}">
                <adec:decorative xmlns:adec="http://schemas.microsoft.com/office/drawing/2017/decorative" val="1"/>
              </a:ext>
            </a:extLst>
          </p:cNvPr>
          <p:cNvGrpSpPr/>
          <p:nvPr/>
        </p:nvGrpSpPr>
        <p:grpSpPr>
          <a:xfrm>
            <a:off x="349223" y="348673"/>
            <a:ext cx="1248758" cy="1357871"/>
            <a:chOff x="9862160" y="831132"/>
            <a:chExt cx="1850209" cy="1915995"/>
          </a:xfrm>
        </p:grpSpPr>
        <p:sp>
          <p:nvSpPr>
            <p:cNvPr id="28" name="Freeform: Shape 27" title="triangles">
              <a:extLst>
                <a:ext uri="{FF2B5EF4-FFF2-40B4-BE49-F238E27FC236}">
                  <a16:creationId xmlns:a16="http://schemas.microsoft.com/office/drawing/2014/main" id="{A7C42113-264F-424B-A1D5-414A7E5C7327}"/>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title="triangles">
              <a:extLst>
                <a:ext uri="{FF2B5EF4-FFF2-40B4-BE49-F238E27FC236}">
                  <a16:creationId xmlns:a16="http://schemas.microsoft.com/office/drawing/2014/main" id="{3A102FFB-15DD-4C78-A3B7-05B9D86535D0}"/>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title="triangles">
              <a:extLst>
                <a:ext uri="{FF2B5EF4-FFF2-40B4-BE49-F238E27FC236}">
                  <a16:creationId xmlns:a16="http://schemas.microsoft.com/office/drawing/2014/main" id="{EA54DB68-0C35-40D2-AD87-ED97B5F23E4D}"/>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title="triangles">
              <a:extLst>
                <a:ext uri="{FF2B5EF4-FFF2-40B4-BE49-F238E27FC236}">
                  <a16:creationId xmlns:a16="http://schemas.microsoft.com/office/drawing/2014/main" id="{2D19F2FC-1150-4E55-B363-AFEF8D33894D}"/>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title="triangles">
              <a:extLst>
                <a:ext uri="{FF2B5EF4-FFF2-40B4-BE49-F238E27FC236}">
                  <a16:creationId xmlns:a16="http://schemas.microsoft.com/office/drawing/2014/main" id="{AB07DEFF-DD25-4A51-9D6B-D0E3C1735332}"/>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title="triangles">
              <a:extLst>
                <a:ext uri="{FF2B5EF4-FFF2-40B4-BE49-F238E27FC236}">
                  <a16:creationId xmlns:a16="http://schemas.microsoft.com/office/drawing/2014/main" id="{B00698C0-911D-4DF8-897F-2B5E80AFA072}"/>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title="triangles">
              <a:extLst>
                <a:ext uri="{FF2B5EF4-FFF2-40B4-BE49-F238E27FC236}">
                  <a16:creationId xmlns:a16="http://schemas.microsoft.com/office/drawing/2014/main" id="{9E7DC3C2-B0D6-4848-AF09-AF4592692B34}"/>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title="triangles">
              <a:extLst>
                <a:ext uri="{FF2B5EF4-FFF2-40B4-BE49-F238E27FC236}">
                  <a16:creationId xmlns:a16="http://schemas.microsoft.com/office/drawing/2014/main" id="{94CD64D0-9C22-43C8-934F-4CE3601BD4D6}"/>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title="triangles">
              <a:extLst>
                <a:ext uri="{FF2B5EF4-FFF2-40B4-BE49-F238E27FC236}">
                  <a16:creationId xmlns:a16="http://schemas.microsoft.com/office/drawing/2014/main" id="{CEEECA54-CF32-472A-88D3-FD72225C62E8}"/>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title="triangles">
              <a:extLst>
                <a:ext uri="{FF2B5EF4-FFF2-40B4-BE49-F238E27FC236}">
                  <a16:creationId xmlns:a16="http://schemas.microsoft.com/office/drawing/2014/main" id="{E440D669-F4BD-4016-B00B-C1C5C9A2FD64}"/>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title="triangles">
              <a:extLst>
                <a:ext uri="{FF2B5EF4-FFF2-40B4-BE49-F238E27FC236}">
                  <a16:creationId xmlns:a16="http://schemas.microsoft.com/office/drawing/2014/main" id="{58F9CA3C-A7D1-4000-8090-0FBF1F738E9F}"/>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title="triangles">
              <a:extLst>
                <a:ext uri="{FF2B5EF4-FFF2-40B4-BE49-F238E27FC236}">
                  <a16:creationId xmlns:a16="http://schemas.microsoft.com/office/drawing/2014/main" id="{7808DCD6-BB50-4141-BCBC-849B901F9A15}"/>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title="triangles">
              <a:extLst>
                <a:ext uri="{FF2B5EF4-FFF2-40B4-BE49-F238E27FC236}">
                  <a16:creationId xmlns:a16="http://schemas.microsoft.com/office/drawing/2014/main" id="{2EEE3216-F9F9-4A2B-863B-C1EAE4D19759}"/>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title="triangles">
              <a:extLst>
                <a:ext uri="{FF2B5EF4-FFF2-40B4-BE49-F238E27FC236}">
                  <a16:creationId xmlns:a16="http://schemas.microsoft.com/office/drawing/2014/main" id="{E584D16E-5776-44C8-993C-24644EFD3BFF}"/>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20865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4B43-643B-49AF-864F-F7FAE8B6F06C}"/>
              </a:ext>
            </a:extLst>
          </p:cNvPr>
          <p:cNvSpPr>
            <a:spLocks noGrp="1"/>
          </p:cNvSpPr>
          <p:nvPr>
            <p:ph type="title"/>
          </p:nvPr>
        </p:nvSpPr>
        <p:spPr/>
        <p:txBody>
          <a:bodyPr/>
          <a:lstStyle/>
          <a:p>
            <a:r>
              <a:rPr lang="en-IN" dirty="0"/>
              <a:t>Conclusion </a:t>
            </a:r>
          </a:p>
        </p:txBody>
      </p:sp>
      <p:sp>
        <p:nvSpPr>
          <p:cNvPr id="6" name="Text Placeholder 5">
            <a:extLst>
              <a:ext uri="{FF2B5EF4-FFF2-40B4-BE49-F238E27FC236}">
                <a16:creationId xmlns:a16="http://schemas.microsoft.com/office/drawing/2014/main" id="{6E988691-8BCC-4D44-9467-01ECC0FDCDDD}"/>
              </a:ext>
            </a:extLst>
          </p:cNvPr>
          <p:cNvSpPr>
            <a:spLocks noGrp="1"/>
          </p:cNvSpPr>
          <p:nvPr>
            <p:ph type="body" sz="quarter" idx="26"/>
          </p:nvPr>
        </p:nvSpPr>
        <p:spPr>
          <a:xfrm>
            <a:off x="431800" y="1080000"/>
            <a:ext cx="6980173" cy="5276412"/>
          </a:xfrm>
        </p:spPr>
        <p:txBody>
          <a:bodyPr/>
          <a:lstStyle/>
          <a:p>
            <a:pPr marL="285750" indent="-285750">
              <a:buFont typeface="Wingdings" panose="05000000000000000000" pitchFamily="2" charset="2"/>
              <a:buChar char="Ø"/>
            </a:pPr>
            <a:r>
              <a:rPr lang="en-US" sz="1600"/>
              <a:t>Agro </a:t>
            </a:r>
            <a:r>
              <a:rPr lang="en-US" sz="1600" dirty="0"/>
              <a:t>favor is an E-Commerce platform which is not just about conducting business transactions via the Internet. Its impact will be far-reaching, and more prominent by aiding in growth of agriculture sector. </a:t>
            </a:r>
          </a:p>
          <a:p>
            <a:endParaRPr lang="en-US" sz="1600" dirty="0"/>
          </a:p>
          <a:p>
            <a:pPr marL="285750" indent="-285750">
              <a:buFont typeface="Wingdings" panose="05000000000000000000" pitchFamily="2" charset="2"/>
              <a:buChar char="Ø"/>
            </a:pPr>
            <a:r>
              <a:rPr lang="en-US" sz="1600" dirty="0"/>
              <a:t>As companies and suppliers are gaining direct access to farmers, they can generate high profits with better customer reach and satisfaction. As more and more other companies will join into the initiative and more products/ services will be made available to farmers.</a:t>
            </a:r>
          </a:p>
          <a:p>
            <a:endParaRPr lang="en-US" sz="1600" dirty="0"/>
          </a:p>
          <a:p>
            <a:pPr marL="285750" indent="-285750">
              <a:buFont typeface="Wingdings" panose="05000000000000000000" pitchFamily="2" charset="2"/>
              <a:buChar char="Ø"/>
            </a:pPr>
            <a:r>
              <a:rPr lang="en-US" sz="1600" dirty="0"/>
              <a:t>This new approach towards functional and farmer centric e-commerce platform will create entirely new economy and that will tremendously change lives of farmers and those dependent on agriculture for living.</a:t>
            </a:r>
          </a:p>
          <a:p>
            <a:endParaRPr lang="en-US" sz="1600" dirty="0"/>
          </a:p>
          <a:p>
            <a:pPr marL="285750" indent="-285750">
              <a:buFont typeface="Wingdings" panose="05000000000000000000" pitchFamily="2" charset="2"/>
              <a:buChar char="Ø"/>
            </a:pPr>
            <a:r>
              <a:rPr lang="en-US" sz="1600" dirty="0"/>
              <a:t>It will reshape the competition in various industries, and facilitate farmers to get better farm products like seeds, fertilizers and machinery at low cost. Since more businesses are being held online resulting in higher overall development and emergence of a more innovative and advanced technology in agriculture sector.</a:t>
            </a:r>
            <a:endParaRPr lang="en-IN" sz="1600" dirty="0"/>
          </a:p>
        </p:txBody>
      </p:sp>
      <p:pic>
        <p:nvPicPr>
          <p:cNvPr id="4" name="Picture Placeholder 178" descr="Placeholder Picture">
            <a:extLst>
              <a:ext uri="{FF2B5EF4-FFF2-40B4-BE49-F238E27FC236}">
                <a16:creationId xmlns:a16="http://schemas.microsoft.com/office/drawing/2014/main" id="{C441745C-9D9E-4FDE-AC10-D24F6A0E3E9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50" b="50"/>
          <a:stretch/>
        </p:blipFill>
        <p:spPr>
          <a:xfrm>
            <a:off x="7632650" y="33448"/>
            <a:ext cx="4472635" cy="6478538"/>
          </a:xfrm>
          <a:custGeom>
            <a:avLst/>
            <a:gdLst>
              <a:gd name="connsiteX0" fmla="*/ 376782 w 4559351"/>
              <a:gd name="connsiteY0" fmla="*/ 5927210 h 6604145"/>
              <a:gd name="connsiteX1" fmla="*/ 1519837 w 4559351"/>
              <a:gd name="connsiteY1" fmla="*/ 6224579 h 6604145"/>
              <a:gd name="connsiteX2" fmla="*/ 1067656 w 4559351"/>
              <a:gd name="connsiteY2" fmla="*/ 6604145 h 6604145"/>
              <a:gd name="connsiteX3" fmla="*/ 567431 w 4559351"/>
              <a:gd name="connsiteY3" fmla="*/ 6347235 h 6604145"/>
              <a:gd name="connsiteX4" fmla="*/ 3770030 w 4559351"/>
              <a:gd name="connsiteY4" fmla="*/ 4729122 h 6604145"/>
              <a:gd name="connsiteX5" fmla="*/ 3830234 w 4559351"/>
              <a:gd name="connsiteY5" fmla="*/ 4893659 h 6604145"/>
              <a:gd name="connsiteX6" fmla="*/ 3125854 w 4559351"/>
              <a:gd name="connsiteY6" fmla="*/ 4949110 h 6604145"/>
              <a:gd name="connsiteX7" fmla="*/ 3170574 w 4559351"/>
              <a:gd name="connsiteY7" fmla="*/ 4030224 h 6604145"/>
              <a:gd name="connsiteX8" fmla="*/ 3437863 w 4559351"/>
              <a:gd name="connsiteY8" fmla="*/ 4760691 h 6604145"/>
              <a:gd name="connsiteX9" fmla="*/ 2793688 w 4559351"/>
              <a:gd name="connsiteY9" fmla="*/ 4980680 h 6604145"/>
              <a:gd name="connsiteX10" fmla="*/ 2501683 w 4559351"/>
              <a:gd name="connsiteY10" fmla="*/ 5003670 h 6604145"/>
              <a:gd name="connsiteX11" fmla="*/ 0 w 4559351"/>
              <a:gd name="connsiteY11" fmla="*/ 3396395 h 6604145"/>
              <a:gd name="connsiteX12" fmla="*/ 3032435 w 4559351"/>
              <a:gd name="connsiteY12" fmla="*/ 3966867 h 6604145"/>
              <a:gd name="connsiteX13" fmla="*/ 1101460 w 4559351"/>
              <a:gd name="connsiteY13" fmla="*/ 6039845 h 6604145"/>
              <a:gd name="connsiteX14" fmla="*/ 10881 w 4559351"/>
              <a:gd name="connsiteY14" fmla="*/ 5508230 h 6604145"/>
              <a:gd name="connsiteX15" fmla="*/ 0 w 4559351"/>
              <a:gd name="connsiteY15" fmla="*/ 5475113 h 6604145"/>
              <a:gd name="connsiteX16" fmla="*/ 0 w 4559351"/>
              <a:gd name="connsiteY16" fmla="*/ 2843941 h 6604145"/>
              <a:gd name="connsiteX17" fmla="*/ 1605508 w 4559351"/>
              <a:gd name="connsiteY17" fmla="*/ 3374908 h 6604145"/>
              <a:gd name="connsiteX18" fmla="*/ 1482045 w 4559351"/>
              <a:gd name="connsiteY18" fmla="*/ 3547687 h 6604145"/>
              <a:gd name="connsiteX19" fmla="*/ 0 w 4559351"/>
              <a:gd name="connsiteY19" fmla="*/ 3206607 h 6604145"/>
              <a:gd name="connsiteX20" fmla="*/ 0 w 4559351"/>
              <a:gd name="connsiteY20" fmla="*/ 0 h 6604145"/>
              <a:gd name="connsiteX21" fmla="*/ 4559351 w 4559351"/>
              <a:gd name="connsiteY21" fmla="*/ 0 h 6604145"/>
              <a:gd name="connsiteX22" fmla="*/ 4559351 w 4559351"/>
              <a:gd name="connsiteY22" fmla="*/ 4284646 h 6604145"/>
              <a:gd name="connsiteX23" fmla="*/ 0 w 4559351"/>
              <a:gd name="connsiteY23" fmla="*/ 2645102 h 660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59351" h="6604145">
                <a:moveTo>
                  <a:pt x="376782" y="5927210"/>
                </a:moveTo>
                <a:lnTo>
                  <a:pt x="1519837" y="6224579"/>
                </a:lnTo>
                <a:lnTo>
                  <a:pt x="1067656" y="6604145"/>
                </a:lnTo>
                <a:lnTo>
                  <a:pt x="567431" y="6347235"/>
                </a:lnTo>
                <a:close/>
                <a:moveTo>
                  <a:pt x="3770030" y="4729122"/>
                </a:moveTo>
                <a:lnTo>
                  <a:pt x="3830234" y="4893659"/>
                </a:lnTo>
                <a:lnTo>
                  <a:pt x="3125854" y="4949110"/>
                </a:lnTo>
                <a:close/>
                <a:moveTo>
                  <a:pt x="3170574" y="4030224"/>
                </a:moveTo>
                <a:lnTo>
                  <a:pt x="3437863" y="4760691"/>
                </a:lnTo>
                <a:lnTo>
                  <a:pt x="2793688" y="4980680"/>
                </a:lnTo>
                <a:lnTo>
                  <a:pt x="2501683" y="5003670"/>
                </a:lnTo>
                <a:close/>
                <a:moveTo>
                  <a:pt x="0" y="3396395"/>
                </a:moveTo>
                <a:lnTo>
                  <a:pt x="3032435" y="3966867"/>
                </a:lnTo>
                <a:lnTo>
                  <a:pt x="1101460" y="6039845"/>
                </a:lnTo>
                <a:lnTo>
                  <a:pt x="10881" y="5508230"/>
                </a:lnTo>
                <a:lnTo>
                  <a:pt x="0" y="5475113"/>
                </a:lnTo>
                <a:close/>
                <a:moveTo>
                  <a:pt x="0" y="2843941"/>
                </a:moveTo>
                <a:lnTo>
                  <a:pt x="1605508" y="3374908"/>
                </a:lnTo>
                <a:lnTo>
                  <a:pt x="1482045" y="3547687"/>
                </a:lnTo>
                <a:lnTo>
                  <a:pt x="0" y="3206607"/>
                </a:lnTo>
                <a:close/>
                <a:moveTo>
                  <a:pt x="0" y="0"/>
                </a:moveTo>
                <a:lnTo>
                  <a:pt x="4559351" y="0"/>
                </a:lnTo>
                <a:lnTo>
                  <a:pt x="4559351" y="4284646"/>
                </a:lnTo>
                <a:lnTo>
                  <a:pt x="0" y="2645102"/>
                </a:lnTo>
                <a:close/>
              </a:path>
            </a:pathLst>
          </a:custGeom>
        </p:spPr>
      </p:pic>
    </p:spTree>
    <p:extLst>
      <p:ext uri="{BB962C8B-B14F-4D97-AF65-F5344CB8AC3E}">
        <p14:creationId xmlns:p14="http://schemas.microsoft.com/office/powerpoint/2010/main" val="3424135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Placeholder 10" descr="Summary slide image, top left">
            <a:extLst>
              <a:ext uri="{FF2B5EF4-FFF2-40B4-BE49-F238E27FC236}">
                <a16:creationId xmlns:a16="http://schemas.microsoft.com/office/drawing/2014/main" id="{AD40D937-B3C8-43EA-A0D3-6CE4BF447EC0}"/>
              </a:ext>
            </a:extLst>
          </p:cNvPr>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a:stretch/>
        </p:blipFill>
        <p:spPr>
          <a:xfrm>
            <a:off x="84000" y="86714"/>
            <a:ext cx="6009285" cy="4562294"/>
          </a:xfrm>
        </p:spPr>
      </p:pic>
      <p:sp>
        <p:nvSpPr>
          <p:cNvPr id="2" name="Title 1">
            <a:extLst>
              <a:ext uri="{FF2B5EF4-FFF2-40B4-BE49-F238E27FC236}">
                <a16:creationId xmlns:a16="http://schemas.microsoft.com/office/drawing/2014/main" id="{98433CBA-6B58-475A-BAF2-04998BA4A545}"/>
              </a:ext>
            </a:extLst>
          </p:cNvPr>
          <p:cNvSpPr>
            <a:spLocks noGrp="1"/>
          </p:cNvSpPr>
          <p:nvPr>
            <p:ph type="ctrTitle"/>
          </p:nvPr>
        </p:nvSpPr>
        <p:spPr>
          <a:xfrm>
            <a:off x="84000" y="4649008"/>
            <a:ext cx="6012000" cy="1409700"/>
          </a:xfrm>
          <a:solidFill>
            <a:schemeClr val="tx1"/>
          </a:solidFill>
        </p:spPr>
        <p:txBody>
          <a:bodyPr/>
          <a:lstStyle/>
          <a:p>
            <a:r>
              <a:rPr lang="en-IN" dirty="0"/>
              <a:t>References </a:t>
            </a:r>
            <a:endParaRPr lang="en-US" dirty="0"/>
          </a:p>
        </p:txBody>
      </p:sp>
      <p:sp>
        <p:nvSpPr>
          <p:cNvPr id="6" name="Content Placeholder 5">
            <a:extLst>
              <a:ext uri="{FF2B5EF4-FFF2-40B4-BE49-F238E27FC236}">
                <a16:creationId xmlns:a16="http://schemas.microsoft.com/office/drawing/2014/main" id="{BC163A50-2819-40D9-A42F-D84F47928C94}"/>
              </a:ext>
            </a:extLst>
          </p:cNvPr>
          <p:cNvSpPr>
            <a:spLocks noGrp="1"/>
          </p:cNvSpPr>
          <p:nvPr>
            <p:ph idx="15"/>
          </p:nvPr>
        </p:nvSpPr>
        <p:spPr>
          <a:xfrm>
            <a:off x="6464300" y="1632856"/>
            <a:ext cx="5307700" cy="4199143"/>
          </a:xfrm>
        </p:spPr>
        <p:txBody>
          <a:bodyPr/>
          <a:lstStyle/>
          <a:p>
            <a:pPr>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rPr>
              <a:t>Stack Overflow: </a:t>
            </a:r>
            <a:r>
              <a:rPr lang="en-US" sz="1800" b="0" i="0" u="sng" strike="noStrike" dirty="0">
                <a:solidFill>
                  <a:srgbClr val="1155CC"/>
                </a:solidFill>
                <a:effectLst/>
                <a:latin typeface="Times New Roman" panose="02020603050405020304" pitchFamily="18" charset="0"/>
                <a:hlinkClick r:id="rId4"/>
              </a:rPr>
              <a:t>https://stackoverflow.com/</a:t>
            </a:r>
            <a:endParaRPr lang="en-US" sz="1800" b="0" i="0" u="sng" strike="noStrike" dirty="0">
              <a:solidFill>
                <a:srgbClr val="1155CC"/>
              </a:solidFill>
              <a:effectLst/>
              <a:latin typeface="Times New Roman" panose="02020603050405020304" pitchFamily="18" charset="0"/>
            </a:endParaRPr>
          </a:p>
          <a:p>
            <a:pPr>
              <a:buFont typeface="Wingdings" panose="05000000000000000000" pitchFamily="2" charset="2"/>
              <a:buChar char="Ø"/>
            </a:pPr>
            <a:r>
              <a:rPr lang="en-IN" sz="1800" b="0" i="0" u="none" strike="noStrike" dirty="0">
                <a:solidFill>
                  <a:srgbClr val="000000"/>
                </a:solidFill>
                <a:effectLst/>
                <a:latin typeface="Times New Roman" panose="02020603050405020304" pitchFamily="18" charset="0"/>
              </a:rPr>
              <a:t>GitHub: </a:t>
            </a:r>
            <a:r>
              <a:rPr lang="en-IN" sz="1800" b="0" i="0" u="sng" strike="noStrike" dirty="0">
                <a:solidFill>
                  <a:srgbClr val="1155CC"/>
                </a:solidFill>
                <a:effectLst/>
                <a:latin typeface="Times New Roman" panose="02020603050405020304" pitchFamily="18" charset="0"/>
                <a:hlinkClick r:id="rId5"/>
              </a:rPr>
              <a:t>https://github.com/</a:t>
            </a:r>
            <a:endParaRPr lang="en-IN" sz="1800" b="0" i="0" u="sng" strike="noStrike" dirty="0">
              <a:solidFill>
                <a:srgbClr val="1155CC"/>
              </a:solidFill>
              <a:effectLst/>
              <a:latin typeface="Times New Roman" panose="02020603050405020304" pitchFamily="18" charset="0"/>
            </a:endParaRPr>
          </a:p>
          <a:p>
            <a:pPr>
              <a:buFont typeface="Wingdings" panose="05000000000000000000" pitchFamily="2" charset="2"/>
              <a:buChar char="Ø"/>
            </a:pPr>
            <a:r>
              <a:rPr lang="en-IN" sz="1800" b="0" i="0" u="none" strike="noStrike" dirty="0">
                <a:solidFill>
                  <a:srgbClr val="000000"/>
                </a:solidFill>
                <a:effectLst/>
                <a:latin typeface="Times New Roman" panose="02020603050405020304" pitchFamily="18" charset="0"/>
              </a:rPr>
              <a:t>Java Docs: </a:t>
            </a:r>
            <a:r>
              <a:rPr lang="en-IN" sz="1800" b="0" i="0" u="sng" strike="noStrike" dirty="0">
                <a:solidFill>
                  <a:srgbClr val="1155CC"/>
                </a:solidFill>
                <a:effectLst/>
                <a:latin typeface="Times New Roman" panose="02020603050405020304" pitchFamily="18" charset="0"/>
                <a:hlinkClick r:id="rId6"/>
              </a:rPr>
              <a:t>https://docs.oracle.com/javase/8/docs/technotes/tools/windows/javadoc.html</a:t>
            </a:r>
            <a:endParaRPr lang="en-IN" b="0" dirty="0">
              <a:effectLst/>
            </a:endParaRPr>
          </a:p>
          <a:p>
            <a:pPr>
              <a:buFont typeface="Wingdings" panose="05000000000000000000" pitchFamily="2" charset="2"/>
              <a:buChar char="Ø"/>
            </a:pPr>
            <a:r>
              <a:rPr lang="en-IN" sz="1800" b="0" i="0" u="none" strike="noStrike" dirty="0">
                <a:solidFill>
                  <a:srgbClr val="000000"/>
                </a:solidFill>
                <a:effectLst/>
                <a:latin typeface="Times New Roman" panose="02020603050405020304" pitchFamily="18" charset="0"/>
              </a:rPr>
              <a:t>Spring Boot Docs: </a:t>
            </a:r>
            <a:r>
              <a:rPr lang="en-IN" sz="1800" b="0" i="0" u="sng" strike="noStrike" dirty="0">
                <a:solidFill>
                  <a:srgbClr val="1155CC"/>
                </a:solidFill>
                <a:effectLst/>
                <a:latin typeface="Times New Roman" panose="02020603050405020304" pitchFamily="18" charset="0"/>
                <a:hlinkClick r:id="rId7"/>
              </a:rPr>
              <a:t>https://docs.spring.io/spring-boot/docs/current/reference/htmlsingle/</a:t>
            </a:r>
            <a:endParaRPr lang="en-IN" b="0" dirty="0">
              <a:effectLst/>
            </a:endParaRPr>
          </a:p>
          <a:p>
            <a:pPr>
              <a:buFont typeface="Wingdings" panose="05000000000000000000" pitchFamily="2" charset="2"/>
              <a:buChar char="Ø"/>
            </a:pPr>
            <a:r>
              <a:rPr lang="en-IN" sz="1800" b="0" i="0" u="none" strike="noStrike" dirty="0">
                <a:solidFill>
                  <a:srgbClr val="000000"/>
                </a:solidFill>
                <a:effectLst/>
                <a:latin typeface="Times New Roman" panose="02020603050405020304" pitchFamily="18" charset="0"/>
              </a:rPr>
              <a:t>Hibernate Docs: </a:t>
            </a:r>
            <a:r>
              <a:rPr lang="en-IN" sz="1800" b="0" i="0" u="sng" strike="noStrike" dirty="0">
                <a:solidFill>
                  <a:srgbClr val="1155CC"/>
                </a:solidFill>
                <a:effectLst/>
                <a:latin typeface="Times New Roman" panose="02020603050405020304" pitchFamily="18" charset="0"/>
                <a:hlinkClick r:id="rId8"/>
              </a:rPr>
              <a:t>https://hibernate.org/orm/documentation/5.4/</a:t>
            </a:r>
            <a:endParaRPr lang="en-IN" b="0" dirty="0">
              <a:effectLst/>
            </a:endParaRPr>
          </a:p>
          <a:p>
            <a:pPr>
              <a:buFont typeface="Wingdings" panose="05000000000000000000" pitchFamily="2" charset="2"/>
              <a:buChar char="Ø"/>
            </a:pPr>
            <a:r>
              <a:rPr lang="en-IN" sz="1800" b="0" i="0" u="none" strike="noStrike" dirty="0">
                <a:solidFill>
                  <a:srgbClr val="000000"/>
                </a:solidFill>
                <a:effectLst/>
                <a:latin typeface="Times New Roman" panose="02020603050405020304" pitchFamily="18" charset="0"/>
              </a:rPr>
              <a:t>ReactJS Docs: </a:t>
            </a:r>
            <a:r>
              <a:rPr lang="en-IN" sz="1800" b="0" i="0" u="sng" strike="noStrike" dirty="0">
                <a:solidFill>
                  <a:srgbClr val="1155CC"/>
                </a:solidFill>
                <a:effectLst/>
                <a:latin typeface="Times New Roman" panose="02020603050405020304" pitchFamily="18" charset="0"/>
                <a:hlinkClick r:id="rId9"/>
              </a:rPr>
              <a:t>https://reactjs.org/docs/getting-started.html</a:t>
            </a:r>
            <a:endParaRPr lang="en-IN" sz="1800" b="0" i="0" u="sng" strike="noStrike" dirty="0">
              <a:solidFill>
                <a:srgbClr val="1155CC"/>
              </a:solidFill>
              <a:effectLst/>
              <a:latin typeface="Times New Roman" panose="02020603050405020304" pitchFamily="18" charset="0"/>
            </a:endParaRPr>
          </a:p>
          <a:p>
            <a:pPr>
              <a:buFont typeface="Wingdings" panose="05000000000000000000" pitchFamily="2" charset="2"/>
              <a:buChar char="Ø"/>
            </a:pPr>
            <a:r>
              <a:rPr lang="en-IN" dirty="0">
                <a:solidFill>
                  <a:srgbClr val="000000"/>
                </a:solidFill>
                <a:latin typeface="Times New Roman" panose="02020603050405020304" pitchFamily="18" charset="0"/>
              </a:rPr>
              <a:t>Farmkart : </a:t>
            </a:r>
            <a:r>
              <a:rPr lang="en-IN" dirty="0">
                <a:solidFill>
                  <a:srgbClr val="000000"/>
                </a:solidFill>
                <a:latin typeface="Times New Roman" panose="02020603050405020304" pitchFamily="18" charset="0"/>
                <a:hlinkClick r:id="rId10"/>
              </a:rPr>
              <a:t>https://farmkart.com/</a:t>
            </a:r>
            <a:endParaRPr lang="en-IN" b="0" dirty="0">
              <a:effectLst/>
            </a:endParaRPr>
          </a:p>
          <a:p>
            <a:pPr>
              <a:buFont typeface="Wingdings" panose="05000000000000000000" pitchFamily="2" charset="2"/>
              <a:buChar char="Ø"/>
            </a:pPr>
            <a:endParaRPr lang="en-US" sz="1800" b="0" i="0" u="sng" strike="noStrike" dirty="0">
              <a:solidFill>
                <a:srgbClr val="1155CC"/>
              </a:solidFill>
              <a:effectLst/>
              <a:latin typeface="Times New Roman" panose="02020603050405020304" pitchFamily="18" charset="0"/>
            </a:endParaRPr>
          </a:p>
        </p:txBody>
      </p:sp>
      <p:grpSp>
        <p:nvGrpSpPr>
          <p:cNvPr id="24" name="Group 23">
            <a:extLst>
              <a:ext uri="{FF2B5EF4-FFF2-40B4-BE49-F238E27FC236}">
                <a16:creationId xmlns:a16="http://schemas.microsoft.com/office/drawing/2014/main" id="{B88E5995-3FB3-4B75-BCDD-2953B15C5997}"/>
              </a:ext>
              <a:ext uri="{C183D7F6-B498-43B3-948B-1728B52AA6E4}">
                <adec:decorative xmlns:adec="http://schemas.microsoft.com/office/drawing/2017/decorative" val="1"/>
              </a:ext>
            </a:extLst>
          </p:cNvPr>
          <p:cNvGrpSpPr/>
          <p:nvPr/>
        </p:nvGrpSpPr>
        <p:grpSpPr>
          <a:xfrm>
            <a:off x="10150423" y="31333"/>
            <a:ext cx="1621577" cy="1601524"/>
            <a:chOff x="9862160" y="831132"/>
            <a:chExt cx="1850209" cy="1915995"/>
          </a:xfrm>
        </p:grpSpPr>
        <p:sp>
          <p:nvSpPr>
            <p:cNvPr id="25" name="Freeform: Shape 24" title="triangles">
              <a:extLst>
                <a:ext uri="{FF2B5EF4-FFF2-40B4-BE49-F238E27FC236}">
                  <a16:creationId xmlns:a16="http://schemas.microsoft.com/office/drawing/2014/main" id="{97C84F9B-E176-42B4-AA63-FA7B69F703F2}"/>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title="triangles">
              <a:extLst>
                <a:ext uri="{FF2B5EF4-FFF2-40B4-BE49-F238E27FC236}">
                  <a16:creationId xmlns:a16="http://schemas.microsoft.com/office/drawing/2014/main" id="{29E47441-697E-4D0C-9AB5-72C6F27C0A5D}"/>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title="triangles">
              <a:extLst>
                <a:ext uri="{FF2B5EF4-FFF2-40B4-BE49-F238E27FC236}">
                  <a16:creationId xmlns:a16="http://schemas.microsoft.com/office/drawing/2014/main" id="{E36289AC-2774-4404-8D66-01CD5306A075}"/>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title="triangles">
              <a:extLst>
                <a:ext uri="{FF2B5EF4-FFF2-40B4-BE49-F238E27FC236}">
                  <a16:creationId xmlns:a16="http://schemas.microsoft.com/office/drawing/2014/main" id="{8EDC52F8-1E7E-4798-A4EC-E1EF0AB3E7C1}"/>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title="triangles">
              <a:extLst>
                <a:ext uri="{FF2B5EF4-FFF2-40B4-BE49-F238E27FC236}">
                  <a16:creationId xmlns:a16="http://schemas.microsoft.com/office/drawing/2014/main" id="{B5BC112E-B569-449F-8BC3-F6D3842A42BB}"/>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title="triangles">
              <a:extLst>
                <a:ext uri="{FF2B5EF4-FFF2-40B4-BE49-F238E27FC236}">
                  <a16:creationId xmlns:a16="http://schemas.microsoft.com/office/drawing/2014/main" id="{7E63E38B-CF7A-4B01-AF22-0E581876BCFE}"/>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title="triangles">
              <a:extLst>
                <a:ext uri="{FF2B5EF4-FFF2-40B4-BE49-F238E27FC236}">
                  <a16:creationId xmlns:a16="http://schemas.microsoft.com/office/drawing/2014/main" id="{7427AADC-835F-4ACB-89AF-359B7A0A711C}"/>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title="triangles">
              <a:extLst>
                <a:ext uri="{FF2B5EF4-FFF2-40B4-BE49-F238E27FC236}">
                  <a16:creationId xmlns:a16="http://schemas.microsoft.com/office/drawing/2014/main" id="{78A6AFEC-4566-40BA-B899-3D76CF2A47E4}"/>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title="triangles">
              <a:extLst>
                <a:ext uri="{FF2B5EF4-FFF2-40B4-BE49-F238E27FC236}">
                  <a16:creationId xmlns:a16="http://schemas.microsoft.com/office/drawing/2014/main" id="{924C4055-6570-4FD3-B990-0B134F2A3BB8}"/>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title="triangles">
              <a:extLst>
                <a:ext uri="{FF2B5EF4-FFF2-40B4-BE49-F238E27FC236}">
                  <a16:creationId xmlns:a16="http://schemas.microsoft.com/office/drawing/2014/main" id="{5144B0C5-66FB-4CBE-8AAE-23C0ADBB5DCE}"/>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title="triangles">
              <a:extLst>
                <a:ext uri="{FF2B5EF4-FFF2-40B4-BE49-F238E27FC236}">
                  <a16:creationId xmlns:a16="http://schemas.microsoft.com/office/drawing/2014/main" id="{0279A202-3AF1-4BC4-82D6-51EC98E7E3AC}"/>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title="triangles">
              <a:extLst>
                <a:ext uri="{FF2B5EF4-FFF2-40B4-BE49-F238E27FC236}">
                  <a16:creationId xmlns:a16="http://schemas.microsoft.com/office/drawing/2014/main" id="{12E150F3-87E0-47EB-99C4-904D1F2DC8D9}"/>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title="triangles">
              <a:extLst>
                <a:ext uri="{FF2B5EF4-FFF2-40B4-BE49-F238E27FC236}">
                  <a16:creationId xmlns:a16="http://schemas.microsoft.com/office/drawing/2014/main" id="{638CE066-9DDC-4BCF-A429-7C30B583D6F5}"/>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title="triangles">
              <a:extLst>
                <a:ext uri="{FF2B5EF4-FFF2-40B4-BE49-F238E27FC236}">
                  <a16:creationId xmlns:a16="http://schemas.microsoft.com/office/drawing/2014/main" id="{BDB14C19-CBD3-4900-AFAF-5C996A0291B4}"/>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6715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descr="Environmental leaves">
            <a:extLst>
              <a:ext uri="{FF2B5EF4-FFF2-40B4-BE49-F238E27FC236}">
                <a16:creationId xmlns:a16="http://schemas.microsoft.com/office/drawing/2014/main" id="{C6EF0DE7-33B5-D141-BBF6-CAB5BBE6411B}"/>
              </a:ext>
            </a:extLst>
          </p:cNvPr>
          <p:cNvPicPr>
            <a:picLocks noGrp="1" noChangeAspect="1"/>
          </p:cNvPicPr>
          <p:nvPr>
            <p:ph type="pic" sz="quarter" idx="12"/>
          </p:nvPr>
        </p:nvPicPr>
        <p:blipFill>
          <a:blip r:embed="rId3"/>
          <a:srcRect l="11" r="11"/>
          <a:stretch>
            <a:fillRect/>
          </a:stretch>
        </p:blipFill>
        <p:spPr/>
      </p:pic>
      <p:cxnSp>
        <p:nvCxnSpPr>
          <p:cNvPr id="5" name="Straight Connector 4" descr="Divider line">
            <a:extLst>
              <a:ext uri="{FF2B5EF4-FFF2-40B4-BE49-F238E27FC236}">
                <a16:creationId xmlns:a16="http://schemas.microsoft.com/office/drawing/2014/main" id="{FE07C9EC-5158-440C-995A-EAC50D3E05DA}"/>
              </a:ext>
              <a:ext uri="{C183D7F6-B498-43B3-948B-1728B52AA6E4}">
                <adec:decorative xmlns:adec="http://schemas.microsoft.com/office/drawing/2017/decorative" val="1"/>
              </a:ext>
            </a:extLst>
          </p:cNvPr>
          <p:cNvCxnSpPr>
            <a:cxnSpLocks/>
          </p:cNvCxnSpPr>
          <p:nvPr/>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7" name="Subtitle 6">
            <a:extLst>
              <a:ext uri="{FF2B5EF4-FFF2-40B4-BE49-F238E27FC236}">
                <a16:creationId xmlns:a16="http://schemas.microsoft.com/office/drawing/2014/main" id="{ACCCCDAD-0E0B-437F-8CAA-0536470B2E2F}"/>
              </a:ext>
            </a:extLst>
          </p:cNvPr>
          <p:cNvSpPr>
            <a:spLocks noGrp="1"/>
          </p:cNvSpPr>
          <p:nvPr>
            <p:ph type="subTitle" idx="1"/>
          </p:nvPr>
        </p:nvSpPr>
        <p:spPr>
          <a:xfrm>
            <a:off x="2494607" y="3676619"/>
            <a:ext cx="5282503" cy="1542842"/>
          </a:xfrm>
        </p:spPr>
        <p:txBody>
          <a:bodyPr/>
          <a:lstStyle/>
          <a:p>
            <a:r>
              <a:rPr lang="en-US" dirty="0"/>
              <a:t>Contact us: </a:t>
            </a:r>
          </a:p>
        </p:txBody>
      </p:sp>
      <p:sp>
        <p:nvSpPr>
          <p:cNvPr id="10" name="Text Placeholder 9">
            <a:extLst>
              <a:ext uri="{FF2B5EF4-FFF2-40B4-BE49-F238E27FC236}">
                <a16:creationId xmlns:a16="http://schemas.microsoft.com/office/drawing/2014/main" id="{2EF9E03C-A81E-4083-9F20-EF8FFAF5914D}"/>
              </a:ext>
            </a:extLst>
          </p:cNvPr>
          <p:cNvSpPr>
            <a:spLocks noGrp="1"/>
          </p:cNvSpPr>
          <p:nvPr>
            <p:ph type="body" sz="quarter" idx="14"/>
          </p:nvPr>
        </p:nvSpPr>
        <p:spPr/>
        <p:txBody>
          <a:bodyPr/>
          <a:lstStyle/>
          <a:p>
            <a:r>
              <a:rPr lang="en-US" dirty="0">
                <a:hlinkClick r:id="rId4"/>
              </a:rPr>
              <a:t>farmforever2020@gmail.com</a:t>
            </a:r>
            <a:endParaRPr lang="en-US" dirty="0"/>
          </a:p>
        </p:txBody>
      </p:sp>
      <p:pic>
        <p:nvPicPr>
          <p:cNvPr id="14" name="Graphic 13" descr="Envelope" title="Icon Presenter Email">
            <a:extLst>
              <a:ext uri="{FF2B5EF4-FFF2-40B4-BE49-F238E27FC236}">
                <a16:creationId xmlns:a16="http://schemas.microsoft.com/office/drawing/2014/main" id="{4F2D4997-93AD-4A62-8488-4572923DB817}"/>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284624" y="4530964"/>
            <a:ext cx="164463" cy="164463"/>
          </a:xfrm>
          <a:prstGeom prst="rect">
            <a:avLst/>
          </a:prstGeom>
        </p:spPr>
      </p:pic>
      <p:sp>
        <p:nvSpPr>
          <p:cNvPr id="26" name="Text Placeholder 25">
            <a:extLst>
              <a:ext uri="{FF2B5EF4-FFF2-40B4-BE49-F238E27FC236}">
                <a16:creationId xmlns:a16="http://schemas.microsoft.com/office/drawing/2014/main" id="{88557579-7DEF-FF4C-AD37-0E81A6BB3B75}"/>
              </a:ext>
            </a:extLst>
          </p:cNvPr>
          <p:cNvSpPr>
            <a:spLocks noGrp="1"/>
          </p:cNvSpPr>
          <p:nvPr>
            <p:ph type="body" sz="quarter" idx="16"/>
          </p:nvPr>
        </p:nvSpPr>
        <p:spPr/>
        <p:txBody>
          <a:bodyPr/>
          <a:lstStyle/>
          <a:p>
            <a:r>
              <a:rPr lang="en-US" sz="1600" dirty="0">
                <a:hlinkClick r:id="rId7"/>
              </a:rPr>
              <a:t>http://3.19.32.190:3000/about</a:t>
            </a:r>
            <a:endParaRPr lang="en-US" sz="1600" dirty="0"/>
          </a:p>
        </p:txBody>
      </p:sp>
      <p:pic>
        <p:nvPicPr>
          <p:cNvPr id="30" name="Graphic 29" descr="World">
            <a:extLst>
              <a:ext uri="{FF2B5EF4-FFF2-40B4-BE49-F238E27FC236}">
                <a16:creationId xmlns:a16="http://schemas.microsoft.com/office/drawing/2014/main" id="{07973E30-0C12-8442-90B5-47D1C45545A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78999" y="4843614"/>
            <a:ext cx="170088" cy="170088"/>
          </a:xfrm>
          <a:prstGeom prst="rect">
            <a:avLst/>
          </a:prstGeom>
        </p:spPr>
      </p:pic>
      <p:sp>
        <p:nvSpPr>
          <p:cNvPr id="4" name="Title 3">
            <a:extLst>
              <a:ext uri="{FF2B5EF4-FFF2-40B4-BE49-F238E27FC236}">
                <a16:creationId xmlns:a16="http://schemas.microsoft.com/office/drawing/2014/main" id="{C9DC2CA7-9DF4-77D7-6A6D-248546DD8A30}"/>
              </a:ext>
            </a:extLst>
          </p:cNvPr>
          <p:cNvSpPr>
            <a:spLocks noGrp="1"/>
          </p:cNvSpPr>
          <p:nvPr>
            <p:ph type="ctrTitle"/>
          </p:nvPr>
        </p:nvSpPr>
        <p:spPr>
          <a:xfrm>
            <a:off x="2494607" y="2576429"/>
            <a:ext cx="5282502" cy="1100190"/>
          </a:xfrm>
        </p:spPr>
        <p:txBody>
          <a:bodyPr/>
          <a:lstStyle/>
          <a:p>
            <a:r>
              <a:rPr lang="en-IN" sz="4000" dirty="0"/>
              <a:t>  Thank you </a:t>
            </a:r>
          </a:p>
        </p:txBody>
      </p:sp>
    </p:spTree>
    <p:extLst>
      <p:ext uri="{BB962C8B-B14F-4D97-AF65-F5344CB8AC3E}">
        <p14:creationId xmlns:p14="http://schemas.microsoft.com/office/powerpoint/2010/main" val="2490148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Placeholder 10" descr="Summary slide image, top left">
            <a:extLst>
              <a:ext uri="{FF2B5EF4-FFF2-40B4-BE49-F238E27FC236}">
                <a16:creationId xmlns:a16="http://schemas.microsoft.com/office/drawing/2014/main" id="{DBFC9ED2-3F1E-4E9C-BC74-03F38109462B}"/>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20912" r="20912"/>
          <a:stretch/>
        </p:blipFill>
        <p:spPr>
          <a:xfrm>
            <a:off x="86714" y="86714"/>
            <a:ext cx="6009285" cy="6684572"/>
          </a:xfrm>
        </p:spPr>
      </p:pic>
      <p:sp>
        <p:nvSpPr>
          <p:cNvPr id="3" name="Title 2">
            <a:extLst>
              <a:ext uri="{FF2B5EF4-FFF2-40B4-BE49-F238E27FC236}">
                <a16:creationId xmlns:a16="http://schemas.microsoft.com/office/drawing/2014/main" id="{4DD9361D-A262-4F3B-9570-E02726167195}"/>
              </a:ext>
            </a:extLst>
          </p:cNvPr>
          <p:cNvSpPr>
            <a:spLocks noGrp="1"/>
          </p:cNvSpPr>
          <p:nvPr>
            <p:ph type="ctrTitle"/>
          </p:nvPr>
        </p:nvSpPr>
        <p:spPr>
          <a:xfrm>
            <a:off x="6095999" y="86714"/>
            <a:ext cx="6009287" cy="4068402"/>
          </a:xfrm>
        </p:spPr>
        <p:txBody>
          <a:bodyPr/>
          <a:lstStyle/>
          <a:p>
            <a:br>
              <a:rPr lang="en-IN" dirty="0"/>
            </a:br>
            <a:r>
              <a:rPr lang="en-IN" dirty="0"/>
              <a:t>TEAM:</a:t>
            </a:r>
            <a:br>
              <a:rPr lang="en-IN" dirty="0"/>
            </a:br>
            <a:r>
              <a:rPr lang="en-IN" dirty="0" err="1"/>
              <a:t>Harshwardhan</a:t>
            </a:r>
            <a:r>
              <a:rPr lang="en-IN" dirty="0"/>
              <a:t> </a:t>
            </a:r>
            <a:r>
              <a:rPr lang="en-IN" dirty="0" err="1"/>
              <a:t>Shelar</a:t>
            </a:r>
            <a:br>
              <a:rPr lang="en-IN" dirty="0"/>
            </a:br>
            <a:r>
              <a:rPr lang="en-IN" dirty="0"/>
              <a:t>Kirti </a:t>
            </a:r>
            <a:r>
              <a:rPr lang="en-IN" dirty="0" err="1"/>
              <a:t>Dahake</a:t>
            </a:r>
            <a:br>
              <a:rPr lang="en-IN" dirty="0"/>
            </a:br>
            <a:br>
              <a:rPr lang="en-IN" dirty="0"/>
            </a:br>
            <a:endParaRPr lang="en-IN" dirty="0"/>
          </a:p>
        </p:txBody>
      </p:sp>
      <p:sp>
        <p:nvSpPr>
          <p:cNvPr id="4" name="Subtitle 3">
            <a:extLst>
              <a:ext uri="{FF2B5EF4-FFF2-40B4-BE49-F238E27FC236}">
                <a16:creationId xmlns:a16="http://schemas.microsoft.com/office/drawing/2014/main" id="{998C1716-2B8D-414D-8C40-9AFCA8C2B369}"/>
              </a:ext>
            </a:extLst>
          </p:cNvPr>
          <p:cNvSpPr>
            <a:spLocks noGrp="1"/>
          </p:cNvSpPr>
          <p:nvPr>
            <p:ph type="subTitle" idx="1"/>
          </p:nvPr>
        </p:nvSpPr>
        <p:spPr>
          <a:xfrm>
            <a:off x="6096000" y="4152900"/>
            <a:ext cx="6008688" cy="1182776"/>
          </a:xfr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r>
              <a:rPr lang="en-IN" dirty="0">
                <a:latin typeface="+mj-lt"/>
              </a:rPr>
              <a:t>GUIDE Name: Rupali </a:t>
            </a:r>
            <a:r>
              <a:rPr lang="en-IN" dirty="0" err="1">
                <a:latin typeface="+mj-lt"/>
              </a:rPr>
              <a:t>Thorat</a:t>
            </a:r>
            <a:r>
              <a:rPr lang="en-IN" dirty="0">
                <a:latin typeface="+mj-lt"/>
              </a:rPr>
              <a:t> Mam</a:t>
            </a:r>
            <a:endParaRPr lang="en-IN" dirty="0"/>
          </a:p>
        </p:txBody>
      </p:sp>
    </p:spTree>
    <p:extLst>
      <p:ext uri="{BB962C8B-B14F-4D97-AF65-F5344CB8AC3E}">
        <p14:creationId xmlns:p14="http://schemas.microsoft.com/office/powerpoint/2010/main" val="2732363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Placeholder 9" descr="cartoon drawing of birds eating berries off the ground in a wintery wood area">
            <a:extLst>
              <a:ext uri="{FF2B5EF4-FFF2-40B4-BE49-F238E27FC236}">
                <a16:creationId xmlns:a16="http://schemas.microsoft.com/office/drawing/2014/main" id="{EE75983F-2708-4C39-B331-8F594511A3FA}"/>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449217" y="386080"/>
            <a:ext cx="5644068" cy="3677919"/>
          </a:xfrm>
        </p:spPr>
      </p:pic>
      <p:sp>
        <p:nvSpPr>
          <p:cNvPr id="2" name="Title 1">
            <a:extLst>
              <a:ext uri="{FF2B5EF4-FFF2-40B4-BE49-F238E27FC236}">
                <a16:creationId xmlns:a16="http://schemas.microsoft.com/office/drawing/2014/main" id="{9CB1D87D-E475-451A-B36C-E4A4F63609C1}"/>
              </a:ext>
            </a:extLst>
          </p:cNvPr>
          <p:cNvSpPr>
            <a:spLocks noGrp="1"/>
          </p:cNvSpPr>
          <p:nvPr>
            <p:ph type="ctrTitle"/>
          </p:nvPr>
        </p:nvSpPr>
        <p:spPr>
          <a:xfrm>
            <a:off x="449216" y="4063999"/>
            <a:ext cx="5646783" cy="863601"/>
          </a:xfrm>
        </p:spPr>
        <p:txBody>
          <a:bodyPr/>
          <a:lstStyle/>
          <a:p>
            <a:r>
              <a:rPr lang="en-US" dirty="0"/>
              <a:t>Abstract</a:t>
            </a:r>
          </a:p>
        </p:txBody>
      </p:sp>
      <p:sp>
        <p:nvSpPr>
          <p:cNvPr id="3" name="Subtitle 2">
            <a:extLst>
              <a:ext uri="{FF2B5EF4-FFF2-40B4-BE49-F238E27FC236}">
                <a16:creationId xmlns:a16="http://schemas.microsoft.com/office/drawing/2014/main" id="{D56BE522-961D-4737-9715-127DB8A86EB2}"/>
              </a:ext>
            </a:extLst>
          </p:cNvPr>
          <p:cNvSpPr>
            <a:spLocks noGrp="1"/>
          </p:cNvSpPr>
          <p:nvPr>
            <p:ph type="subTitle" idx="1"/>
          </p:nvPr>
        </p:nvSpPr>
        <p:spPr>
          <a:xfrm>
            <a:off x="449216" y="4927601"/>
            <a:ext cx="5646784" cy="1544320"/>
          </a:xfrm>
        </p:spPr>
        <p:txBody>
          <a:bodyPr/>
          <a:lstStyle/>
          <a:p>
            <a:r>
              <a:rPr lang="en-US" sz="1800" dirty="0" err="1">
                <a:latin typeface="Calibri" panose="020F0502020204030204" pitchFamily="34" charset="0"/>
                <a:ea typeface="Times New Roman" panose="02020603050405020304" pitchFamily="18" charset="0"/>
                <a:cs typeface="Mangal" panose="02040503050203030202" pitchFamily="18" charset="0"/>
              </a:rPr>
              <a:t>Agro</a:t>
            </a:r>
            <a:r>
              <a:rPr lang="en-US" sz="1800" dirty="0">
                <a:latin typeface="Calibri" panose="020F0502020204030204" pitchFamily="34" charset="0"/>
                <a:ea typeface="Times New Roman" panose="02020603050405020304" pitchFamily="18" charset="0"/>
                <a:cs typeface="Mangal" panose="02040503050203030202" pitchFamily="18" charset="0"/>
              </a:rPr>
              <a:t> Favor</a:t>
            </a:r>
            <a:r>
              <a:rPr lang="en-US" sz="1800" dirty="0">
                <a:effectLst/>
                <a:latin typeface="Calibri" panose="020F0502020204030204" pitchFamily="34" charset="0"/>
                <a:ea typeface="Times New Roman" panose="02020603050405020304" pitchFamily="18" charset="0"/>
                <a:cs typeface="Mangal" panose="02040503050203030202" pitchFamily="18" charset="0"/>
              </a:rPr>
              <a:t> is a web portal that will be used to generate farm related orders from customers and facilitate suppliers to supply those orders.</a:t>
            </a:r>
            <a:endParaRPr lang="en-US" dirty="0"/>
          </a:p>
        </p:txBody>
      </p:sp>
      <p:sp>
        <p:nvSpPr>
          <p:cNvPr id="6" name="Content Placeholder 5">
            <a:extLst>
              <a:ext uri="{FF2B5EF4-FFF2-40B4-BE49-F238E27FC236}">
                <a16:creationId xmlns:a16="http://schemas.microsoft.com/office/drawing/2014/main" id="{2645A1B7-8B88-4D90-983D-BAA2E9AAFFD3}"/>
              </a:ext>
            </a:extLst>
          </p:cNvPr>
          <p:cNvSpPr>
            <a:spLocks noGrp="1"/>
          </p:cNvSpPr>
          <p:nvPr>
            <p:ph idx="15"/>
          </p:nvPr>
        </p:nvSpPr>
        <p:spPr>
          <a:xfrm>
            <a:off x="6464300" y="1152000"/>
            <a:ext cx="5307700" cy="4680000"/>
          </a:xfrm>
        </p:spPr>
        <p:txBody>
          <a:bodyPr/>
          <a:lstStyle/>
          <a:p>
            <a:pPr marL="0" indent="0">
              <a:buNone/>
            </a:pPr>
            <a:r>
              <a:rPr lang="en-US" sz="1800" dirty="0">
                <a:effectLst/>
                <a:latin typeface="Calibri" panose="020F0502020204030204" pitchFamily="34" charset="0"/>
                <a:ea typeface="Times New Roman" panose="02020603050405020304" pitchFamily="18" charset="0"/>
                <a:cs typeface="Mangal" panose="02040503050203030202" pitchFamily="18" charset="0"/>
              </a:rPr>
              <a:t>The system is implemented using a 3-tier approach, with a backend database, a middle tier of spring boot server application, and the react front end client accessed through web browser. </a:t>
            </a:r>
            <a:r>
              <a:rPr lang="en-US" dirty="0" err="1">
                <a:latin typeface="Calibri" panose="020F0502020204030204" pitchFamily="34" charset="0"/>
                <a:ea typeface="Times New Roman" panose="02020603050405020304" pitchFamily="18" charset="0"/>
                <a:cs typeface="Mangal" panose="02040503050203030202" pitchFamily="18" charset="0"/>
              </a:rPr>
              <a:t>Agro</a:t>
            </a:r>
            <a:r>
              <a:rPr lang="en-US" dirty="0">
                <a:latin typeface="Calibri" panose="020F0502020204030204" pitchFamily="34" charset="0"/>
                <a:ea typeface="Times New Roman" panose="02020603050405020304" pitchFamily="18" charset="0"/>
                <a:cs typeface="Mangal" panose="02040503050203030202" pitchFamily="18" charset="0"/>
              </a:rPr>
              <a:t> Favor</a:t>
            </a:r>
            <a:r>
              <a:rPr lang="en-US" sz="1800" dirty="0">
                <a:effectLst/>
                <a:latin typeface="Calibri" panose="020F0502020204030204" pitchFamily="34" charset="0"/>
                <a:ea typeface="Times New Roman" panose="02020603050405020304" pitchFamily="18" charset="0"/>
                <a:cs typeface="Mangal" panose="02040503050203030202" pitchFamily="18" charset="0"/>
              </a:rPr>
              <a:t> uses multi-tier MVC architecture, server and client side scripting techniques, implementation technologies such as Java(OOP), Spring Boot, Hibernate, BOOTSTRAP, HTML5, CSS, ReactJS, relational databases (MySQL) etc. </a:t>
            </a:r>
            <a:endParaRPr lang="en-US" dirty="0"/>
          </a:p>
        </p:txBody>
      </p:sp>
      <p:grpSp>
        <p:nvGrpSpPr>
          <p:cNvPr id="46" name="Group 45">
            <a:extLst>
              <a:ext uri="{FF2B5EF4-FFF2-40B4-BE49-F238E27FC236}">
                <a16:creationId xmlns:a16="http://schemas.microsoft.com/office/drawing/2014/main" id="{62DF6AE8-6133-4C1E-91DD-755705ACF0F1}"/>
              </a:ext>
              <a:ext uri="{C183D7F6-B498-43B3-948B-1728B52AA6E4}">
                <adec:decorative xmlns:adec="http://schemas.microsoft.com/office/drawing/2017/decorative" val="1"/>
              </a:ext>
            </a:extLst>
          </p:cNvPr>
          <p:cNvGrpSpPr/>
          <p:nvPr/>
        </p:nvGrpSpPr>
        <p:grpSpPr>
          <a:xfrm>
            <a:off x="9862160" y="831132"/>
            <a:ext cx="1850209" cy="1915995"/>
            <a:chOff x="9862160" y="831132"/>
            <a:chExt cx="1850209" cy="1915995"/>
          </a:xfrm>
        </p:grpSpPr>
        <p:sp>
          <p:nvSpPr>
            <p:cNvPr id="16" name="Freeform: Shape 15" title="triangles">
              <a:extLst>
                <a:ext uri="{FF2B5EF4-FFF2-40B4-BE49-F238E27FC236}">
                  <a16:creationId xmlns:a16="http://schemas.microsoft.com/office/drawing/2014/main" id="{156942E6-31A5-42F5-A00C-A90D409A08BC}"/>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title="triangles">
              <a:extLst>
                <a:ext uri="{FF2B5EF4-FFF2-40B4-BE49-F238E27FC236}">
                  <a16:creationId xmlns:a16="http://schemas.microsoft.com/office/drawing/2014/main" id="{055D27E0-4C92-4640-A2B8-86540741DCE6}"/>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title="triangles">
              <a:extLst>
                <a:ext uri="{FF2B5EF4-FFF2-40B4-BE49-F238E27FC236}">
                  <a16:creationId xmlns:a16="http://schemas.microsoft.com/office/drawing/2014/main" id="{E760DC62-191E-4D60-AAAC-37DDF411BF9D}"/>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title="triangles">
              <a:extLst>
                <a:ext uri="{FF2B5EF4-FFF2-40B4-BE49-F238E27FC236}">
                  <a16:creationId xmlns:a16="http://schemas.microsoft.com/office/drawing/2014/main" id="{B21F5D55-03CC-4A29-B8D0-2B1C7DE7C79D}"/>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title="triangles">
              <a:extLst>
                <a:ext uri="{FF2B5EF4-FFF2-40B4-BE49-F238E27FC236}">
                  <a16:creationId xmlns:a16="http://schemas.microsoft.com/office/drawing/2014/main" id="{6A692EA0-8FB5-4D6A-B1B1-20463392DEDE}"/>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title="triangles">
              <a:extLst>
                <a:ext uri="{FF2B5EF4-FFF2-40B4-BE49-F238E27FC236}">
                  <a16:creationId xmlns:a16="http://schemas.microsoft.com/office/drawing/2014/main" id="{46FB2BA9-5E08-4A8F-BC47-8EFA61E4E6CE}"/>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title="triangles">
              <a:extLst>
                <a:ext uri="{FF2B5EF4-FFF2-40B4-BE49-F238E27FC236}">
                  <a16:creationId xmlns:a16="http://schemas.microsoft.com/office/drawing/2014/main" id="{5B0A2587-D640-4AEE-9456-860CD02427C8}"/>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title="triangles">
              <a:extLst>
                <a:ext uri="{FF2B5EF4-FFF2-40B4-BE49-F238E27FC236}">
                  <a16:creationId xmlns:a16="http://schemas.microsoft.com/office/drawing/2014/main" id="{373F2649-8DA3-441F-9BDD-77A942FA3DBE}"/>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title="triangles">
              <a:extLst>
                <a:ext uri="{FF2B5EF4-FFF2-40B4-BE49-F238E27FC236}">
                  <a16:creationId xmlns:a16="http://schemas.microsoft.com/office/drawing/2014/main" id="{95933F98-3B9B-4270-9281-570AD41C3F19}"/>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title="triangles">
              <a:extLst>
                <a:ext uri="{FF2B5EF4-FFF2-40B4-BE49-F238E27FC236}">
                  <a16:creationId xmlns:a16="http://schemas.microsoft.com/office/drawing/2014/main" id="{3DAB5C84-F2AD-47FD-ABEC-6D6626D2B7FF}"/>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title="triangles">
              <a:extLst>
                <a:ext uri="{FF2B5EF4-FFF2-40B4-BE49-F238E27FC236}">
                  <a16:creationId xmlns:a16="http://schemas.microsoft.com/office/drawing/2014/main" id="{A4E2ACF8-4066-4DB9-B5D5-E8AA3B152710}"/>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title="triangles">
              <a:extLst>
                <a:ext uri="{FF2B5EF4-FFF2-40B4-BE49-F238E27FC236}">
                  <a16:creationId xmlns:a16="http://schemas.microsoft.com/office/drawing/2014/main" id="{74FCCA2A-37FF-4031-AF2F-A894DBE6EE0E}"/>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title="triangles">
              <a:extLst>
                <a:ext uri="{FF2B5EF4-FFF2-40B4-BE49-F238E27FC236}">
                  <a16:creationId xmlns:a16="http://schemas.microsoft.com/office/drawing/2014/main" id="{5C7D7734-820D-40CE-BBBA-6E6D9452D308}"/>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title="triangles">
              <a:extLst>
                <a:ext uri="{FF2B5EF4-FFF2-40B4-BE49-F238E27FC236}">
                  <a16:creationId xmlns:a16="http://schemas.microsoft.com/office/drawing/2014/main" id="{5BCE508A-E107-4075-9976-73D3ED8272C2}"/>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F1D6F2C6-FB58-CFAE-871E-1A877591DAE5}"/>
              </a:ext>
            </a:extLst>
          </p:cNvPr>
          <p:cNvSpPr/>
          <p:nvPr/>
        </p:nvSpPr>
        <p:spPr>
          <a:xfrm>
            <a:off x="10507759" y="6208026"/>
            <a:ext cx="1376001" cy="3146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427A56C-0F32-917F-CE6C-ED0A8D08C6B2}"/>
              </a:ext>
            </a:extLst>
          </p:cNvPr>
          <p:cNvSpPr/>
          <p:nvPr/>
        </p:nvSpPr>
        <p:spPr>
          <a:xfrm>
            <a:off x="325120" y="233680"/>
            <a:ext cx="11558640" cy="6390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196DB97F-8366-C007-D17A-3ED7AF48F749}"/>
              </a:ext>
            </a:extLst>
          </p:cNvPr>
          <p:cNvSpPr/>
          <p:nvPr/>
        </p:nvSpPr>
        <p:spPr>
          <a:xfrm>
            <a:off x="233680" y="233680"/>
            <a:ext cx="11816080" cy="6390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B6089F2-3607-C02C-DA66-AE7CDAC16ECA}"/>
              </a:ext>
            </a:extLst>
          </p:cNvPr>
          <p:cNvSpPr/>
          <p:nvPr/>
        </p:nvSpPr>
        <p:spPr>
          <a:xfrm>
            <a:off x="233680" y="162560"/>
            <a:ext cx="11633200" cy="6461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95754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F2E8-53F2-401E-96DB-60A063F45446}"/>
              </a:ext>
            </a:extLst>
          </p:cNvPr>
          <p:cNvSpPr>
            <a:spLocks noGrp="1"/>
          </p:cNvSpPr>
          <p:nvPr>
            <p:ph type="title"/>
          </p:nvPr>
        </p:nvSpPr>
        <p:spPr/>
        <p:txBody>
          <a:bodyPr/>
          <a:lstStyle/>
          <a:p>
            <a:r>
              <a:rPr lang="en-IN" sz="3600" dirty="0"/>
              <a:t>Introduction :</a:t>
            </a:r>
          </a:p>
        </p:txBody>
      </p:sp>
      <p:sp>
        <p:nvSpPr>
          <p:cNvPr id="4" name="Text Placeholder 3">
            <a:extLst>
              <a:ext uri="{FF2B5EF4-FFF2-40B4-BE49-F238E27FC236}">
                <a16:creationId xmlns:a16="http://schemas.microsoft.com/office/drawing/2014/main" id="{F05CC687-9123-4DF7-8F2D-8A6E610963D7}"/>
              </a:ext>
            </a:extLst>
          </p:cNvPr>
          <p:cNvSpPr>
            <a:spLocks noGrp="1"/>
          </p:cNvSpPr>
          <p:nvPr>
            <p:ph type="body" sz="quarter" idx="26"/>
          </p:nvPr>
        </p:nvSpPr>
        <p:spPr>
          <a:xfrm>
            <a:off x="850232" y="1315453"/>
            <a:ext cx="6962273" cy="4839736"/>
          </a:xfrm>
        </p:spPr>
        <p:txBody>
          <a:bodyPr/>
          <a:lstStyle/>
          <a:p>
            <a:pPr algn="just"/>
            <a:r>
              <a:rPr lang="en-US" sz="2400" dirty="0">
                <a:effectLst/>
                <a:latin typeface="Times New Roman" panose="02020603050405020304" pitchFamily="18" charset="0"/>
                <a:ea typeface="Times New Roman" panose="02020603050405020304" pitchFamily="18" charset="0"/>
                <a:cs typeface="Mangal" panose="02040503050203030202" pitchFamily="18" charset="0"/>
              </a:rPr>
              <a:t>Rapid growth of agriculture industry is creating significant increase in demand for the agriculture products and machineries across the globe. The growing digitalization and rapidly spreading internet connectivity can enable farmers to access farm related services from their place and as per their need. To achieve sustainable growth within India’s agricultural industry there is need of simplifying the process of shopping of farming related products and equipment’s by farmers throughout the country. The quality of life of farmers throughout India can be improved by providing the technological infrastructure necessary to create the smarter future of farming. </a:t>
            </a:r>
          </a:p>
          <a:p>
            <a:pPr algn="just"/>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algn="just"/>
            <a:endParaRPr lang="en-IN" dirty="0"/>
          </a:p>
        </p:txBody>
      </p:sp>
      <p:grpSp>
        <p:nvGrpSpPr>
          <p:cNvPr id="9" name="Group 8">
            <a:extLst>
              <a:ext uri="{FF2B5EF4-FFF2-40B4-BE49-F238E27FC236}">
                <a16:creationId xmlns:a16="http://schemas.microsoft.com/office/drawing/2014/main" id="{6C87E12D-E783-4839-B593-468F642E3F5F}"/>
              </a:ext>
              <a:ext uri="{C183D7F6-B498-43B3-948B-1728B52AA6E4}">
                <adec:decorative xmlns:adec="http://schemas.microsoft.com/office/drawing/2017/decorative" val="1"/>
              </a:ext>
            </a:extLst>
          </p:cNvPr>
          <p:cNvGrpSpPr/>
          <p:nvPr/>
        </p:nvGrpSpPr>
        <p:grpSpPr>
          <a:xfrm>
            <a:off x="10150918" y="320148"/>
            <a:ext cx="1850209" cy="1915995"/>
            <a:chOff x="9862160" y="831132"/>
            <a:chExt cx="1850209" cy="1915995"/>
          </a:xfrm>
        </p:grpSpPr>
        <p:sp>
          <p:nvSpPr>
            <p:cNvPr id="10" name="Freeform: Shape 9" title="triangles">
              <a:extLst>
                <a:ext uri="{FF2B5EF4-FFF2-40B4-BE49-F238E27FC236}">
                  <a16:creationId xmlns:a16="http://schemas.microsoft.com/office/drawing/2014/main" id="{4E64DFAC-FEE8-40C1-B4A2-71462D2FFF41}"/>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title="triangles">
              <a:extLst>
                <a:ext uri="{FF2B5EF4-FFF2-40B4-BE49-F238E27FC236}">
                  <a16:creationId xmlns:a16="http://schemas.microsoft.com/office/drawing/2014/main" id="{52168274-D9A0-4296-B9E8-D64F57B86C59}"/>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title="triangles">
              <a:extLst>
                <a:ext uri="{FF2B5EF4-FFF2-40B4-BE49-F238E27FC236}">
                  <a16:creationId xmlns:a16="http://schemas.microsoft.com/office/drawing/2014/main" id="{2EACFA53-8B02-4050-A740-7F93BE587CCA}"/>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title="triangles">
              <a:extLst>
                <a:ext uri="{FF2B5EF4-FFF2-40B4-BE49-F238E27FC236}">
                  <a16:creationId xmlns:a16="http://schemas.microsoft.com/office/drawing/2014/main" id="{44B2AFCE-660C-4701-AEBF-B853DBCC5411}"/>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title="triangles">
              <a:extLst>
                <a:ext uri="{FF2B5EF4-FFF2-40B4-BE49-F238E27FC236}">
                  <a16:creationId xmlns:a16="http://schemas.microsoft.com/office/drawing/2014/main" id="{75816A32-4E43-448C-A180-AFEEC6BAAAA2}"/>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title="triangles">
              <a:extLst>
                <a:ext uri="{FF2B5EF4-FFF2-40B4-BE49-F238E27FC236}">
                  <a16:creationId xmlns:a16="http://schemas.microsoft.com/office/drawing/2014/main" id="{B7D5516B-A37E-4E9F-9676-ECEB0522942C}"/>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title="triangles">
              <a:extLst>
                <a:ext uri="{FF2B5EF4-FFF2-40B4-BE49-F238E27FC236}">
                  <a16:creationId xmlns:a16="http://schemas.microsoft.com/office/drawing/2014/main" id="{05286CAE-763B-4D33-A519-758BD5D8107E}"/>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title="triangles">
              <a:extLst>
                <a:ext uri="{FF2B5EF4-FFF2-40B4-BE49-F238E27FC236}">
                  <a16:creationId xmlns:a16="http://schemas.microsoft.com/office/drawing/2014/main" id="{B6791F37-77C5-43ED-8025-7252CB216FDA}"/>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title="triangles">
              <a:extLst>
                <a:ext uri="{FF2B5EF4-FFF2-40B4-BE49-F238E27FC236}">
                  <a16:creationId xmlns:a16="http://schemas.microsoft.com/office/drawing/2014/main" id="{2212D051-4A65-4F5F-9941-8380412BDAE3}"/>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title="triangles">
              <a:extLst>
                <a:ext uri="{FF2B5EF4-FFF2-40B4-BE49-F238E27FC236}">
                  <a16:creationId xmlns:a16="http://schemas.microsoft.com/office/drawing/2014/main" id="{7FC8B81B-7FC5-4103-BDC5-9D6C12D46939}"/>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title="triangles">
              <a:extLst>
                <a:ext uri="{FF2B5EF4-FFF2-40B4-BE49-F238E27FC236}">
                  <a16:creationId xmlns:a16="http://schemas.microsoft.com/office/drawing/2014/main" id="{B7DF999A-6D84-47C1-A920-46BAF8A601DB}"/>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title="triangles">
              <a:extLst>
                <a:ext uri="{FF2B5EF4-FFF2-40B4-BE49-F238E27FC236}">
                  <a16:creationId xmlns:a16="http://schemas.microsoft.com/office/drawing/2014/main" id="{7A2B3D4F-7C38-4160-9562-6E77C103B059}"/>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title="triangles">
              <a:extLst>
                <a:ext uri="{FF2B5EF4-FFF2-40B4-BE49-F238E27FC236}">
                  <a16:creationId xmlns:a16="http://schemas.microsoft.com/office/drawing/2014/main" id="{E1FAD45B-3D74-4DBD-89B5-347A2F36ABA6}"/>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title="triangles">
              <a:extLst>
                <a:ext uri="{FF2B5EF4-FFF2-40B4-BE49-F238E27FC236}">
                  <a16:creationId xmlns:a16="http://schemas.microsoft.com/office/drawing/2014/main" id="{558D9323-62A4-436D-89B1-65CA68016B16}"/>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75378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215A-7D9D-4B71-81A1-3220FCFE316C}"/>
              </a:ext>
            </a:extLst>
          </p:cNvPr>
          <p:cNvSpPr>
            <a:spLocks noGrp="1"/>
          </p:cNvSpPr>
          <p:nvPr>
            <p:ph type="title"/>
          </p:nvPr>
        </p:nvSpPr>
        <p:spPr/>
        <p:txBody>
          <a:bodyPr/>
          <a:lstStyle/>
          <a:p>
            <a:r>
              <a:rPr lang="en-US" dirty="0"/>
              <a:t>Purpose</a:t>
            </a:r>
          </a:p>
        </p:txBody>
      </p:sp>
      <p:pic>
        <p:nvPicPr>
          <p:cNvPr id="93" name="Picture Placeholder 92" descr="magnifying glass">
            <a:extLst>
              <a:ext uri="{FF2B5EF4-FFF2-40B4-BE49-F238E27FC236}">
                <a16:creationId xmlns:a16="http://schemas.microsoft.com/office/drawing/2014/main" id="{EAF3579C-5F54-BD44-AD76-C07BBA5EFEA7}"/>
              </a:ext>
            </a:extLst>
          </p:cNvPr>
          <p:cNvPicPr>
            <a:picLocks noGrp="1" noChangeAspect="1"/>
          </p:cNvPicPr>
          <p:nvPr>
            <p:ph type="pic" sz="quarter" idx="27"/>
          </p:nvPr>
        </p:nvPicPr>
        <p:blipFill>
          <a:blip r:embed="rId3">
            <a:extLst>
              <a:ext uri="{96DAC541-7B7A-43D3-8B79-37D633B846F1}">
                <asvg:svgBlip xmlns:asvg="http://schemas.microsoft.com/office/drawing/2016/SVG/main" r:embed="rId4"/>
              </a:ext>
            </a:extLst>
          </a:blip>
          <a:srcRect/>
          <a:stretch>
            <a:fillRect/>
          </a:stretch>
        </p:blipFill>
        <p:spPr/>
      </p:pic>
      <p:sp>
        <p:nvSpPr>
          <p:cNvPr id="8" name="Text Placeholder 7">
            <a:extLst>
              <a:ext uri="{FF2B5EF4-FFF2-40B4-BE49-F238E27FC236}">
                <a16:creationId xmlns:a16="http://schemas.microsoft.com/office/drawing/2014/main" id="{E6971D8C-ECC5-4EDD-AC10-DDF4CA7E9DC3}"/>
              </a:ext>
            </a:extLst>
          </p:cNvPr>
          <p:cNvSpPr>
            <a:spLocks noGrp="1"/>
          </p:cNvSpPr>
          <p:nvPr>
            <p:ph type="body" sz="quarter" idx="16"/>
          </p:nvPr>
        </p:nvSpPr>
        <p:spPr/>
        <p:txBody>
          <a:bodyPr/>
          <a:lstStyle/>
          <a:p>
            <a:r>
              <a:rPr lang="en-US" dirty="0"/>
              <a:t>Organic </a:t>
            </a:r>
          </a:p>
          <a:p>
            <a:r>
              <a:rPr lang="en-US" dirty="0"/>
              <a:t>Product</a:t>
            </a:r>
          </a:p>
        </p:txBody>
      </p:sp>
      <p:sp>
        <p:nvSpPr>
          <p:cNvPr id="13" name="Text Placeholder 12">
            <a:extLst>
              <a:ext uri="{FF2B5EF4-FFF2-40B4-BE49-F238E27FC236}">
                <a16:creationId xmlns:a16="http://schemas.microsoft.com/office/drawing/2014/main" id="{A6B0E616-411B-4401-BC87-821D72B9D614}"/>
              </a:ext>
            </a:extLst>
          </p:cNvPr>
          <p:cNvSpPr>
            <a:spLocks noGrp="1"/>
          </p:cNvSpPr>
          <p:nvPr>
            <p:ph type="body" sz="quarter" idx="21"/>
          </p:nvPr>
        </p:nvSpPr>
        <p:spPr>
          <a:xfrm>
            <a:off x="432093" y="4683349"/>
            <a:ext cx="6749037" cy="1155977"/>
          </a:xfrm>
        </p:spPr>
        <p:txBody>
          <a:bodyPr/>
          <a:lstStyle/>
          <a:p>
            <a:r>
              <a:rPr lang="en-US" sz="1800" dirty="0">
                <a:effectLst/>
                <a:latin typeface="Times New Roman" panose="02020603050405020304" pitchFamily="18" charset="0"/>
                <a:ea typeface="Times New Roman" panose="02020603050405020304" pitchFamily="18" charset="0"/>
              </a:rPr>
              <a:t>To make farming materials more affordable and accessible - especially for those living in remote communities. We were founded on a dream to improve the quality of life for farmers in India, and a hope to make a sustainable and revolutionary change in the agriculture industry. </a:t>
            </a:r>
          </a:p>
          <a:p>
            <a:endParaRPr lang="en-US" sz="1800" dirty="0">
              <a:latin typeface="Times New Roman" panose="02020603050405020304" pitchFamily="18" charset="0"/>
            </a:endParaRPr>
          </a:p>
          <a:p>
            <a:endParaRPr lang="en-US" dirty="0"/>
          </a:p>
        </p:txBody>
      </p:sp>
      <p:pic>
        <p:nvPicPr>
          <p:cNvPr id="95" name="Picture Placeholder 94" descr="foliage">
            <a:extLst>
              <a:ext uri="{FF2B5EF4-FFF2-40B4-BE49-F238E27FC236}">
                <a16:creationId xmlns:a16="http://schemas.microsoft.com/office/drawing/2014/main" id="{1B98F2ED-22A7-8047-A12B-3AE19B270198}"/>
              </a:ext>
            </a:extLst>
          </p:cNvPr>
          <p:cNvPicPr>
            <a:picLocks noGrp="1" noChangeAspect="1"/>
          </p:cNvPicPr>
          <p:nvPr>
            <p:ph type="pic" sz="quarter" idx="28"/>
          </p:nvPr>
        </p:nvPicPr>
        <p:blipFill>
          <a:blip r:embed="rId5">
            <a:extLst>
              <a:ext uri="{96DAC541-7B7A-43D3-8B79-37D633B846F1}">
                <asvg:svgBlip xmlns:asvg="http://schemas.microsoft.com/office/drawing/2016/SVG/main" r:embed="rId6"/>
              </a:ext>
            </a:extLst>
          </a:blip>
          <a:srcRect/>
          <a:stretch>
            <a:fillRect/>
          </a:stretch>
        </p:blipFill>
        <p:spPr/>
      </p:pic>
      <p:sp>
        <p:nvSpPr>
          <p:cNvPr id="9" name="Text Placeholder 8">
            <a:extLst>
              <a:ext uri="{FF2B5EF4-FFF2-40B4-BE49-F238E27FC236}">
                <a16:creationId xmlns:a16="http://schemas.microsoft.com/office/drawing/2014/main" id="{A6E9F776-E542-4D93-851A-A3A10F6D2A7D}"/>
              </a:ext>
            </a:extLst>
          </p:cNvPr>
          <p:cNvSpPr>
            <a:spLocks noGrp="1"/>
          </p:cNvSpPr>
          <p:nvPr>
            <p:ph type="body" sz="quarter" idx="17"/>
          </p:nvPr>
        </p:nvSpPr>
        <p:spPr/>
        <p:txBody>
          <a:bodyPr/>
          <a:lstStyle/>
          <a:p>
            <a:r>
              <a:rPr lang="en-US" dirty="0"/>
              <a:t>Evergreen</a:t>
            </a:r>
            <a:br>
              <a:rPr lang="en-US" dirty="0"/>
            </a:br>
            <a:r>
              <a:rPr lang="en-US" dirty="0"/>
              <a:t>Foliage</a:t>
            </a:r>
          </a:p>
        </p:txBody>
      </p:sp>
      <p:pic>
        <p:nvPicPr>
          <p:cNvPr id="97" name="Picture Placeholder 96" descr="apple">
            <a:extLst>
              <a:ext uri="{FF2B5EF4-FFF2-40B4-BE49-F238E27FC236}">
                <a16:creationId xmlns:a16="http://schemas.microsoft.com/office/drawing/2014/main" id="{41A48230-7A6F-634A-84FA-2508F0A6B9D5}"/>
              </a:ext>
            </a:extLst>
          </p:cNvPr>
          <p:cNvPicPr>
            <a:picLocks noGrp="1" noChangeAspect="1"/>
          </p:cNvPicPr>
          <p:nvPr>
            <p:ph type="pic" sz="quarter" idx="29"/>
          </p:nvPr>
        </p:nvPicPr>
        <p:blipFill>
          <a:blip r:embed="rId7">
            <a:extLst>
              <a:ext uri="{96DAC541-7B7A-43D3-8B79-37D633B846F1}">
                <asvg:svgBlip xmlns:asvg="http://schemas.microsoft.com/office/drawing/2016/SVG/main" r:embed="rId8"/>
              </a:ext>
            </a:extLst>
          </a:blip>
          <a:srcRect/>
          <a:stretch>
            <a:fillRect/>
          </a:stretch>
        </p:blipFill>
        <p:spPr>
          <a:xfrm>
            <a:off x="5673898" y="2358091"/>
            <a:ext cx="854075" cy="854075"/>
          </a:xfrm>
        </p:spPr>
      </p:pic>
      <p:sp>
        <p:nvSpPr>
          <p:cNvPr id="10" name="Text Placeholder 9">
            <a:extLst>
              <a:ext uri="{FF2B5EF4-FFF2-40B4-BE49-F238E27FC236}">
                <a16:creationId xmlns:a16="http://schemas.microsoft.com/office/drawing/2014/main" id="{CE222CAE-9234-4B0E-90FC-584C469313C6}"/>
              </a:ext>
            </a:extLst>
          </p:cNvPr>
          <p:cNvSpPr>
            <a:spLocks noGrp="1"/>
          </p:cNvSpPr>
          <p:nvPr>
            <p:ph type="body" sz="quarter" idx="18"/>
          </p:nvPr>
        </p:nvSpPr>
        <p:spPr/>
        <p:txBody>
          <a:bodyPr/>
          <a:lstStyle/>
          <a:p>
            <a:r>
              <a:rPr lang="en-US" dirty="0"/>
              <a:t>Healthy </a:t>
            </a:r>
            <a:br>
              <a:rPr lang="en-US" dirty="0"/>
            </a:br>
            <a:r>
              <a:rPr lang="en-US" dirty="0"/>
              <a:t>Vegetables</a:t>
            </a:r>
          </a:p>
        </p:txBody>
      </p:sp>
      <p:pic>
        <p:nvPicPr>
          <p:cNvPr id="179" name="Picture Placeholder 178" descr="Placeholder Picture">
            <a:extLst>
              <a:ext uri="{FF2B5EF4-FFF2-40B4-BE49-F238E27FC236}">
                <a16:creationId xmlns:a16="http://schemas.microsoft.com/office/drawing/2014/main" id="{9BB8F54F-F5BC-471B-9740-0BA6847A4574}"/>
              </a:ext>
            </a:extLst>
          </p:cNvPr>
          <p:cNvPicPr>
            <a:picLocks noGrp="1" noChangeAspect="1"/>
          </p:cNvPicPr>
          <p:nvPr>
            <p:ph type="pic" sz="quarter" idx="25"/>
          </p:nvPr>
        </p:nvPicPr>
        <p:blipFill rotWithShape="1">
          <a:blip r:embed="rId9" cstate="screen">
            <a:extLst>
              <a:ext uri="{28A0092B-C50C-407E-A947-70E740481C1C}">
                <a14:useLocalDpi xmlns:a14="http://schemas.microsoft.com/office/drawing/2010/main"/>
              </a:ext>
            </a:extLst>
          </a:blip>
          <a:srcRect t="50" b="50"/>
          <a:stretch/>
        </p:blipFill>
        <p:spPr>
          <a:xfrm>
            <a:off x="7632650" y="60081"/>
            <a:ext cx="4472635" cy="6478538"/>
          </a:xfrm>
        </p:spPr>
      </p:pic>
    </p:spTree>
    <p:extLst>
      <p:ext uri="{BB962C8B-B14F-4D97-AF65-F5344CB8AC3E}">
        <p14:creationId xmlns:p14="http://schemas.microsoft.com/office/powerpoint/2010/main" val="330106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Placeholder 9" descr="cartoon drawing of birds eating berries off the ground in a wintery wood area">
            <a:extLst>
              <a:ext uri="{FF2B5EF4-FFF2-40B4-BE49-F238E27FC236}">
                <a16:creationId xmlns:a16="http://schemas.microsoft.com/office/drawing/2014/main" id="{EE75983F-2708-4C39-B331-8F594511A3FA}"/>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147206" y="1067958"/>
            <a:ext cx="6339038" cy="4881685"/>
          </a:xfrm>
        </p:spPr>
      </p:pic>
      <p:sp>
        <p:nvSpPr>
          <p:cNvPr id="2" name="Title 1">
            <a:extLst>
              <a:ext uri="{FF2B5EF4-FFF2-40B4-BE49-F238E27FC236}">
                <a16:creationId xmlns:a16="http://schemas.microsoft.com/office/drawing/2014/main" id="{9CB1D87D-E475-451A-B36C-E4A4F63609C1}"/>
              </a:ext>
            </a:extLst>
          </p:cNvPr>
          <p:cNvSpPr>
            <a:spLocks noGrp="1"/>
          </p:cNvSpPr>
          <p:nvPr>
            <p:ph type="ctrTitle"/>
          </p:nvPr>
        </p:nvSpPr>
        <p:spPr>
          <a:xfrm>
            <a:off x="132224" y="131896"/>
            <a:ext cx="6369002" cy="863601"/>
          </a:xfrm>
        </p:spPr>
        <p:txBody>
          <a:bodyPr/>
          <a:lstStyle/>
          <a:p>
            <a:r>
              <a:rPr lang="en-US" dirty="0"/>
              <a:t>Scope</a:t>
            </a:r>
          </a:p>
        </p:txBody>
      </p:sp>
      <p:sp>
        <p:nvSpPr>
          <p:cNvPr id="6" name="Content Placeholder 5">
            <a:extLst>
              <a:ext uri="{FF2B5EF4-FFF2-40B4-BE49-F238E27FC236}">
                <a16:creationId xmlns:a16="http://schemas.microsoft.com/office/drawing/2014/main" id="{2645A1B7-8B88-4D90-983D-BAA2E9AAFFD3}"/>
              </a:ext>
            </a:extLst>
          </p:cNvPr>
          <p:cNvSpPr>
            <a:spLocks noGrp="1"/>
          </p:cNvSpPr>
          <p:nvPr>
            <p:ph idx="15"/>
          </p:nvPr>
        </p:nvSpPr>
        <p:spPr>
          <a:xfrm>
            <a:off x="6464300" y="1152000"/>
            <a:ext cx="5449794" cy="4680000"/>
          </a:xfrm>
        </p:spPr>
        <p:txBody>
          <a:bodyPr/>
          <a:lstStyle/>
          <a:p>
            <a:pPr indent="0" algn="just">
              <a:lnSpc>
                <a:spcPct val="115000"/>
              </a:lnSpc>
              <a:spcAft>
                <a:spcPts val="1000"/>
              </a:spcAft>
              <a:buNone/>
            </a:pPr>
            <a:r>
              <a:rPr lang="en-US" dirty="0" err="1">
                <a:solidFill>
                  <a:srgbClr val="000000"/>
                </a:solidFill>
                <a:latin typeface="Times New Roman" panose="02020603050405020304" pitchFamily="18" charset="0"/>
                <a:ea typeface="Times New Roman" panose="02020603050405020304" pitchFamily="18" charset="0"/>
                <a:cs typeface="Mangal" panose="02040503050203030202" pitchFamily="18" charset="0"/>
              </a:rPr>
              <a:t>Agro</a:t>
            </a:r>
            <a:r>
              <a:rPr lang="en-US"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 Favor</a:t>
            </a:r>
            <a:r>
              <a:rPr lang="en-US"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interacts with the database to get product information &amp; display it to customer, allows customer to add product to the cart, view order details &amp; place an order. It also provides suppliers their respective orders, delivery details and inform suppliers about stocks of a product. Secondary information like previous orders and cart details are also stored in the database for future retrieval.</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grpSp>
        <p:nvGrpSpPr>
          <p:cNvPr id="46" name="Group 45">
            <a:extLst>
              <a:ext uri="{FF2B5EF4-FFF2-40B4-BE49-F238E27FC236}">
                <a16:creationId xmlns:a16="http://schemas.microsoft.com/office/drawing/2014/main" id="{62DF6AE8-6133-4C1E-91DD-755705ACF0F1}"/>
              </a:ext>
              <a:ext uri="{C183D7F6-B498-43B3-948B-1728B52AA6E4}">
                <adec:decorative xmlns:adec="http://schemas.microsoft.com/office/drawing/2017/decorative" val="1"/>
              </a:ext>
            </a:extLst>
          </p:cNvPr>
          <p:cNvGrpSpPr/>
          <p:nvPr/>
        </p:nvGrpSpPr>
        <p:grpSpPr>
          <a:xfrm>
            <a:off x="9862160" y="831132"/>
            <a:ext cx="1850209" cy="1915995"/>
            <a:chOff x="9862160" y="831132"/>
            <a:chExt cx="1850209" cy="1915995"/>
          </a:xfrm>
        </p:grpSpPr>
        <p:sp>
          <p:nvSpPr>
            <p:cNvPr id="16" name="Freeform: Shape 15" title="triangles">
              <a:extLst>
                <a:ext uri="{FF2B5EF4-FFF2-40B4-BE49-F238E27FC236}">
                  <a16:creationId xmlns:a16="http://schemas.microsoft.com/office/drawing/2014/main" id="{156942E6-31A5-42F5-A00C-A90D409A08BC}"/>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title="triangles">
              <a:extLst>
                <a:ext uri="{FF2B5EF4-FFF2-40B4-BE49-F238E27FC236}">
                  <a16:creationId xmlns:a16="http://schemas.microsoft.com/office/drawing/2014/main" id="{055D27E0-4C92-4640-A2B8-86540741DCE6}"/>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title="triangles">
              <a:extLst>
                <a:ext uri="{FF2B5EF4-FFF2-40B4-BE49-F238E27FC236}">
                  <a16:creationId xmlns:a16="http://schemas.microsoft.com/office/drawing/2014/main" id="{E760DC62-191E-4D60-AAAC-37DDF411BF9D}"/>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title="triangles">
              <a:extLst>
                <a:ext uri="{FF2B5EF4-FFF2-40B4-BE49-F238E27FC236}">
                  <a16:creationId xmlns:a16="http://schemas.microsoft.com/office/drawing/2014/main" id="{B21F5D55-03CC-4A29-B8D0-2B1C7DE7C79D}"/>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title="triangles">
              <a:extLst>
                <a:ext uri="{FF2B5EF4-FFF2-40B4-BE49-F238E27FC236}">
                  <a16:creationId xmlns:a16="http://schemas.microsoft.com/office/drawing/2014/main" id="{6A692EA0-8FB5-4D6A-B1B1-20463392DEDE}"/>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title="triangles">
              <a:extLst>
                <a:ext uri="{FF2B5EF4-FFF2-40B4-BE49-F238E27FC236}">
                  <a16:creationId xmlns:a16="http://schemas.microsoft.com/office/drawing/2014/main" id="{46FB2BA9-5E08-4A8F-BC47-8EFA61E4E6CE}"/>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title="triangles">
              <a:extLst>
                <a:ext uri="{FF2B5EF4-FFF2-40B4-BE49-F238E27FC236}">
                  <a16:creationId xmlns:a16="http://schemas.microsoft.com/office/drawing/2014/main" id="{5B0A2587-D640-4AEE-9456-860CD02427C8}"/>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title="triangles">
              <a:extLst>
                <a:ext uri="{FF2B5EF4-FFF2-40B4-BE49-F238E27FC236}">
                  <a16:creationId xmlns:a16="http://schemas.microsoft.com/office/drawing/2014/main" id="{373F2649-8DA3-441F-9BDD-77A942FA3DBE}"/>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title="triangles">
              <a:extLst>
                <a:ext uri="{FF2B5EF4-FFF2-40B4-BE49-F238E27FC236}">
                  <a16:creationId xmlns:a16="http://schemas.microsoft.com/office/drawing/2014/main" id="{95933F98-3B9B-4270-9281-570AD41C3F19}"/>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title="triangles">
              <a:extLst>
                <a:ext uri="{FF2B5EF4-FFF2-40B4-BE49-F238E27FC236}">
                  <a16:creationId xmlns:a16="http://schemas.microsoft.com/office/drawing/2014/main" id="{3DAB5C84-F2AD-47FD-ABEC-6D6626D2B7FF}"/>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title="triangles">
              <a:extLst>
                <a:ext uri="{FF2B5EF4-FFF2-40B4-BE49-F238E27FC236}">
                  <a16:creationId xmlns:a16="http://schemas.microsoft.com/office/drawing/2014/main" id="{A4E2ACF8-4066-4DB9-B5D5-E8AA3B152710}"/>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title="triangles">
              <a:extLst>
                <a:ext uri="{FF2B5EF4-FFF2-40B4-BE49-F238E27FC236}">
                  <a16:creationId xmlns:a16="http://schemas.microsoft.com/office/drawing/2014/main" id="{74FCCA2A-37FF-4031-AF2F-A894DBE6EE0E}"/>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title="triangles">
              <a:extLst>
                <a:ext uri="{FF2B5EF4-FFF2-40B4-BE49-F238E27FC236}">
                  <a16:creationId xmlns:a16="http://schemas.microsoft.com/office/drawing/2014/main" id="{5C7D7734-820D-40CE-BBBA-6E6D9452D308}"/>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title="triangles">
              <a:extLst>
                <a:ext uri="{FF2B5EF4-FFF2-40B4-BE49-F238E27FC236}">
                  <a16:creationId xmlns:a16="http://schemas.microsoft.com/office/drawing/2014/main" id="{5BCE508A-E107-4075-9976-73D3ED8272C2}"/>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18830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F35FE5-0290-47F2-B7E6-3CC40E48D781}"/>
              </a:ext>
            </a:extLst>
          </p:cNvPr>
          <p:cNvSpPr>
            <a:spLocks noGrp="1"/>
          </p:cNvSpPr>
          <p:nvPr>
            <p:ph type="title"/>
          </p:nvPr>
        </p:nvSpPr>
        <p:spPr/>
        <p:txBody>
          <a:bodyPr/>
          <a:lstStyle/>
          <a:p>
            <a:r>
              <a:rPr lang="en-US" dirty="0"/>
              <a:t>Features</a:t>
            </a:r>
          </a:p>
        </p:txBody>
      </p:sp>
      <p:sp>
        <p:nvSpPr>
          <p:cNvPr id="10" name="Text Placeholder 9">
            <a:extLst>
              <a:ext uri="{FF2B5EF4-FFF2-40B4-BE49-F238E27FC236}">
                <a16:creationId xmlns:a16="http://schemas.microsoft.com/office/drawing/2014/main" id="{E1B34DAC-653D-4287-8375-0858E3DB01F9}"/>
              </a:ext>
            </a:extLst>
          </p:cNvPr>
          <p:cNvSpPr>
            <a:spLocks noGrp="1"/>
          </p:cNvSpPr>
          <p:nvPr>
            <p:ph type="body" sz="quarter" idx="13"/>
          </p:nvPr>
        </p:nvSpPr>
        <p:spPr>
          <a:xfrm>
            <a:off x="431800" y="1452850"/>
            <a:ext cx="2951163" cy="4379625"/>
          </a:xfrm>
        </p:spPr>
        <p:txBody>
          <a:bodyPr/>
          <a:lstStyle/>
          <a:p>
            <a:pPr rtl="0">
              <a:spcBef>
                <a:spcPts val="0"/>
              </a:spcBef>
              <a:spcAft>
                <a:spcPts val="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 Provide latest equipment for farming</a:t>
            </a: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rtl="0">
              <a:spcBef>
                <a:spcPts val="0"/>
              </a:spcBef>
              <a:spcAft>
                <a:spcPts val="0"/>
              </a:spcAft>
              <a:buFont typeface="Wingdings" panose="05000000000000000000" pitchFamily="2" charset="2"/>
              <a:buChar char="Ø"/>
            </a:pPr>
            <a:r>
              <a:rPr lang="en-IN" sz="1800" b="0" i="0" u="none" strike="noStrike" dirty="0">
                <a:solidFill>
                  <a:srgbClr val="000000"/>
                </a:solidFill>
                <a:effectLst/>
                <a:latin typeface="Arial" panose="020B0604020202020204" pitchFamily="34" charset="0"/>
              </a:rPr>
              <a:t>Organic Farming Materials</a:t>
            </a:r>
          </a:p>
          <a:p>
            <a:pPr rtl="0">
              <a:spcBef>
                <a:spcPts val="0"/>
              </a:spcBef>
              <a:spcAft>
                <a:spcPts val="0"/>
              </a:spcAft>
              <a:buFont typeface="Wingdings" panose="05000000000000000000" pitchFamily="2" charset="2"/>
              <a:buChar char="Ø"/>
            </a:pPr>
            <a:endParaRPr lang="en-IN" dirty="0">
              <a:solidFill>
                <a:srgbClr val="000000"/>
              </a:solidFill>
              <a:latin typeface="Arial" panose="020B0604020202020204" pitchFamily="34" charset="0"/>
            </a:endParaRPr>
          </a:p>
          <a:p>
            <a:pPr rtl="0">
              <a:spcBef>
                <a:spcPts val="0"/>
              </a:spcBef>
              <a:spcAft>
                <a:spcPts val="0"/>
              </a:spcAft>
              <a:buFont typeface="Wingdings" panose="05000000000000000000" pitchFamily="2" charset="2"/>
              <a:buChar char="Ø"/>
            </a:pPr>
            <a:r>
              <a:rPr lang="en-IN" sz="1800" b="0" i="0" u="none" strike="noStrike" dirty="0">
                <a:solidFill>
                  <a:srgbClr val="000000"/>
                </a:solidFill>
                <a:effectLst/>
                <a:latin typeface="Arial" panose="020B0604020202020204" pitchFamily="34" charset="0"/>
              </a:rPr>
              <a:t>Doorstep delivery</a:t>
            </a:r>
          </a:p>
          <a:p>
            <a:pPr rtl="0">
              <a:spcBef>
                <a:spcPts val="0"/>
              </a:spcBef>
              <a:spcAft>
                <a:spcPts val="0"/>
              </a:spcAft>
              <a:buFont typeface="Wingdings" panose="05000000000000000000" pitchFamily="2" charset="2"/>
              <a:buChar char="Ø"/>
            </a:pPr>
            <a:endParaRPr lang="en-IN" dirty="0">
              <a:solidFill>
                <a:srgbClr val="000000"/>
              </a:solidFill>
              <a:latin typeface="Arial" panose="020B0604020202020204" pitchFamily="34" charset="0"/>
            </a:endParaRPr>
          </a:p>
          <a:p>
            <a:pPr rtl="0">
              <a:spcBef>
                <a:spcPts val="0"/>
              </a:spcBef>
              <a:spcAft>
                <a:spcPts val="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Assistance to farmer by renting heavy equipment</a:t>
            </a:r>
            <a:endParaRPr lang="en-IN" sz="1800" b="0" i="0" u="none" strike="noStrike" dirty="0">
              <a:solidFill>
                <a:srgbClr val="000000"/>
              </a:solidFill>
              <a:effectLst/>
              <a:latin typeface="Arial" panose="020B0604020202020204" pitchFamily="34" charset="0"/>
            </a:endParaRPr>
          </a:p>
          <a:p>
            <a:pPr rtl="0">
              <a:spcBef>
                <a:spcPts val="0"/>
              </a:spcBef>
              <a:spcAft>
                <a:spcPts val="0"/>
              </a:spcAft>
              <a:buFont typeface="Wingdings" panose="05000000000000000000" pitchFamily="2" charset="2"/>
              <a:buChar char="Ø"/>
            </a:pPr>
            <a:endParaRPr lang="en-IN" dirty="0">
              <a:solidFill>
                <a:srgbClr val="000000"/>
              </a:solidFill>
              <a:latin typeface="Arial" panose="020B0604020202020204" pitchFamily="34" charset="0"/>
            </a:endParaRPr>
          </a:p>
          <a:p>
            <a:pPr rtl="0">
              <a:spcBef>
                <a:spcPts val="0"/>
              </a:spcBef>
              <a:spcAft>
                <a:spcPts val="0"/>
              </a:spcAft>
              <a:buFont typeface="Wingdings" panose="05000000000000000000" pitchFamily="2" charset="2"/>
              <a:buChar char="Ø"/>
            </a:pPr>
            <a:r>
              <a:rPr lang="en-IN" sz="1800" b="0" i="0" u="none" strike="noStrike" dirty="0">
                <a:solidFill>
                  <a:srgbClr val="000000"/>
                </a:solidFill>
                <a:effectLst/>
                <a:latin typeface="Arial" panose="020B0604020202020204" pitchFamily="34" charset="0"/>
              </a:rPr>
              <a:t>Easy return policy</a:t>
            </a:r>
          </a:p>
          <a:p>
            <a:pPr rtl="0">
              <a:spcBef>
                <a:spcPts val="0"/>
              </a:spcBef>
              <a:spcAft>
                <a:spcPts val="0"/>
              </a:spcAft>
              <a:buFont typeface="Wingdings" panose="05000000000000000000" pitchFamily="2" charset="2"/>
              <a:buChar char="Ø"/>
            </a:pPr>
            <a:endParaRPr lang="en-IN" dirty="0">
              <a:solidFill>
                <a:srgbClr val="000000"/>
              </a:solidFill>
              <a:latin typeface="Arial" panose="020B0604020202020204" pitchFamily="34" charset="0"/>
            </a:endParaRPr>
          </a:p>
          <a:p>
            <a:pPr rtl="0">
              <a:spcBef>
                <a:spcPts val="0"/>
              </a:spcBef>
              <a:spcAft>
                <a:spcPts val="0"/>
              </a:spcAft>
              <a:buFont typeface="Wingdings" panose="05000000000000000000" pitchFamily="2" charset="2"/>
              <a:buChar char="Ø"/>
            </a:pPr>
            <a:r>
              <a:rPr lang="en-US" dirty="0">
                <a:latin typeface="Arial" panose="020B0604020202020204" pitchFamily="34" charset="0"/>
              </a:rPr>
              <a:t>Availability of the menu online 24x7</a:t>
            </a:r>
          </a:p>
          <a:p>
            <a:pPr rtl="0">
              <a:spcBef>
                <a:spcPts val="0"/>
              </a:spcBef>
              <a:spcAft>
                <a:spcPts val="0"/>
              </a:spcAft>
              <a:buFont typeface="Wingdings" panose="05000000000000000000" pitchFamily="2" charset="2"/>
              <a:buChar char="Ø"/>
            </a:pPr>
            <a:endParaRPr lang="en-US" sz="1800" b="0" i="0" u="none" strike="noStrike" dirty="0">
              <a:solidFill>
                <a:schemeClr val="tx1"/>
              </a:solidFill>
              <a:effectLst/>
              <a:latin typeface="Arial" panose="020B0604020202020204" pitchFamily="34" charset="0"/>
            </a:endParaRPr>
          </a:p>
          <a:p>
            <a:pPr rtl="0">
              <a:spcBef>
                <a:spcPts val="0"/>
              </a:spcBef>
              <a:spcAft>
                <a:spcPts val="0"/>
              </a:spcAft>
              <a:buFont typeface="Wingdings" panose="05000000000000000000" pitchFamily="2" charset="2"/>
              <a:buChar char="Ø"/>
            </a:pPr>
            <a:endParaRPr lang="en-US" sz="1800" b="0" i="0" u="none" strike="noStrike" dirty="0">
              <a:solidFill>
                <a:schemeClr val="tx1"/>
              </a:solidFill>
              <a:effectLst/>
            </a:endParaRPr>
          </a:p>
        </p:txBody>
      </p:sp>
      <p:pic>
        <p:nvPicPr>
          <p:cNvPr id="24" name="Picture Placeholder 23" descr="cartoon drawing of flowers&#10;">
            <a:extLst>
              <a:ext uri="{FF2B5EF4-FFF2-40B4-BE49-F238E27FC236}">
                <a16:creationId xmlns:a16="http://schemas.microsoft.com/office/drawing/2014/main" id="{0ED97842-6676-4F84-821B-4640F5BEECCE}"/>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4092796" y="1376357"/>
            <a:ext cx="6333545" cy="4379625"/>
          </a:xfrm>
        </p:spPr>
      </p:pic>
    </p:spTree>
    <p:extLst>
      <p:ext uri="{BB962C8B-B14F-4D97-AF65-F5344CB8AC3E}">
        <p14:creationId xmlns:p14="http://schemas.microsoft.com/office/powerpoint/2010/main" val="3797378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8215D60-E70B-4EBE-A523-C90D428C5842}"/>
              </a:ext>
            </a:extLst>
          </p:cNvPr>
          <p:cNvSpPr>
            <a:spLocks noGrp="1"/>
          </p:cNvSpPr>
          <p:nvPr>
            <p:ph type="subTitle" idx="1"/>
          </p:nvPr>
        </p:nvSpPr>
        <p:spPr>
          <a:xfrm>
            <a:off x="0" y="18332"/>
            <a:ext cx="6009287" cy="923939"/>
          </a:xfrm>
          <a:solidFill>
            <a:schemeClr val="tx1">
              <a:alpha val="80000"/>
            </a:schemeClr>
          </a:solidFill>
        </p:spPr>
        <p:txBody>
          <a:bodyPr/>
          <a:lstStyle/>
          <a:p>
            <a:pPr algn="l"/>
            <a:r>
              <a:rPr lang="en-US" sz="1800" b="1" dirty="0">
                <a:effectLst/>
                <a:latin typeface="Times New Roman" panose="02020603050405020304" pitchFamily="18" charset="0"/>
                <a:ea typeface="Times New Roman" panose="02020603050405020304" pitchFamily="18" charset="0"/>
              </a:rPr>
              <a:t> </a:t>
            </a:r>
            <a:r>
              <a:rPr lang="en-US" sz="2000" b="1" dirty="0">
                <a:solidFill>
                  <a:schemeClr val="bg1"/>
                </a:solidFill>
                <a:effectLst/>
                <a:latin typeface="Times New Roman" panose="02020603050405020304" pitchFamily="18" charset="0"/>
                <a:ea typeface="Times New Roman" panose="02020603050405020304" pitchFamily="18" charset="0"/>
              </a:rPr>
              <a:t>Functional Requirements (UML)</a:t>
            </a:r>
            <a:endParaRPr lang="en-IN" sz="2000" dirty="0">
              <a:solidFill>
                <a:schemeClr val="bg1"/>
              </a:solidFill>
            </a:endParaRPr>
          </a:p>
        </p:txBody>
      </p:sp>
      <p:pic>
        <p:nvPicPr>
          <p:cNvPr id="14" name="Picture 13">
            <a:extLst>
              <a:ext uri="{FF2B5EF4-FFF2-40B4-BE49-F238E27FC236}">
                <a16:creationId xmlns:a16="http://schemas.microsoft.com/office/drawing/2014/main" id="{0514D7EE-F245-4DB5-BED5-85EB48A8E24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12295" y="933479"/>
            <a:ext cx="5896991" cy="5221711"/>
          </a:xfrm>
          <a:prstGeom prst="rect">
            <a:avLst/>
          </a:prstGeom>
        </p:spPr>
      </p:pic>
      <p:pic>
        <p:nvPicPr>
          <p:cNvPr id="15" name="Picture 14">
            <a:extLst>
              <a:ext uri="{FF2B5EF4-FFF2-40B4-BE49-F238E27FC236}">
                <a16:creationId xmlns:a16="http://schemas.microsoft.com/office/drawing/2014/main" id="{4A06374D-397D-4E83-9387-15C10144920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715138" y="0"/>
            <a:ext cx="4626630" cy="3140710"/>
          </a:xfrm>
          <a:prstGeom prst="rect">
            <a:avLst/>
          </a:prstGeom>
        </p:spPr>
      </p:pic>
      <p:pic>
        <p:nvPicPr>
          <p:cNvPr id="16" name="Picture 15">
            <a:extLst>
              <a:ext uri="{FF2B5EF4-FFF2-40B4-BE49-F238E27FC236}">
                <a16:creationId xmlns:a16="http://schemas.microsoft.com/office/drawing/2014/main" id="{AAF3A471-A8B8-460F-A2FA-C0861D1CF1F9}"/>
              </a:ext>
            </a:extLst>
          </p:cNvPr>
          <p:cNvPicPr/>
          <p:nvPr/>
        </p:nvPicPr>
        <p:blipFill>
          <a:blip r:embed="rId4">
            <a:extLst>
              <a:ext uri="{28A0092B-C50C-407E-A947-70E740481C1C}">
                <a14:useLocalDpi xmlns:a14="http://schemas.microsoft.com/office/drawing/2010/main" val="0"/>
              </a:ext>
            </a:extLst>
          </a:blip>
          <a:stretch>
            <a:fillRect/>
          </a:stretch>
        </p:blipFill>
        <p:spPr>
          <a:xfrm>
            <a:off x="6848675" y="3014480"/>
            <a:ext cx="4493093" cy="3140710"/>
          </a:xfrm>
          <a:prstGeom prst="rect">
            <a:avLst/>
          </a:prstGeom>
        </p:spPr>
      </p:pic>
      <p:grpSp>
        <p:nvGrpSpPr>
          <p:cNvPr id="33" name="Group 32">
            <a:extLst>
              <a:ext uri="{FF2B5EF4-FFF2-40B4-BE49-F238E27FC236}">
                <a16:creationId xmlns:a16="http://schemas.microsoft.com/office/drawing/2014/main" id="{B46165DE-A741-41A5-AB7E-F204936F9190}"/>
              </a:ext>
              <a:ext uri="{C183D7F6-B498-43B3-948B-1728B52AA6E4}">
                <adec:decorative xmlns:adec="http://schemas.microsoft.com/office/drawing/2017/decorative" val="1"/>
              </a:ext>
            </a:extLst>
          </p:cNvPr>
          <p:cNvGrpSpPr/>
          <p:nvPr/>
        </p:nvGrpSpPr>
        <p:grpSpPr>
          <a:xfrm>
            <a:off x="4966036" y="89376"/>
            <a:ext cx="930784" cy="773059"/>
            <a:chOff x="9862160" y="831132"/>
            <a:chExt cx="1850209" cy="1915995"/>
          </a:xfrm>
        </p:grpSpPr>
        <p:sp>
          <p:nvSpPr>
            <p:cNvPr id="34" name="Freeform: Shape 33" title="triangles">
              <a:extLst>
                <a:ext uri="{FF2B5EF4-FFF2-40B4-BE49-F238E27FC236}">
                  <a16:creationId xmlns:a16="http://schemas.microsoft.com/office/drawing/2014/main" id="{1AFF9183-4397-40AD-98AD-7797CC362800}"/>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title="triangles">
              <a:extLst>
                <a:ext uri="{FF2B5EF4-FFF2-40B4-BE49-F238E27FC236}">
                  <a16:creationId xmlns:a16="http://schemas.microsoft.com/office/drawing/2014/main" id="{9D2C925A-9F62-412E-81D7-7A2FB592FD46}"/>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title="triangles">
              <a:extLst>
                <a:ext uri="{FF2B5EF4-FFF2-40B4-BE49-F238E27FC236}">
                  <a16:creationId xmlns:a16="http://schemas.microsoft.com/office/drawing/2014/main" id="{8EACE09B-C2A5-40B3-B2CC-8A38104B0A76}"/>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title="triangles">
              <a:extLst>
                <a:ext uri="{FF2B5EF4-FFF2-40B4-BE49-F238E27FC236}">
                  <a16:creationId xmlns:a16="http://schemas.microsoft.com/office/drawing/2014/main" id="{A85A6378-2783-4785-9614-15FAE303202C}"/>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title="triangles">
              <a:extLst>
                <a:ext uri="{FF2B5EF4-FFF2-40B4-BE49-F238E27FC236}">
                  <a16:creationId xmlns:a16="http://schemas.microsoft.com/office/drawing/2014/main" id="{B0305821-0F5C-43C1-BC02-A19E79139874}"/>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title="triangles">
              <a:extLst>
                <a:ext uri="{FF2B5EF4-FFF2-40B4-BE49-F238E27FC236}">
                  <a16:creationId xmlns:a16="http://schemas.microsoft.com/office/drawing/2014/main" id="{B9CF60EC-2DD1-4F8A-B00F-8F0854206D0C}"/>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title="triangles">
              <a:extLst>
                <a:ext uri="{FF2B5EF4-FFF2-40B4-BE49-F238E27FC236}">
                  <a16:creationId xmlns:a16="http://schemas.microsoft.com/office/drawing/2014/main" id="{1D812569-29BE-43AC-A441-E94E6A1115C1}"/>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title="triangles">
              <a:extLst>
                <a:ext uri="{FF2B5EF4-FFF2-40B4-BE49-F238E27FC236}">
                  <a16:creationId xmlns:a16="http://schemas.microsoft.com/office/drawing/2014/main" id="{1EF8E111-D0D6-443C-9312-EB40A1E75F00}"/>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title="triangles">
              <a:extLst>
                <a:ext uri="{FF2B5EF4-FFF2-40B4-BE49-F238E27FC236}">
                  <a16:creationId xmlns:a16="http://schemas.microsoft.com/office/drawing/2014/main" id="{E913C11C-A0CB-485B-AE03-1677921445DB}"/>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title="triangles">
              <a:extLst>
                <a:ext uri="{FF2B5EF4-FFF2-40B4-BE49-F238E27FC236}">
                  <a16:creationId xmlns:a16="http://schemas.microsoft.com/office/drawing/2014/main" id="{C62DACB2-8C85-4743-8E37-FD88CFC35F3D}"/>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title="triangles">
              <a:extLst>
                <a:ext uri="{FF2B5EF4-FFF2-40B4-BE49-F238E27FC236}">
                  <a16:creationId xmlns:a16="http://schemas.microsoft.com/office/drawing/2014/main" id="{D8A90E7E-BF85-4E23-96B6-0D170B8BA9B4}"/>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title="triangles">
              <a:extLst>
                <a:ext uri="{FF2B5EF4-FFF2-40B4-BE49-F238E27FC236}">
                  <a16:creationId xmlns:a16="http://schemas.microsoft.com/office/drawing/2014/main" id="{5CD71484-62A0-4EAE-959D-C570FAE385C8}"/>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title="triangles">
              <a:extLst>
                <a:ext uri="{FF2B5EF4-FFF2-40B4-BE49-F238E27FC236}">
                  <a16:creationId xmlns:a16="http://schemas.microsoft.com/office/drawing/2014/main" id="{FB31E5FC-0BAE-4BB5-A60C-7065F3ECBCD5}"/>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title="triangles">
              <a:extLst>
                <a:ext uri="{FF2B5EF4-FFF2-40B4-BE49-F238E27FC236}">
                  <a16:creationId xmlns:a16="http://schemas.microsoft.com/office/drawing/2014/main" id="{72628B5F-46FF-403D-8DB3-BD956887B328}"/>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43586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9820-150F-4118-A8C9-9120B5CBD98C}"/>
              </a:ext>
            </a:extLst>
          </p:cNvPr>
          <p:cNvSpPr>
            <a:spLocks noGrp="1"/>
          </p:cNvSpPr>
          <p:nvPr>
            <p:ph type="title"/>
          </p:nvPr>
        </p:nvSpPr>
        <p:spPr/>
        <p:txBody>
          <a:bodyPr/>
          <a:lstStyle/>
          <a:p>
            <a:r>
              <a:rPr lang="en-IN" dirty="0"/>
              <a:t>Functional Decomposition Diagram </a:t>
            </a:r>
          </a:p>
        </p:txBody>
      </p:sp>
      <p:pic>
        <p:nvPicPr>
          <p:cNvPr id="5" name="Picture 4">
            <a:extLst>
              <a:ext uri="{FF2B5EF4-FFF2-40B4-BE49-F238E27FC236}">
                <a16:creationId xmlns:a16="http://schemas.microsoft.com/office/drawing/2014/main" id="{8D408CFF-D914-4BEE-A940-E79C768CFB3B}"/>
              </a:ext>
            </a:extLst>
          </p:cNvPr>
          <p:cNvPicPr/>
          <p:nvPr/>
        </p:nvPicPr>
        <p:blipFill rotWithShape="1">
          <a:blip r:embed="rId2" cstate="print">
            <a:extLst>
              <a:ext uri="{28A0092B-C50C-407E-A947-70E740481C1C}">
                <a14:useLocalDpi xmlns:a14="http://schemas.microsoft.com/office/drawing/2010/main" val="0"/>
              </a:ext>
            </a:extLst>
          </a:blip>
          <a:srcRect b="15937"/>
          <a:stretch/>
        </p:blipFill>
        <p:spPr bwMode="auto">
          <a:xfrm>
            <a:off x="1" y="989330"/>
            <a:ext cx="8438146" cy="5868670"/>
          </a:xfrm>
          <a:prstGeom prst="rect">
            <a:avLst/>
          </a:prstGeom>
          <a:ln>
            <a:noFill/>
          </a:ln>
          <a:extLst>
            <a:ext uri="{53640926-AAD7-44D8-BBD7-CCE9431645EC}">
              <a14:shadowObscured xmlns:a14="http://schemas.microsoft.com/office/drawing/2010/main"/>
            </a:ext>
          </a:extLst>
        </p:spPr>
      </p:pic>
      <p:grpSp>
        <p:nvGrpSpPr>
          <p:cNvPr id="6" name="Group 5">
            <a:extLst>
              <a:ext uri="{FF2B5EF4-FFF2-40B4-BE49-F238E27FC236}">
                <a16:creationId xmlns:a16="http://schemas.microsoft.com/office/drawing/2014/main" id="{C887E291-2883-435D-B502-F085CF4EE1A5}"/>
              </a:ext>
              <a:ext uri="{C183D7F6-B498-43B3-948B-1728B52AA6E4}">
                <adec:decorative xmlns:adec="http://schemas.microsoft.com/office/drawing/2017/decorative" val="1"/>
              </a:ext>
            </a:extLst>
          </p:cNvPr>
          <p:cNvGrpSpPr/>
          <p:nvPr/>
        </p:nvGrpSpPr>
        <p:grpSpPr>
          <a:xfrm>
            <a:off x="10150423" y="31332"/>
            <a:ext cx="1850209" cy="1915995"/>
            <a:chOff x="9862160" y="831132"/>
            <a:chExt cx="1850209" cy="1915995"/>
          </a:xfrm>
        </p:grpSpPr>
        <p:sp>
          <p:nvSpPr>
            <p:cNvPr id="7" name="Freeform: Shape 6" title="triangles">
              <a:extLst>
                <a:ext uri="{FF2B5EF4-FFF2-40B4-BE49-F238E27FC236}">
                  <a16:creationId xmlns:a16="http://schemas.microsoft.com/office/drawing/2014/main" id="{776B540E-8289-4597-A084-2405ABAC1BB5}"/>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title="triangles">
              <a:extLst>
                <a:ext uri="{FF2B5EF4-FFF2-40B4-BE49-F238E27FC236}">
                  <a16:creationId xmlns:a16="http://schemas.microsoft.com/office/drawing/2014/main" id="{3A07C67D-D4AD-4D1B-AC71-D1AFA79A6174}"/>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title="triangles">
              <a:extLst>
                <a:ext uri="{FF2B5EF4-FFF2-40B4-BE49-F238E27FC236}">
                  <a16:creationId xmlns:a16="http://schemas.microsoft.com/office/drawing/2014/main" id="{65E4A026-22E8-459E-9BFC-D8EF37992C8C}"/>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title="triangles">
              <a:extLst>
                <a:ext uri="{FF2B5EF4-FFF2-40B4-BE49-F238E27FC236}">
                  <a16:creationId xmlns:a16="http://schemas.microsoft.com/office/drawing/2014/main" id="{D5AB1EC7-FB89-4515-B6E6-F3F78FFE32E5}"/>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title="triangles">
              <a:extLst>
                <a:ext uri="{FF2B5EF4-FFF2-40B4-BE49-F238E27FC236}">
                  <a16:creationId xmlns:a16="http://schemas.microsoft.com/office/drawing/2014/main" id="{9A6BC533-FD55-4772-8892-ED8C52FCDD62}"/>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title="triangles">
              <a:extLst>
                <a:ext uri="{FF2B5EF4-FFF2-40B4-BE49-F238E27FC236}">
                  <a16:creationId xmlns:a16="http://schemas.microsoft.com/office/drawing/2014/main" id="{055C6192-4D57-4AAF-9E54-C26F5D7DC4F8}"/>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title="triangles">
              <a:extLst>
                <a:ext uri="{FF2B5EF4-FFF2-40B4-BE49-F238E27FC236}">
                  <a16:creationId xmlns:a16="http://schemas.microsoft.com/office/drawing/2014/main" id="{5A2977A0-90CC-401C-90C6-5006B75558FC}"/>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title="triangles">
              <a:extLst>
                <a:ext uri="{FF2B5EF4-FFF2-40B4-BE49-F238E27FC236}">
                  <a16:creationId xmlns:a16="http://schemas.microsoft.com/office/drawing/2014/main" id="{4B2829AA-E3C5-45C4-8118-3926A6BA2F4A}"/>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title="triangles">
              <a:extLst>
                <a:ext uri="{FF2B5EF4-FFF2-40B4-BE49-F238E27FC236}">
                  <a16:creationId xmlns:a16="http://schemas.microsoft.com/office/drawing/2014/main" id="{20967E18-2E91-4492-9DDC-F41215124A3E}"/>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title="triangles">
              <a:extLst>
                <a:ext uri="{FF2B5EF4-FFF2-40B4-BE49-F238E27FC236}">
                  <a16:creationId xmlns:a16="http://schemas.microsoft.com/office/drawing/2014/main" id="{9646B6D5-F9C0-48F3-A64A-5566056DE245}"/>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title="triangles">
              <a:extLst>
                <a:ext uri="{FF2B5EF4-FFF2-40B4-BE49-F238E27FC236}">
                  <a16:creationId xmlns:a16="http://schemas.microsoft.com/office/drawing/2014/main" id="{CD46C585-6FB3-463C-8991-6E4876120913}"/>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title="triangles">
              <a:extLst>
                <a:ext uri="{FF2B5EF4-FFF2-40B4-BE49-F238E27FC236}">
                  <a16:creationId xmlns:a16="http://schemas.microsoft.com/office/drawing/2014/main" id="{F98B943B-1185-4613-ADA8-106475962B11}"/>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title="triangles">
              <a:extLst>
                <a:ext uri="{FF2B5EF4-FFF2-40B4-BE49-F238E27FC236}">
                  <a16:creationId xmlns:a16="http://schemas.microsoft.com/office/drawing/2014/main" id="{6F085C46-1681-4B47-83F1-89644AE0025B}"/>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title="triangles">
              <a:extLst>
                <a:ext uri="{FF2B5EF4-FFF2-40B4-BE49-F238E27FC236}">
                  <a16:creationId xmlns:a16="http://schemas.microsoft.com/office/drawing/2014/main" id="{046D26D9-9AF3-4E1E-990D-28AD57283450}"/>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8971891"/>
      </p:ext>
    </p:extLst>
  </p:cSld>
  <p:clrMapOvr>
    <a:masterClrMapping/>
  </p:clrMapOvr>
</p:sld>
</file>

<file path=ppt/theme/theme1.xml><?xml version="1.0" encoding="utf-8"?>
<a:theme xmlns:a="http://schemas.openxmlformats.org/drawingml/2006/main" name="Office Theme">
  <a:themeElements>
    <a:clrScheme name="Great Pitch Decks - Environment">
      <a:dk1>
        <a:sysClr val="windowText" lastClr="000000"/>
      </a:dk1>
      <a:lt1>
        <a:sysClr val="window" lastClr="FFFFFF"/>
      </a:lt1>
      <a:dk2>
        <a:srgbClr val="375C1E"/>
      </a:dk2>
      <a:lt2>
        <a:srgbClr val="E2DFCC"/>
      </a:lt2>
      <a:accent1>
        <a:srgbClr val="9ACB39"/>
      </a:accent1>
      <a:accent2>
        <a:srgbClr val="64C24A"/>
      </a:accent2>
      <a:accent3>
        <a:srgbClr val="297D53"/>
      </a:accent3>
      <a:accent4>
        <a:srgbClr val="FECF3F"/>
      </a:accent4>
      <a:accent5>
        <a:srgbClr val="F99D40"/>
      </a:accent5>
      <a:accent6>
        <a:srgbClr val="715C21"/>
      </a:accent6>
      <a:hlink>
        <a:srgbClr val="63A537"/>
      </a:hlink>
      <a:folHlink>
        <a:srgbClr val="63A537"/>
      </a:folHlink>
    </a:clrScheme>
    <a:fontScheme name="Custom 143">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smtClean="0">
            <a:solidFill>
              <a:schemeClr val="tx1">
                <a:lumMod val="75000"/>
                <a:lumOff val="25000"/>
              </a:schemeClr>
            </a:solidFill>
            <a:latin typeface="+mn-lt"/>
          </a:defRPr>
        </a:defPPr>
      </a:lstStyle>
    </a:txDef>
  </a:objectDefaults>
  <a:extraClrSchemeLst/>
  <a:extLst>
    <a:ext uri="{05A4C25C-085E-4340-85A3-A5531E510DB2}">
      <thm15:themeFamily xmlns:thm15="http://schemas.microsoft.com/office/thememl/2012/main" name="TF16411174_Pitch deck_AAS_v5" id="{A82770BA-62BC-4528-9468-1207E61BFB64}" vid="{B7E69C18-93BB-4DCC-8C49-BE1813F33B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C5C908-4F22-4D49-B2AD-A48F9AB511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332F27D-DD05-4984-A261-62350E39A0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6DB9DAA-588F-4E7A-A8D1-E2EBF048F1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Pitch deck</Template>
  <TotalTime>215</TotalTime>
  <Words>823</Words>
  <Application>Microsoft Office PowerPoint</Application>
  <PresentationFormat>Widescreen</PresentationFormat>
  <Paragraphs>73</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Rockwell</vt:lpstr>
      <vt:lpstr>Times New Roman</vt:lpstr>
      <vt:lpstr>Wingdings</vt:lpstr>
      <vt:lpstr>Office Theme</vt:lpstr>
      <vt:lpstr>Agro Favor</vt:lpstr>
      <vt:lpstr> TEAM: Harshwardhan Shelar Kirti Dahake  </vt:lpstr>
      <vt:lpstr>Abstract</vt:lpstr>
      <vt:lpstr>Introduction :</vt:lpstr>
      <vt:lpstr>Purpose</vt:lpstr>
      <vt:lpstr>Scope</vt:lpstr>
      <vt:lpstr>Features</vt:lpstr>
      <vt:lpstr>PowerPoint Presentation</vt:lpstr>
      <vt:lpstr>Functional Decomposition Diagram </vt:lpstr>
      <vt:lpstr>Benefits </vt:lpstr>
      <vt:lpstr>Competition</vt:lpstr>
      <vt:lpstr>Links</vt:lpstr>
      <vt:lpstr>Conclusion </vt:lpstr>
      <vt:lpstr>References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Garden  Fever</dc:title>
  <dc:creator>chetanmohod1998@gmail.com</dc:creator>
  <cp:lastModifiedBy>Harshwardhan Shelar</cp:lastModifiedBy>
  <cp:revision>27</cp:revision>
  <dcterms:created xsi:type="dcterms:W3CDTF">2021-03-21T17:50:39Z</dcterms:created>
  <dcterms:modified xsi:type="dcterms:W3CDTF">2023-08-29T03:44:04Z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