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1827" r:id="rId5"/>
    <p:sldId id="1828" r:id="rId6"/>
    <p:sldId id="1831" r:id="rId7"/>
    <p:sldId id="18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07CA8-57D4-EBE5-0F32-638B78807B4C}" v="58" dt="2025-01-17T01:07:4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nie Colburn (COMPASS GROUP NADEVENT MANAGEM)" userId="S::v-hcolburn@microsoft.com::dcec3b5b-9e04-418b-b3be-7083f43199f7" providerId="AD" clId="Web-{C4007CA8-57D4-EBE5-0F32-638B78807B4C}"/>
    <pc:docChg chg="addSld delSld modSld">
      <pc:chgData name="Lainie Colburn (COMPASS GROUP NADEVENT MANAGEM)" userId="S::v-hcolburn@microsoft.com::dcec3b5b-9e04-418b-b3be-7083f43199f7" providerId="AD" clId="Web-{C4007CA8-57D4-EBE5-0F32-638B78807B4C}" dt="2025-01-17T01:07:40.383" v="45"/>
      <pc:docMkLst>
        <pc:docMk/>
      </pc:docMkLst>
      <pc:sldChg chg="modSp">
        <pc:chgData name="Lainie Colburn (COMPASS GROUP NADEVENT MANAGEM)" userId="S::v-hcolburn@microsoft.com::dcec3b5b-9e04-418b-b3be-7083f43199f7" providerId="AD" clId="Web-{C4007CA8-57D4-EBE5-0F32-638B78807B4C}" dt="2025-01-17T01:06:21.252" v="14" actId="20577"/>
        <pc:sldMkLst>
          <pc:docMk/>
          <pc:sldMk cId="2179950867" sldId="1827"/>
        </pc:sldMkLst>
        <pc:spChg chg="mod">
          <ac:chgData name="Lainie Colburn (COMPASS GROUP NADEVENT MANAGEM)" userId="S::v-hcolburn@microsoft.com::dcec3b5b-9e04-418b-b3be-7083f43199f7" providerId="AD" clId="Web-{C4007CA8-57D4-EBE5-0F32-638B78807B4C}" dt="2025-01-17T01:06:09.220" v="5" actId="20577"/>
          <ac:spMkLst>
            <pc:docMk/>
            <pc:sldMk cId="2179950867" sldId="1827"/>
            <ac:spMk id="2" creationId="{D09CF1E3-6066-4E32-B056-ECF65AB7D1C2}"/>
          </ac:spMkLst>
        </pc:spChg>
        <pc:spChg chg="mod">
          <ac:chgData name="Lainie Colburn (COMPASS GROUP NADEVENT MANAGEM)" userId="S::v-hcolburn@microsoft.com::dcec3b5b-9e04-418b-b3be-7083f43199f7" providerId="AD" clId="Web-{C4007CA8-57D4-EBE5-0F32-638B78807B4C}" dt="2025-01-17T01:06:21.252" v="14" actId="20577"/>
          <ac:spMkLst>
            <pc:docMk/>
            <pc:sldMk cId="2179950867" sldId="1827"/>
            <ac:spMk id="5" creationId="{50275F3C-FCCC-437A-A847-016F6FC4AD35}"/>
          </ac:spMkLst>
        </pc:spChg>
      </pc:sldChg>
      <pc:sldChg chg="del">
        <pc:chgData name="Lainie Colburn (COMPASS GROUP NADEVENT MANAGEM)" userId="S::v-hcolburn@microsoft.com::dcec3b5b-9e04-418b-b3be-7083f43199f7" providerId="AD" clId="Web-{C4007CA8-57D4-EBE5-0F32-638B78807B4C}" dt="2025-01-17T01:06:36.019" v="18"/>
        <pc:sldMkLst>
          <pc:docMk/>
          <pc:sldMk cId="59551615" sldId="1829"/>
        </pc:sldMkLst>
      </pc:sldChg>
      <pc:sldChg chg="add">
        <pc:chgData name="Lainie Colburn (COMPASS GROUP NADEVENT MANAGEM)" userId="S::v-hcolburn@microsoft.com::dcec3b5b-9e04-418b-b3be-7083f43199f7" providerId="AD" clId="Web-{C4007CA8-57D4-EBE5-0F32-638B78807B4C}" dt="2025-01-17T01:06:41.456" v="19"/>
        <pc:sldMkLst>
          <pc:docMk/>
          <pc:sldMk cId="2918493546" sldId="1829"/>
        </pc:sldMkLst>
      </pc:sldChg>
      <pc:sldChg chg="del">
        <pc:chgData name="Lainie Colburn (COMPASS GROUP NADEVENT MANAGEM)" userId="S::v-hcolburn@microsoft.com::dcec3b5b-9e04-418b-b3be-7083f43199f7" providerId="AD" clId="Web-{C4007CA8-57D4-EBE5-0F32-638B78807B4C}" dt="2025-01-17T01:06:45.144" v="20"/>
        <pc:sldMkLst>
          <pc:docMk/>
          <pc:sldMk cId="2918493546" sldId="1830"/>
        </pc:sldMkLst>
      </pc:sldChg>
      <pc:sldChg chg="add del">
        <pc:chgData name="Lainie Colburn (COMPASS GROUP NADEVENT MANAGEM)" userId="S::v-hcolburn@microsoft.com::dcec3b5b-9e04-418b-b3be-7083f43199f7" providerId="AD" clId="Web-{C4007CA8-57D4-EBE5-0F32-638B78807B4C}" dt="2025-01-17T01:06:25.424" v="16"/>
        <pc:sldMkLst>
          <pc:docMk/>
          <pc:sldMk cId="221301398" sldId="1831"/>
        </pc:sldMkLst>
      </pc:sldChg>
      <pc:sldChg chg="modSp add">
        <pc:chgData name="Lainie Colburn (COMPASS GROUP NADEVENT MANAGEM)" userId="S::v-hcolburn@microsoft.com::dcec3b5b-9e04-418b-b3be-7083f43199f7" providerId="AD" clId="Web-{C4007CA8-57D4-EBE5-0F32-638B78807B4C}" dt="2025-01-17T01:07:40.383" v="45"/>
        <pc:sldMkLst>
          <pc:docMk/>
          <pc:sldMk cId="2520070281" sldId="1831"/>
        </pc:sldMkLst>
        <pc:graphicFrameChg chg="mod modGraphic">
          <ac:chgData name="Lainie Colburn (COMPASS GROUP NADEVENT MANAGEM)" userId="S::v-hcolburn@microsoft.com::dcec3b5b-9e04-418b-b3be-7083f43199f7" providerId="AD" clId="Web-{C4007CA8-57D4-EBE5-0F32-638B78807B4C}" dt="2025-01-17T01:07:40.383" v="45"/>
          <ac:graphicFrameMkLst>
            <pc:docMk/>
            <pc:sldMk cId="2520070281" sldId="1831"/>
            <ac:graphicFrameMk id="5" creationId="{5210F7C1-8285-471F-8E83-36EC2009A591}"/>
          </ac:graphicFrameMkLst>
        </pc:graphicFrameChg>
      </pc:sldChg>
    </pc:docChg>
  </pc:docChgLst>
  <pc:docChgLst>
    <pc:chgData name="Melissa Ling (COMPASS GROUP NADEVENT MANAGEM)" userId="S::v-mrinard@microsoft.com::0b67c8f1-bb77-4f70-963c-c32f718879a5" providerId="AD" clId="Web-{DCA1A3BD-C033-9707-2A33-DC58EA081061}"/>
    <pc:docChg chg="modSld">
      <pc:chgData name="Melissa Ling (COMPASS GROUP NADEVENT MANAGEM)" userId="S::v-mrinard@microsoft.com::0b67c8f1-bb77-4f70-963c-c32f718879a5" providerId="AD" clId="Web-{DCA1A3BD-C033-9707-2A33-DC58EA081061}" dt="2024-06-27T22:23:20.404" v="414" actId="1076"/>
      <pc:docMkLst>
        <pc:docMk/>
      </pc:docMkLst>
      <pc:sldChg chg="modSp">
        <pc:chgData name="Melissa Ling (COMPASS GROUP NADEVENT MANAGEM)" userId="S::v-mrinard@microsoft.com::0b67c8f1-bb77-4f70-963c-c32f718879a5" providerId="AD" clId="Web-{DCA1A3BD-C033-9707-2A33-DC58EA081061}" dt="2024-06-27T22:23:04.872" v="412" actId="20577"/>
        <pc:sldMkLst>
          <pc:docMk/>
          <pc:sldMk cId="2179950867" sldId="1827"/>
        </pc:sldMkLst>
      </pc:sldChg>
      <pc:sldChg chg="modSp">
        <pc:chgData name="Melissa Ling (COMPASS GROUP NADEVENT MANAGEM)" userId="S::v-mrinard@microsoft.com::0b67c8f1-bb77-4f70-963c-c32f718879a5" providerId="AD" clId="Web-{DCA1A3BD-C033-9707-2A33-DC58EA081061}" dt="2024-06-27T22:20:58.304" v="382" actId="1076"/>
        <pc:sldMkLst>
          <pc:docMk/>
          <pc:sldMk cId="4202540445" sldId="1828"/>
        </pc:sldMkLst>
      </pc:sldChg>
      <pc:sldChg chg="modSp">
        <pc:chgData name="Melissa Ling (COMPASS GROUP NADEVENT MANAGEM)" userId="S::v-mrinard@microsoft.com::0b67c8f1-bb77-4f70-963c-c32f718879a5" providerId="AD" clId="Web-{DCA1A3BD-C033-9707-2A33-DC58EA081061}" dt="2024-06-27T22:23:20.404" v="414" actId="1076"/>
        <pc:sldMkLst>
          <pc:docMk/>
          <pc:sldMk cId="59551615" sldId="1829"/>
        </pc:sldMkLst>
      </pc:sldChg>
      <pc:sldChg chg="addSp delSp modSp">
        <pc:chgData name="Melissa Ling (COMPASS GROUP NADEVENT MANAGEM)" userId="S::v-mrinard@microsoft.com::0b67c8f1-bb77-4f70-963c-c32f718879a5" providerId="AD" clId="Web-{DCA1A3BD-C033-9707-2A33-DC58EA081061}" dt="2024-06-27T22:22:18.229" v="407"/>
        <pc:sldMkLst>
          <pc:docMk/>
          <pc:sldMk cId="2918493546" sldId="1830"/>
        </pc:sldMkLst>
      </pc:sldChg>
    </pc:docChg>
  </pc:docChgLst>
  <pc:docChgLst>
    <pc:chgData name="Marilee Leon (COMPASS GROUP NADEVENT MANAGEM)" userId="04afc9f3-210a-4eda-bbf4-ba2528965a04" providerId="ADAL" clId="{4A588606-FC32-4034-9BCD-7CE5A4BE5DEE}"/>
    <pc:docChg chg="undo custSel addSld delSld modSld">
      <pc:chgData name="Marilee Leon (COMPASS GROUP NADEVENT MANAGEM)" userId="04afc9f3-210a-4eda-bbf4-ba2528965a04" providerId="ADAL" clId="{4A588606-FC32-4034-9BCD-7CE5A4BE5DEE}" dt="2023-12-28T23:36:35.275" v="31"/>
      <pc:docMkLst>
        <pc:docMk/>
      </pc:docMkLst>
      <pc:sldChg chg="del">
        <pc:chgData name="Marilee Leon (COMPASS GROUP NADEVENT MANAGEM)" userId="04afc9f3-210a-4eda-bbf4-ba2528965a04" providerId="ADAL" clId="{4A588606-FC32-4034-9BCD-7CE5A4BE5DEE}" dt="2023-12-28T23:32:32.432" v="1" actId="2696"/>
        <pc:sldMkLst>
          <pc:docMk/>
          <pc:sldMk cId="1621464363" sldId="257"/>
        </pc:sldMkLst>
      </pc:sldChg>
      <pc:sldChg chg="del">
        <pc:chgData name="Marilee Leon (COMPASS GROUP NADEVENT MANAGEM)" userId="04afc9f3-210a-4eda-bbf4-ba2528965a04" providerId="ADAL" clId="{4A588606-FC32-4034-9BCD-7CE5A4BE5DEE}" dt="2023-12-28T23:32:32.432" v="1" actId="2696"/>
        <pc:sldMkLst>
          <pc:docMk/>
          <pc:sldMk cId="866937663" sldId="1822"/>
        </pc:sldMkLst>
      </pc:sldChg>
      <pc:sldChg chg="del">
        <pc:chgData name="Marilee Leon (COMPASS GROUP NADEVENT MANAGEM)" userId="04afc9f3-210a-4eda-bbf4-ba2528965a04" providerId="ADAL" clId="{4A588606-FC32-4034-9BCD-7CE5A4BE5DEE}" dt="2023-12-28T23:32:32.432" v="1" actId="2696"/>
        <pc:sldMkLst>
          <pc:docMk/>
          <pc:sldMk cId="1121727826" sldId="1823"/>
        </pc:sldMkLst>
      </pc:sldChg>
      <pc:sldChg chg="del">
        <pc:chgData name="Marilee Leon (COMPASS GROUP NADEVENT MANAGEM)" userId="04afc9f3-210a-4eda-bbf4-ba2528965a04" providerId="ADAL" clId="{4A588606-FC32-4034-9BCD-7CE5A4BE5DEE}" dt="2023-12-28T23:32:32.432" v="1" actId="2696"/>
        <pc:sldMkLst>
          <pc:docMk/>
          <pc:sldMk cId="3310321584" sldId="1826"/>
        </pc:sldMkLst>
      </pc:sldChg>
      <pc:sldChg chg="add">
        <pc:chgData name="Marilee Leon (COMPASS GROUP NADEVENT MANAGEM)" userId="04afc9f3-210a-4eda-bbf4-ba2528965a04" providerId="ADAL" clId="{4A588606-FC32-4034-9BCD-7CE5A4BE5DEE}" dt="2023-12-28T23:32:03.498" v="0"/>
        <pc:sldMkLst>
          <pc:docMk/>
          <pc:sldMk cId="2179950867" sldId="1827"/>
        </pc:sldMkLst>
      </pc:sldChg>
      <pc:sldChg chg="add">
        <pc:chgData name="Marilee Leon (COMPASS GROUP NADEVENT MANAGEM)" userId="04afc9f3-210a-4eda-bbf4-ba2528965a04" providerId="ADAL" clId="{4A588606-FC32-4034-9BCD-7CE5A4BE5DEE}" dt="2023-12-28T23:32:03.498" v="0"/>
        <pc:sldMkLst>
          <pc:docMk/>
          <pc:sldMk cId="4202540445" sldId="1828"/>
        </pc:sldMkLst>
      </pc:sldChg>
      <pc:sldChg chg="add">
        <pc:chgData name="Marilee Leon (COMPASS GROUP NADEVENT MANAGEM)" userId="04afc9f3-210a-4eda-bbf4-ba2528965a04" providerId="ADAL" clId="{4A588606-FC32-4034-9BCD-7CE5A4BE5DEE}" dt="2023-12-28T23:32:03.498" v="0"/>
        <pc:sldMkLst>
          <pc:docMk/>
          <pc:sldMk cId="59551615" sldId="1829"/>
        </pc:sldMkLst>
      </pc:sldChg>
      <pc:sldChg chg="modSp add mod">
        <pc:chgData name="Marilee Leon (COMPASS GROUP NADEVENT MANAGEM)" userId="04afc9f3-210a-4eda-bbf4-ba2528965a04" providerId="ADAL" clId="{4A588606-FC32-4034-9BCD-7CE5A4BE5DEE}" dt="2023-12-28T23:36:35.275" v="31"/>
        <pc:sldMkLst>
          <pc:docMk/>
          <pc:sldMk cId="2918493546" sldId="18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5087-FB8A-4A86-9D37-8E30474BFD6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B4E3B-3E71-4418-9442-04F5C72C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E22E-1A94-4AA6-A81E-EC6B851D6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EF883-6F46-4583-A4E4-0EA97E25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1228-46A9-480A-8F00-4E025A7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4B84-CA1C-4F8F-8605-0916F060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5AC8-1DF4-45CC-A6BF-6A495BCB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87B-27A2-4999-9410-6CD0D02D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301FE-03D8-4905-83C8-5D487035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1FA5-5FA9-4D74-81CF-A1D0E22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288F-1935-434D-BE93-58C40A41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F4B-DB3F-4FC6-89E7-DC05CF4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AEF2-EA6F-4F1B-80FC-F71E811A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4E36-6DA1-44A5-BE12-5CAA7A02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3F06-7CB2-45FD-BFF8-7EEE26FD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1A45-D727-46EA-A92A-8ACA1E15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C1FE-626E-4805-8A63-F5D55732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footerBand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216"/>
            <a:ext cx="5363275" cy="246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60D75A-F303-6B48-89B2-E06405A887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6316" y="1461627"/>
            <a:ext cx="5360670" cy="72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2050" y="1461627"/>
            <a:ext cx="5360670" cy="72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Full page orange colorway background">
            <a:extLst>
              <a:ext uri="{FF2B5EF4-FFF2-40B4-BE49-F238E27FC236}">
                <a16:creationId xmlns:a16="http://schemas.microsoft.com/office/drawing/2014/main" id="{211DAFE4-E43A-5A41-B645-BB8A1CC8D8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1412"/>
          <a:stretch/>
        </p:blipFill>
        <p:spPr>
          <a:xfrm>
            <a:off x="0" y="6269038"/>
            <a:ext cx="12192000" cy="5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C35E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C35EA4"/>
          </p15:clr>
        </p15:guide>
        <p15:guide id="17" pos="3932">
          <p15:clr>
            <a:srgbClr val="C35E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C35EA4"/>
          </p15:clr>
        </p15:guide>
        <p15:guide id="21" pos="5120">
          <p15:clr>
            <a:srgbClr val="C35E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20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1" pos="2743">
          <p15:clr>
            <a:srgbClr val="C35EA4"/>
          </p15:clr>
        </p15:guide>
        <p15:guide id="32" orient="horz" pos="1439">
          <p15:clr>
            <a:srgbClr val="C35EA4"/>
          </p15:clr>
        </p15:guide>
        <p15:guide id="33" orient="horz" pos="1625">
          <p15:clr>
            <a:srgbClr val="C35EA4"/>
          </p15:clr>
        </p15:guide>
        <p15:guide id="35" orient="horz" pos="2250">
          <p15:clr>
            <a:srgbClr val="C35EA4"/>
          </p15:clr>
        </p15:guide>
        <p15:guide id="36" orient="horz" pos="2066">
          <p15:clr>
            <a:srgbClr val="C35EA4"/>
          </p15:clr>
        </p15:guide>
        <p15:guide id="37" orient="horz" pos="2697">
          <p15:clr>
            <a:srgbClr val="C35EA4"/>
          </p15:clr>
        </p15:guide>
        <p15:guide id="38" orient="horz" pos="288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1128-AB61-4283-B95A-40C45A8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9E66-97FE-4250-9048-D0A5D305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61E7-E990-4639-8DA2-D880F23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2EB6-A2F4-47E4-85E5-7F2CF2F1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367D-1248-409E-BC02-63CD8B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4909-E8CC-497C-A55B-553577B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281D-65AE-43E3-B852-AF4200DD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E65D-28E7-4FE4-BFEF-E8131757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F44C-ABFF-4FB3-89E5-E3012B1C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011F-B3AF-446A-92A9-027F40C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E1B-B0D2-4A58-B5B8-0EAD3A7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8FC3-C550-4E5C-848C-D6CF483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41C9-A0EC-4605-A391-A5D8B4F3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A7276-E756-4034-BD7B-FA297B6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0F6A-CEA5-4AF5-A0CB-EBC3485A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D118-38A5-4869-958A-748C076E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254C-BB0A-4D3D-9AC0-86A9ACC2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E6D4-A72A-4AE7-9344-4553F26C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861F-D6E7-4F3C-9253-6B10B1DC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06794-42DA-4187-B559-FAA319F54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6B3CB-EAB4-4E3E-95C4-E6B2565FB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3B689-5870-4EBF-B625-CC3D2AA3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FD6B-6CEA-4335-8FB0-71FA4EC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1B40-E725-40B0-BF05-69D7FA21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3AF2-EC66-41C6-83E2-3D21EE7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F4A6-1AAE-4A4C-8835-2E7CD08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1F03-DB16-4D11-A9A3-F0BAA53F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0A9BB-8C9C-42F3-82E5-3AC599B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594FC-A886-4760-BA43-FA342C49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BB59-7BCD-4D9C-AA09-FA60CF4D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8217-279A-411C-A519-4F5DA71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02-F0EC-41B1-995C-08C916A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5C2D-9025-4963-952F-170B5A24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D13F-78F1-4306-A4F1-A2BC14EF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9CD9-916E-420E-AB0E-2BC07A0E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5CC-BC7E-4F56-A8CA-EB19881D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AE8-58FC-4F4F-85EB-A6F3FE77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6C94-0A08-44CB-B924-46A5E27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3A372-7000-4FB3-807A-1AC8326A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F7904-1A00-4731-B820-933FE342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C1E3-80FE-4AF5-A908-147E3F3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84DC-253C-4A57-9B6B-F2F8F938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5B76-7CEC-4528-A6B6-F229502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07E75-46EB-4754-9916-C8290EAC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1962-4961-4B1B-BDE9-318BACF5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82FE-24AB-4590-8504-F8BD334F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B56-FBA4-473A-B146-33506337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A296-73D9-4DF8-AFE1-D9AEF7FC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dergroundtour.com/about/" TargetMode="External"/><Relationship Id="rId13" Type="http://schemas.openxmlformats.org/officeDocument/2006/relationships/hyperlink" Target="http://www.seattleaquarium.org/" TargetMode="External"/><Relationship Id="rId18" Type="http://schemas.openxmlformats.org/officeDocument/2006/relationships/hyperlink" Target="http://seattleartmuseum.org/visit/olympic-sculpture-park" TargetMode="External"/><Relationship Id="rId3" Type="http://schemas.openxmlformats.org/officeDocument/2006/relationships/hyperlink" Target="http://www.waterwayscruises.com/" TargetMode="External"/><Relationship Id="rId21" Type="http://schemas.openxmlformats.org/officeDocument/2006/relationships/hyperlink" Target="http://seattleartmuseum.org/visit/asian-art-museum" TargetMode="External"/><Relationship Id="rId7" Type="http://schemas.openxmlformats.org/officeDocument/2006/relationships/hyperlink" Target="https://www.hottubboats.com/" TargetMode="External"/><Relationship Id="rId12" Type="http://schemas.openxmlformats.org/officeDocument/2006/relationships/hyperlink" Target="http://www.pioneersquare.org/" TargetMode="External"/><Relationship Id="rId17" Type="http://schemas.openxmlformats.org/officeDocument/2006/relationships/hyperlink" Target="http://www.seattleartmuseum.org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pacificsciencecenter.org/" TargetMode="External"/><Relationship Id="rId20" Type="http://schemas.openxmlformats.org/officeDocument/2006/relationships/hyperlink" Target="http://www.chihulygardenandgla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yviewobservatory.com/" TargetMode="External"/><Relationship Id="rId11" Type="http://schemas.openxmlformats.org/officeDocument/2006/relationships/hyperlink" Target="http://www.nps.gov/klse/" TargetMode="External"/><Relationship Id="rId24" Type="http://schemas.openxmlformats.org/officeDocument/2006/relationships/hyperlink" Target="https://www.seattle.gov/parks/find/parks/alki-beach-park" TargetMode="External"/><Relationship Id="rId5" Type="http://schemas.openxmlformats.org/officeDocument/2006/relationships/hyperlink" Target="http://www.mopop.org/" TargetMode="External"/><Relationship Id="rId15" Type="http://schemas.openxmlformats.org/officeDocument/2006/relationships/hyperlink" Target="http://www.smithtower.com/" TargetMode="External"/><Relationship Id="rId23" Type="http://schemas.openxmlformats.org/officeDocument/2006/relationships/hyperlink" Target="http://www.museumofflight.org/" TargetMode="External"/><Relationship Id="rId10" Type="http://schemas.openxmlformats.org/officeDocument/2006/relationships/hyperlink" Target="https://www.argosycruises.com/" TargetMode="External"/><Relationship Id="rId19" Type="http://schemas.openxmlformats.org/officeDocument/2006/relationships/hyperlink" Target="http://www.mohai.org/" TargetMode="External"/><Relationship Id="rId4" Type="http://schemas.openxmlformats.org/officeDocument/2006/relationships/hyperlink" Target="http://www.washington.edu/burkemuseum/" TargetMode="External"/><Relationship Id="rId9" Type="http://schemas.openxmlformats.org/officeDocument/2006/relationships/hyperlink" Target="https://fremont.com/" TargetMode="External"/><Relationship Id="rId14" Type="http://schemas.openxmlformats.org/officeDocument/2006/relationships/hyperlink" Target="https://ballardlocks.org/" TargetMode="External"/><Relationship Id="rId22" Type="http://schemas.openxmlformats.org/officeDocument/2006/relationships/hyperlink" Target="https://www.spaceneedle.com/experienc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iman.org/" TargetMode="External"/><Relationship Id="rId13" Type="http://schemas.openxmlformats.org/officeDocument/2006/relationships/hyperlink" Target="http://www.acttheatre.org/" TargetMode="External"/><Relationship Id="rId18" Type="http://schemas.openxmlformats.org/officeDocument/2006/relationships/hyperlink" Target="http://www.zoo.org/" TargetMode="External"/><Relationship Id="rId3" Type="http://schemas.openxmlformats.org/officeDocument/2006/relationships/hyperlink" Target="http://depts.washington.edu/wpa/" TargetMode="External"/><Relationship Id="rId21" Type="http://schemas.openxmlformats.org/officeDocument/2006/relationships/hyperlink" Target="https://owenbargreen.com/blog/2018/4/12/os-winery-1" TargetMode="External"/><Relationship Id="rId7" Type="http://schemas.openxmlformats.org/officeDocument/2006/relationships/hyperlink" Target="http://www.gameworks.com/" TargetMode="External"/><Relationship Id="rId12" Type="http://schemas.openxmlformats.org/officeDocument/2006/relationships/hyperlink" Target="https://climatepledgearena.com/" TargetMode="External"/><Relationship Id="rId17" Type="http://schemas.openxmlformats.org/officeDocument/2006/relationships/hyperlink" Target="http://www.pikeplacemarket.org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pikebrewing.com/" TargetMode="External"/><Relationship Id="rId20" Type="http://schemas.openxmlformats.org/officeDocument/2006/relationships/hyperlink" Target="https://www.mlb.com/mariners/ballp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attleopera.org/about/hall/index.aspx" TargetMode="External"/><Relationship Id="rId11" Type="http://schemas.openxmlformats.org/officeDocument/2006/relationships/hyperlink" Target="http://www.seattlecenter.com/" TargetMode="External"/><Relationship Id="rId24" Type="http://schemas.openxmlformats.org/officeDocument/2006/relationships/hyperlink" Target="http://www.chambersbaygolf.com/" TargetMode="External"/><Relationship Id="rId5" Type="http://schemas.openxmlformats.org/officeDocument/2006/relationships/hyperlink" Target="http://www.pacificplaceseattle.com/" TargetMode="External"/><Relationship Id="rId15" Type="http://schemas.openxmlformats.org/officeDocument/2006/relationships/hyperlink" Target="https://www.thetripledoor.net/" TargetMode="External"/><Relationship Id="rId23" Type="http://schemas.openxmlformats.org/officeDocument/2006/relationships/hyperlink" Target="https://notabenecellars.com/" TargetMode="External"/><Relationship Id="rId10" Type="http://schemas.openxmlformats.org/officeDocument/2006/relationships/hyperlink" Target="http://www.5thavenue.org/" TargetMode="External"/><Relationship Id="rId19" Type="http://schemas.openxmlformats.org/officeDocument/2006/relationships/hyperlink" Target="https://www.lumenfield.com/" TargetMode="External"/><Relationship Id="rId4" Type="http://schemas.openxmlformats.org/officeDocument/2006/relationships/hyperlink" Target="http://www.theparamount.com/" TargetMode="External"/><Relationship Id="rId9" Type="http://schemas.openxmlformats.org/officeDocument/2006/relationships/hyperlink" Target="http://www.westlakecenter.com/" TargetMode="External"/><Relationship Id="rId14" Type="http://schemas.openxmlformats.org/officeDocument/2006/relationships/hyperlink" Target="https://seattlesymphony.org/benaroyahall?%40%40item_date=%3E11%2F29%2F2022" TargetMode="External"/><Relationship Id="rId22" Type="http://schemas.openxmlformats.org/officeDocument/2006/relationships/hyperlink" Target="http://cadencewinery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miumoutlets.com/outlets/outlet.asp?id=71" TargetMode="External"/><Relationship Id="rId13" Type="http://schemas.openxmlformats.org/officeDocument/2006/relationships/hyperlink" Target="https://www.luckystrikeent.com/locations/bellevue/?utm_source=gbp&amp;utm_medium=yext" TargetMode="External"/><Relationship Id="rId18" Type="http://schemas.openxmlformats.org/officeDocument/2006/relationships/hyperlink" Target="http://www.macandjacks.com/" TargetMode="External"/><Relationship Id="rId3" Type="http://schemas.openxmlformats.org/officeDocument/2006/relationships/hyperlink" Target="http://www.boeing.com/company/tours/" TargetMode="External"/><Relationship Id="rId21" Type="http://schemas.openxmlformats.org/officeDocument/2006/relationships/hyperlink" Target="http://sparkmancellars.com/" TargetMode="External"/><Relationship Id="rId7" Type="http://schemas.openxmlformats.org/officeDocument/2006/relationships/hyperlink" Target="http://www.tulalipcasino.com/" TargetMode="External"/><Relationship Id="rId12" Type="http://schemas.openxmlformats.org/officeDocument/2006/relationships/hyperlink" Target="http://www.bellevuepgc.com/" TargetMode="External"/><Relationship Id="rId17" Type="http://schemas.openxmlformats.org/officeDocument/2006/relationships/hyperlink" Target="https://www.ipictheaters.com/#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redmondridgegolf.com/" TargetMode="External"/><Relationship Id="rId20" Type="http://schemas.openxmlformats.org/officeDocument/2006/relationships/hyperlink" Target="https://matthewswin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eralddowns.com/" TargetMode="External"/><Relationship Id="rId11" Type="http://schemas.openxmlformats.org/officeDocument/2006/relationships/hyperlink" Target="http://www.bellevuecollection.com/" TargetMode="External"/><Relationship Id="rId24" Type="http://schemas.openxmlformats.org/officeDocument/2006/relationships/hyperlink" Target="http://www.newcastlegolf.com/" TargetMode="External"/><Relationship Id="rId5" Type="http://schemas.openxmlformats.org/officeDocument/2006/relationships/hyperlink" Target="http://www.snoqualmiefalls.com/" TargetMode="External"/><Relationship Id="rId15" Type="http://schemas.openxmlformats.org/officeDocument/2006/relationships/hyperlink" Target="http://plateauclub.com/" TargetMode="External"/><Relationship Id="rId23" Type="http://schemas.openxmlformats.org/officeDocument/2006/relationships/hyperlink" Target="https://jmcellars.com/" TargetMode="External"/><Relationship Id="rId10" Type="http://schemas.openxmlformats.org/officeDocument/2006/relationships/hyperlink" Target="http://fairwindswinery.com/" TargetMode="External"/><Relationship Id="rId19" Type="http://schemas.openxmlformats.org/officeDocument/2006/relationships/hyperlink" Target="http://www.ste-michelle.com/" TargetMode="External"/><Relationship Id="rId4" Type="http://schemas.openxmlformats.org/officeDocument/2006/relationships/hyperlink" Target="http://www.museumofglass.org/" TargetMode="External"/><Relationship Id="rId9" Type="http://schemas.openxmlformats.org/officeDocument/2006/relationships/hyperlink" Target="http://www.bainbridgevineyards.com/" TargetMode="External"/><Relationship Id="rId14" Type="http://schemas.openxmlformats.org/officeDocument/2006/relationships/hyperlink" Target="https://www.forumsocialhouse.com/" TargetMode="External"/><Relationship Id="rId22" Type="http://schemas.openxmlformats.org/officeDocument/2006/relationships/hyperlink" Target="http://markryanwin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89ACA-94DD-4AB3-8C4E-B60248C5F05A}"/>
              </a:ext>
            </a:extLst>
          </p:cNvPr>
          <p:cNvSpPr txBox="1"/>
          <p:nvPr/>
        </p:nvSpPr>
        <p:spPr>
          <a:xfrm>
            <a:off x="360726" y="1677798"/>
            <a:ext cx="42112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EBC Executive Center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Redmond, Washington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4A2BFF-1EFF-43FF-AA5D-60AFF690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9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9CF1E3-6066-4E32-B056-ECF65AB7D1C2}"/>
              </a:ext>
            </a:extLst>
          </p:cNvPr>
          <p:cNvSpPr txBox="1"/>
          <p:nvPr/>
        </p:nvSpPr>
        <p:spPr>
          <a:xfrm>
            <a:off x="813732" y="2361460"/>
            <a:ext cx="4424093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cs typeface="Segoe UI Semibold"/>
              </a:rPr>
              <a:t>Executive Briefing Center 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2900" dirty="0">
                <a:solidFill>
                  <a:prstClr val="white"/>
                </a:solidFill>
                <a:latin typeface="Segoe UI Semibold"/>
                <a:cs typeface="Segoe UI Semibold"/>
              </a:rPr>
              <a:t>Redmond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endParaRPr lang="en-US" sz="2900" dirty="0">
              <a:solidFill>
                <a:prstClr val="white"/>
              </a:solidFill>
              <a:latin typeface="Segoe UI Semibold"/>
              <a:cs typeface="Segoe UI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75F3C-FCCC-437A-A847-016F6FC4AD35}"/>
              </a:ext>
            </a:extLst>
          </p:cNvPr>
          <p:cNvSpPr txBox="1"/>
          <p:nvPr/>
        </p:nvSpPr>
        <p:spPr>
          <a:xfrm>
            <a:off x="813732" y="4340481"/>
            <a:ext cx="29948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January 2025</a:t>
            </a: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7C5AE-A9EA-48B8-BA3F-80EEF44801FF}"/>
              </a:ext>
            </a:extLst>
          </p:cNvPr>
          <p:cNvSpPr txBox="1"/>
          <p:nvPr/>
        </p:nvSpPr>
        <p:spPr>
          <a:xfrm>
            <a:off x="813733" y="5433135"/>
            <a:ext cx="375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Recommended Local Area Attractions in the surrounding area </a:t>
            </a:r>
          </a:p>
        </p:txBody>
      </p:sp>
    </p:spTree>
    <p:extLst>
      <p:ext uri="{BB962C8B-B14F-4D97-AF65-F5344CB8AC3E}">
        <p14:creationId xmlns:p14="http://schemas.microsoft.com/office/powerpoint/2010/main" val="21799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26" y="-1"/>
            <a:ext cx="12349926" cy="69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24155" y="280557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52880"/>
              </p:ext>
            </p:extLst>
          </p:nvPr>
        </p:nvGraphicFramePr>
        <p:xfrm>
          <a:off x="435428" y="619648"/>
          <a:ext cx="11530430" cy="552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">
                  <a:extLst>
                    <a:ext uri="{9D8B030D-6E8A-4147-A177-3AD203B41FA5}">
                      <a16:colId xmlns:a16="http://schemas.microsoft.com/office/drawing/2014/main" val="3068396907"/>
                    </a:ext>
                  </a:extLst>
                </a:gridCol>
                <a:gridCol w="3490288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137034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2589919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286052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847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>
                        <a:solidFill>
                          <a:schemeClr val="tx1"/>
                        </a:solidFill>
                        <a:latin typeface="+mn-lt"/>
                        <a:cs typeface="Segoe Pro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Seattle Area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4351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3"/>
                        </a:rPr>
                        <a:t>Waterway Cruises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233-2060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901 Fairview Avenue North, Seattle 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20022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4"/>
                        </a:rPr>
                        <a:t>Burke Museum of Natural History and Culture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543-5590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4303 Memorial Way NE, Seattle, WA 98195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5"/>
                        </a:rPr>
                        <a:t>Museum of Pop Culture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770-2700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325 5th Ave N, Seattle WA,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6"/>
                        </a:rPr>
                        <a:t>Sky View Observatory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386-5564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701 Fifth Ave, 73rd Floor,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9734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7"/>
                        </a:rPr>
                        <a:t>Hot Tub Boats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771 9883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2520 Westlake Ave N, Seattle, WA 98019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8"/>
                        </a:rPr>
                        <a:t>Bill Speidel's Underground Tour</a:t>
                      </a:r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682-4646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614 1st Ave Pioneer Square,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9"/>
                        </a:rPr>
                        <a:t>Fremont Troll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N/A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880 N 36th St, Seattle, WA 98103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0"/>
                        </a:rPr>
                        <a:t>Argosy Cruises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623-1445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1101 Alaskan Way,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1"/>
                        </a:rPr>
                        <a:t>Klondike Gold Rush National Historical Park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220-4240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319 2nd Ave S,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2"/>
                        </a:rPr>
                        <a:t>Pioneer Square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15.2  miles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667-0687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219 2nd Ave S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3"/>
                        </a:rPr>
                        <a:t>Seattle Aquarium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15.6 miles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386-4300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1483 Alaskan Way Pier 59,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4"/>
                        </a:rPr>
                        <a:t>Hiram M. Chittenden Locks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16.0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780-2500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3015 NW 54th St, Seattle, WA 98107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5"/>
                        </a:rPr>
                        <a:t>The Smith Tower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624-0414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506 Second Ave., Suite 220,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/>
                        </a:rPr>
                        <a:t>Pacific Science Center</a:t>
                      </a:r>
                      <a:endParaRPr lang="en-US" sz="1000" b="0" i="0" u="sng" strike="noStrike" dirty="0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443-2001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200 2nd AVE N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7"/>
                        </a:rPr>
                        <a:t>Seattle Art Museum -SAM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654-3100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1300 1st Ave Union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02219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8"/>
                        </a:rPr>
                        <a:t>Olympic Sculpture Park - 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17.8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654-3100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2901 Western Ave, Seattle, WA 98121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68891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9"/>
                        </a:rPr>
                        <a:t>Museum of History and Industry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324-1126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860 Terry Ave N, Seattle WA,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91450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0"/>
                        </a:rPr>
                        <a:t>Chihuly Garden and Glass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753-4940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St, Seattle, WA 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4527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1"/>
                        </a:rPr>
                        <a:t>Seattle Asian Art Museum -SAM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654-3210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1400 East Prospect St, Volunteer Park, Seattle, WA 98112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564887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2"/>
                        </a:rPr>
                        <a:t>Space Needle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(800) 937-9582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400 Broad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483701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3"/>
                        </a:rPr>
                        <a:t>Museum of Flight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764-5700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9404 E Marginal Way S,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6167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4"/>
                        </a:rPr>
                        <a:t>Alki Beach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20.8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684-4075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1702 Alki Ave SW, Seattle, WA 98116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45339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" y="-293850"/>
            <a:ext cx="12196636" cy="715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15781" y="94581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87733"/>
              </p:ext>
            </p:extLst>
          </p:nvPr>
        </p:nvGraphicFramePr>
        <p:xfrm>
          <a:off x="413775" y="461730"/>
          <a:ext cx="11519723" cy="515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0">
                  <a:extLst>
                    <a:ext uri="{9D8B030D-6E8A-4147-A177-3AD203B41FA5}">
                      <a16:colId xmlns:a16="http://schemas.microsoft.com/office/drawing/2014/main" val="3068396907"/>
                    </a:ext>
                  </a:extLst>
                </a:gridCol>
                <a:gridCol w="3486140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393192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334669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>
                        <a:solidFill>
                          <a:schemeClr val="tx1"/>
                        </a:solidFill>
                        <a:latin typeface="+mn-lt"/>
                        <a:cs typeface="Segoe Pro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Seattle Area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3899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3"/>
                        </a:rPr>
                        <a:t>Washington Park Arboretum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543-8800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2300 Arboretum Dr E, Seattle, WA 98195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1964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4"/>
                        </a:rPr>
                        <a:t>The Paramount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13.0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682-1414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911 Pine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3667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5"/>
                        </a:rPr>
                        <a:t>Pacific Place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405-2655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600 Pine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3667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6"/>
                        </a:rPr>
                        <a:t>Seattle Opera - McCaw Hall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389-7676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321 Mercer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1054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7"/>
                        </a:rPr>
                        <a:t>Game Works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521-0952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1511 7th Ave,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8"/>
                        </a:rPr>
                        <a:t>Intiman Theatre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441-7178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201 Mercer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9"/>
                        </a:rPr>
                        <a:t>Westlake Center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467-1600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400 Pine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0"/>
                        </a:rPr>
                        <a:t>5th Avenue Theatre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625-1900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1308 5th Ave,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1"/>
                        </a:rPr>
                        <a:t>Seattle Center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684-7200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2"/>
                        </a:rPr>
                        <a:t>Climate Pledge Arena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684-7200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Street,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16866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3"/>
                        </a:rPr>
                        <a:t>A Contemporary Theatre - ACT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956-8063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700 Union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4"/>
                        </a:rPr>
                        <a:t>Benaroya Hall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215-4747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200 University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5"/>
                        </a:rPr>
                        <a:t>The Triple Door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838-4333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216 Union St.,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6"/>
                        </a:rPr>
                        <a:t>Pike Brewing Company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622-6044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1415 First Ave, Seattle, WA 98105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7"/>
                        </a:rPr>
                        <a:t>Pike Place Market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682-7453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85 Pike Street, Seattle, WA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8"/>
                        </a:rPr>
                        <a:t>Woodland Park Zoo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548-2500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5500 Phinney Ave N, Seattle, WA 98103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131851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0" i="0" u="sng" strike="noStrike" kern="1200" dirty="0">
                        <a:solidFill>
                          <a:srgbClr val="467886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kern="1200" dirty="0">
                          <a:solidFill>
                            <a:srgbClr val="467886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Lumen Field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381-7582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800 Occidental Ave S, Seattle, WA 98134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8045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0"/>
                        </a:rPr>
                        <a:t>T-Mobile Park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346-4001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1250 First Ave S, Seattle, WA 98134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1675"/>
                  </a:ext>
                </a:extLst>
              </a:tr>
              <a:tr h="226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1"/>
                        </a:rPr>
                        <a:t>O S Winery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243 3427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5319 4th Ave,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19554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2"/>
                        </a:rPr>
                        <a:t>Cadence Winery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381-9507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9320 15th Ave S Unit CF,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263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3"/>
                        </a:rPr>
                        <a:t>Nota Bene Cellars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459-2785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9320 15th Ave South Unit CC,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957709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4"/>
                        </a:rPr>
                        <a:t>Chambers Bay Golf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47.7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(253) 460-4653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6320 Grandview Dr W, University Place, WA 98467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3851"/>
            <a:ext cx="12192000" cy="71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15781" y="94581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/>
        </p:nvGraphicFramePr>
        <p:xfrm>
          <a:off x="413775" y="658500"/>
          <a:ext cx="11232356" cy="546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67">
                  <a:extLst>
                    <a:ext uri="{9D8B030D-6E8A-4147-A177-3AD203B41FA5}">
                      <a16:colId xmlns:a16="http://schemas.microsoft.com/office/drawing/2014/main" val="2591501082"/>
                    </a:ext>
                  </a:extLst>
                </a:gridCol>
                <a:gridCol w="2796789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584469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22455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Area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Local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Mukilteo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Future of Flight Aviation Center &amp; Boeing Tour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3"/>
                        </a:rPr>
                        <a:t> 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26.5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438-8100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8415 Paine Field Blvd, Mukilteo, WA 98275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Tacoma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Museum of Glass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41.3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(866) 468-7386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1801 Dock St, Tacoma, WA 98402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Snoqualmie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Snoqualmie Falls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326-2563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6501 Railroad Ave SE, Snoqualmie, WA 98065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Auburn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Emerald Downs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(253) 288-7000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2300 Emerald Downs Dr, Auburn, WA 98001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Tulalip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Tulalip Casino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38.9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716-6000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10200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Quil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 Ceda Blvd, Tulalip, WA 98271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Seattle Premium Outlets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39.3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654-3000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10600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Quil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 Ceda Blvd, Tulalip, WA 98271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Bainbridge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Bainbridge Vineyards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27.0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842-9463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8989 NE Day Road East, Bainbridge Island, WA 98110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Port Townsend 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FairWinds Winery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69.5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385-6899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1984 Hastings Ave W, Port Townsend, WA 98368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09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Bellevue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Bellevue Collection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454-8096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575 Bellevue Way NE, Bellevue, WA 98004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Bellevue Golf Course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452-7250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5450 140th NE, Bellevue, WA 98005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3"/>
                        </a:rPr>
                        <a:t>Lucky Strike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6.0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453- 5137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700 Bellevue Way NE Ste 250, Bellevue, WA, 98004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304088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4"/>
                        </a:rPr>
                        <a:t>Forum Social House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6.1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658-0500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Lincoln Square North Tower, 700 Bellevue Way NE Ste 300, Bellevue, WA, 98004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29291"/>
                  </a:ext>
                </a:extLst>
              </a:tr>
              <a:tr h="2276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Redmond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Plateau Club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11.9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(425) 868-6063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25625 East Plateau Dr, Redmond, WA 98074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Trilogy Golf Club -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/>
                        </a:rPr>
                        <a:t> 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Redmond Ridge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8.8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836-1510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11825 Trilogy Parkway NE, Redmond, WA 98053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41384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iPic Theater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3.2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636-5601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16451 NE 74th St. Second Level, Redmond, WA 98052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Mac and Jack’s Brewery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558-9697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17825 NE 65th St, Redmond, WA 98052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Woodinville 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Chateau Ste Michelle Winery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488-1133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14111 NE 145th St,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sng" strike="noStrike" kern="1200" noProof="0" dirty="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Matthews</a:t>
                      </a:r>
                      <a:r>
                        <a:rPr lang="en-US" sz="1000" b="0" i="0" u="sng" strike="noStrike" kern="1200" noProof="0" dirty="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 Winery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(425) 487-9810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16116 140th Pl NE,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80458"/>
                  </a:ext>
                </a:extLst>
              </a:tr>
              <a:tr h="231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 noProof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1"/>
                        </a:rPr>
                        <a:t>Sparkman Cellars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8.2 miles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398-1045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14300 NE 145th St, #102, Woodinville, WA, 98072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03233"/>
                  </a:ext>
                </a:extLst>
              </a:tr>
              <a:tr h="3107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sng" strike="noStrike" kern="120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 Ryan Winery</a:t>
                      </a:r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7.4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(425) 415-3865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14475 Woodinville Redmond Rd NE,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1675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 noProof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3"/>
                        </a:rPr>
                        <a:t>JM Cellars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8.5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485-6508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14404 137th Pl NE, Woodinville, WA, 98072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02933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Newcastle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Golf Club at Newcastle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793-5566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15500 Six Penny Lane, Newcastle, WA 98509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26307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81" marR="7081" marT="70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49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lcf76f155ced4ddcb4097134ff3c332f xmlns="58354c3b-c54b-4b18-81ad-6a2657b711c3">
      <Terms xmlns="http://schemas.microsoft.com/office/infopath/2007/PartnerControls"/>
    </lcf76f155ced4ddcb4097134ff3c332f>
    <Status xmlns="58354c3b-c54b-4b18-81ad-6a2657b711c3">Draft</Status>
    <Approver xmlns="58354c3b-c54b-4b18-81ad-6a2657b711c3">
      <UserInfo>
        <DisplayName/>
        <AccountId xsi:nil="true"/>
        <AccountType/>
      </UserInfo>
    </Approv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7F52D23C9E640A6C5CDE46B645FE6" ma:contentTypeVersion="24" ma:contentTypeDescription="Create a new document." ma:contentTypeScope="" ma:versionID="8f3f9204cf967dc6edd80b26c53bc005">
  <xsd:schema xmlns:xsd="http://www.w3.org/2001/XMLSchema" xmlns:xs="http://www.w3.org/2001/XMLSchema" xmlns:p="http://schemas.microsoft.com/office/2006/metadata/properties" xmlns:ns1="http://schemas.microsoft.com/sharepoint/v3" xmlns:ns2="58354c3b-c54b-4b18-81ad-6a2657b711c3" xmlns:ns3="bb7c4742-fc54-4f86-aa0c-820f1f4bf305" xmlns:ns4="230e9df3-be65-4c73-a93b-d1236ebd677e" targetNamespace="http://schemas.microsoft.com/office/2006/metadata/properties" ma:root="true" ma:fieldsID="60fa3fac0e456115239e82d2c796009c" ns1:_="" ns2:_="" ns3:_="" ns4:_="">
    <xsd:import namespace="http://schemas.microsoft.com/sharepoint/v3"/>
    <xsd:import namespace="58354c3b-c54b-4b18-81ad-6a2657b711c3"/>
    <xsd:import namespace="bb7c4742-fc54-4f86-aa0c-820f1f4bf30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Approver" minOccurs="0"/>
                <xsd:element ref="ns2:Statu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54c3b-c54b-4b18-81ad-6a2657b71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Approver" ma:index="28" nillable="true" ma:displayName="Approver" ma:format="Dropdown" ma:list="UserInfo" ma:SharePointGroup="0" ma:internalName="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29" nillable="true" ma:displayName="Status" ma:default="Draft" ma:format="Dropdown" ma:internalName="Status">
      <xsd:simpleType>
        <xsd:restriction base="dms:Choice">
          <xsd:enumeration value="Draft"/>
          <xsd:enumeration value="New"/>
          <xsd:enumeration value="In Review"/>
          <xsd:enumeration value="Internal Approved"/>
          <xsd:enumeration value="Approved"/>
          <xsd:enumeration value="Remediation Needed"/>
        </xsd:restriction>
      </xsd:simpleType>
    </xsd:element>
    <xsd:element name="MediaServiceBillingMetadata" ma:index="30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c4742-fc54-4f86-aa0c-820f1f4bf30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8fe47fa-b112-4bb1-8f6a-39fee1f3e492}" ma:internalName="TaxCatchAll" ma:showField="CatchAllData" ma:web="bb7c4742-fc54-4f86-aa0c-820f1f4bf3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B8F703-301D-45EA-BF76-CD69441347FD}">
  <ds:schemaRefs>
    <ds:schemaRef ds:uri="230e9df3-be65-4c73-a93b-d1236ebd677e"/>
    <ds:schemaRef ds:uri="c4bc545a-2824-4f0c-a008-b4e86fdcf14b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0de8d65d-9b79-4ed6-a23b-c3a01ecd58d0"/>
    <ds:schemaRef ds:uri="fb39d970-08ca-4f3d-b2d7-d9fe2a1988ef"/>
  </ds:schemaRefs>
</ds:datastoreItem>
</file>

<file path=customXml/itemProps2.xml><?xml version="1.0" encoding="utf-8"?>
<ds:datastoreItem xmlns:ds="http://schemas.openxmlformats.org/officeDocument/2006/customXml" ds:itemID="{79DF5469-FA2A-4B27-9FFE-5C172F7DD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620BE-74A6-4982-B6E4-4B3EE3D674A8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302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Puchkarev</dc:creator>
  <cp:lastModifiedBy>Marilee Leon (COMPASS GROUP NADEVENT MANAGEM)</cp:lastModifiedBy>
  <cp:revision>62</cp:revision>
  <dcterms:created xsi:type="dcterms:W3CDTF">2021-04-21T15:50:14Z</dcterms:created>
  <dcterms:modified xsi:type="dcterms:W3CDTF">2025-01-17T01:07:40Z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0x0101003307F52D23C9E640A6C5CDE46B645FE6</vt:lpwstr>
  </property>
  <property fmtid="{D5CDD505-2E9C-101B-9397-08002B2CF9AE}" pid="3" name="MediaServiceImageTags">
    <vt:lpwstr/>
  </property>
  <property fmtid="{D5CDD505-2E9C-101B-9397-08002B2CF9AE}" pid="4" name="_dlc_policyId">
    <vt:lpwstr/>
  </property>
  <property fmtid="{D5CDD505-2E9C-101B-9397-08002B2CF9AE}" pid="5" name="For">
    <vt:lpwstr/>
  </property>
  <property fmtid="{D5CDD505-2E9C-101B-9397-08002B2CF9AE}" pid="6" name="Confidentiality">
    <vt:lpwstr>5;#internal only|461efa83-0283-486a-a8d5-943328f3693f</vt:lpwstr>
  </property>
  <property fmtid="{D5CDD505-2E9C-101B-9397-08002B2CF9AE}" pid="7" name="About">
    <vt:lpwstr/>
  </property>
  <property fmtid="{D5CDD505-2E9C-101B-9397-08002B2CF9AE}" pid="8" name="ItemRetentionFormula">
    <vt:lpwstr/>
  </property>
  <property fmtid="{D5CDD505-2E9C-101B-9397-08002B2CF9AE}" pid="9" name="_dlc_DocIdItemGuid">
    <vt:lpwstr>d61a8983-4813-4af3-bc4e-76fe6fb8c7dc</vt:lpwstr>
  </property>
</Properties>
</file>