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FF57-4C2E-9368-41DE-792F26AD2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F22C3-FAE7-2C19-0431-E66F33E00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77A9C-80FC-60A5-82C0-D489549F4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B249-39FC-4838-8728-4B267DCAAF21}" type="datetimeFigureOut">
              <a:rPr lang="en-PH" smtClean="0"/>
              <a:t>06/06/2025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1033B-7AAC-C0C5-AD8B-179F8FF3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10585-377E-F66E-C0F7-E9813288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1587-EB14-4934-A2FC-4BAF1622AB2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033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B682-C610-1BA2-F6FC-DB05F0E8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8EA5D-05C1-1468-DBE7-AB601DF10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732BC-F654-917B-FCD6-D002BF39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B249-39FC-4838-8728-4B267DCAAF21}" type="datetimeFigureOut">
              <a:rPr lang="en-PH" smtClean="0"/>
              <a:t>06/06/2025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7320-E831-5541-7542-843936E6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68E94-ACF5-FB56-F5F3-7D69622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1587-EB14-4934-A2FC-4BAF1622AB2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7977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8E48C7-9B48-734F-CA4E-2431F114D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4E13E-C40D-3288-CEBA-5E9BAE306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71912-6B7E-33F1-C33B-A941E8B1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B249-39FC-4838-8728-4B267DCAAF21}" type="datetimeFigureOut">
              <a:rPr lang="en-PH" smtClean="0"/>
              <a:t>06/06/2025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34D5E-D9BC-D34B-2BE5-941D3829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479BA-CE23-58B9-DAF9-D4F39408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1587-EB14-4934-A2FC-4BAF1622AB2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233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5123-08B3-4818-0CFA-6C82154DE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47139-4958-5E78-08F5-ED7862A64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C7F22-4D0C-00A4-A14F-485F3F6A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B249-39FC-4838-8728-4B267DCAAF21}" type="datetimeFigureOut">
              <a:rPr lang="en-PH" smtClean="0"/>
              <a:t>06/06/2025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DE46F-6E37-12E8-CD1E-08EF33A5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D0AD9-E77C-A645-9FBB-1925EA12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1587-EB14-4934-A2FC-4BAF1622AB2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610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4FA6-9594-1920-9DED-57CAA067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0E577-771C-7F4B-3A85-B5E01DB0F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7B78A-311E-A9EF-B4C3-0643A76A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B249-39FC-4838-8728-4B267DCAAF21}" type="datetimeFigureOut">
              <a:rPr lang="en-PH" smtClean="0"/>
              <a:t>06/06/2025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59DB3-1290-BEB5-4DD8-1FD5B841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62C5B-2BF7-8298-A90A-27A2868B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1587-EB14-4934-A2FC-4BAF1622AB2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994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CE8F-17F0-C304-B69B-AD9F16E4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36B78-4E67-CB0D-0D29-1B9DB5628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67F71-2DE6-0840-E1F6-AD09F7B05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98CC4-6446-6324-5C07-BDDB1A71C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B249-39FC-4838-8728-4B267DCAAF21}" type="datetimeFigureOut">
              <a:rPr lang="en-PH" smtClean="0"/>
              <a:t>06/06/2025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742F8-A484-2AAD-0362-2900FC50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52D5B-5736-EE7A-B998-CD845ABF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1587-EB14-4934-A2FC-4BAF1622AB2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570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A2CE-F6CE-64CA-A1B6-7481AE4B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899DD-D276-560D-6AF9-A03412401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B62C5-9ECB-0F23-0BA1-39494EEC5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33B70-2641-1061-2B36-0F404C784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EEE2B2-53B2-2F3B-CA49-B72C12015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F696AB-92F7-88B8-F54D-D687EE7C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B249-39FC-4838-8728-4B267DCAAF21}" type="datetimeFigureOut">
              <a:rPr lang="en-PH" smtClean="0"/>
              <a:t>06/06/2025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58503-BF3B-E6AB-655C-FECF4C95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926B68-DC9C-F0F8-2069-4369B0D6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1587-EB14-4934-A2FC-4BAF1622AB2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282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C9DE-EF21-342B-0FAA-88438A56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56069A-A243-C351-34B8-90A3136D6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B249-39FC-4838-8728-4B267DCAAF21}" type="datetimeFigureOut">
              <a:rPr lang="en-PH" smtClean="0"/>
              <a:t>06/06/2025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383C93-6EF2-A77A-AB54-CFB5B5F3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5F018-7A24-7C32-88C4-89CDDFEF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1587-EB14-4934-A2FC-4BAF1622AB2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1400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2EA0D-DAAD-A3B2-4ED1-2A300FB73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B249-39FC-4838-8728-4B267DCAAF21}" type="datetimeFigureOut">
              <a:rPr lang="en-PH" smtClean="0"/>
              <a:t>06/06/2025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4D96B-67A3-85D5-1D4C-CE4B0A432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0A1C2-646A-6949-1990-2051BBCA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1587-EB14-4934-A2FC-4BAF1622AB2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560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E9E5-F744-2B61-3A5B-8801AE9B1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BBD73-BE5D-51A3-C70B-74743D1E0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BAC6A-E143-0247-82EE-7EBE656E4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3D249-66A6-9ED0-69FE-07C8B9FA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B249-39FC-4838-8728-4B267DCAAF21}" type="datetimeFigureOut">
              <a:rPr lang="en-PH" smtClean="0"/>
              <a:t>06/06/2025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3A3F3-81A2-5144-FD74-B27741359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C678F-7ABF-5476-ED31-48057B8F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1587-EB14-4934-A2FC-4BAF1622AB2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6197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0B2B5-0559-8100-D5D6-9AF8CD6F4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FCEC7-FB34-9CAA-7954-98940426A2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1F64C-406D-8649-2525-482426251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08CC7-044C-F4B5-B862-9CE4FAAB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B249-39FC-4838-8728-4B267DCAAF21}" type="datetimeFigureOut">
              <a:rPr lang="en-PH" smtClean="0"/>
              <a:t>06/06/2025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4703E-BBA2-B901-165C-01338865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C566F-3B4E-A14C-B95B-E3A06E71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1587-EB14-4934-A2FC-4BAF1622AB2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153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1DD08B-E44E-4EFE-39AE-A2A024FE6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93040-C7FD-431C-88A3-946F200F4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8EBF3-3E89-F918-1415-B4D6A080E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FB249-39FC-4838-8728-4B267DCAAF21}" type="datetimeFigureOut">
              <a:rPr lang="en-PH" smtClean="0"/>
              <a:t>06/06/2025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59DD8-576C-3B4D-B8F6-D9E982AFD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4EEA4-1ECF-C58D-E642-8DD4C2ABC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D1587-EB14-4934-A2FC-4BAF1622AB2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57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6E829-1709-AD10-165A-3FA079903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>
                <a:solidFill>
                  <a:srgbClr val="FFFFFF"/>
                </a:solidFill>
              </a:rPr>
              <a:t>Jade’s Self-Service Machine (JSSM)</a:t>
            </a:r>
            <a:endParaRPr lang="en-PH" sz="4800" b="1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A857C-3526-576C-3E3A-99D3B4C39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b="0" i="0">
                <a:effectLst/>
                <a:latin typeface="+mj-lt"/>
              </a:rPr>
              <a:t> People in small food stalls or cafeterias often struggle with keeping track of orders and total prices, especially without a point-of-sale system. This Python program </a:t>
            </a:r>
            <a:r>
              <a:rPr lang="en-US" b="0" i="0" err="1">
                <a:effectLst/>
                <a:latin typeface="+mj-lt"/>
              </a:rPr>
              <a:t>i</a:t>
            </a:r>
            <a:r>
              <a:rPr lang="en-US" b="0" i="0">
                <a:effectLst/>
                <a:latin typeface="+mj-lt"/>
              </a:rPr>
              <a:t> made has a solution that helps automate it.</a:t>
            </a:r>
            <a:endParaRPr lang="en-PH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31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7A4F8-D82D-8E6E-38FF-1F7838B4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Why you ask?</a:t>
            </a:r>
            <a:endParaRPr lang="en-PH" sz="3600" b="1" dirty="0">
              <a:solidFill>
                <a:schemeClr val="tx2"/>
              </a:solidFill>
            </a:endParaRPr>
          </a:p>
        </p:txBody>
      </p:sp>
      <p:pic>
        <p:nvPicPr>
          <p:cNvPr id="22" name="Graphic 6" descr="Person Eating">
            <a:extLst>
              <a:ext uri="{FF2B5EF4-FFF2-40B4-BE49-F238E27FC236}">
                <a16:creationId xmlns:a16="http://schemas.microsoft.com/office/drawing/2014/main" id="{4C728E5D-3160-D561-C4CD-3B5CBB675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18597-8A24-049D-B30B-AB82A4DFD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chemeClr val="tx2"/>
                </a:solidFill>
                <a:effectLst/>
                <a:latin typeface="+mj-lt"/>
              </a:rPr>
              <a:t>	Because people in small food stalls or cafeterias often struggle with keeping track of orders and total prices, especially without a point-of-sale system. This Python program </a:t>
            </a:r>
            <a:r>
              <a:rPr lang="en-US" sz="3200" b="0" i="0" dirty="0" err="1">
                <a:solidFill>
                  <a:schemeClr val="tx2"/>
                </a:solidFill>
                <a:effectLst/>
                <a:latin typeface="+mj-lt"/>
              </a:rPr>
              <a:t>i</a:t>
            </a:r>
            <a:r>
              <a:rPr lang="en-US" sz="3200" b="0" i="0" dirty="0">
                <a:solidFill>
                  <a:schemeClr val="tx2"/>
                </a:solidFill>
                <a:effectLst/>
                <a:latin typeface="+mj-lt"/>
              </a:rPr>
              <a:t> made has a solution that helps automate it.</a:t>
            </a:r>
            <a:endParaRPr lang="en-PH" sz="3200" dirty="0">
              <a:solidFill>
                <a:schemeClr val="tx2"/>
              </a:solidFill>
            </a:endParaRPr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4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390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C090A-4AE4-90F6-B465-3523F673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300" b="1" i="0" dirty="0">
                <a:solidFill>
                  <a:schemeClr val="tx2"/>
                </a:solidFill>
                <a:effectLst/>
              </a:rPr>
              <a:t>This is a Simple Food Ordering System with a Ticket Number</a:t>
            </a:r>
            <a:endParaRPr lang="en-PH" sz="3300" b="1" dirty="0">
              <a:solidFill>
                <a:schemeClr val="tx2"/>
              </a:solidFill>
            </a:endParaRPr>
          </a:p>
        </p:txBody>
      </p:sp>
      <p:pic>
        <p:nvPicPr>
          <p:cNvPr id="7" name="Graphic 6" descr="Covered plate">
            <a:extLst>
              <a:ext uri="{FF2B5EF4-FFF2-40B4-BE49-F238E27FC236}">
                <a16:creationId xmlns:a16="http://schemas.microsoft.com/office/drawing/2014/main" id="{0E267E87-1921-E80D-5C24-46A0075D8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81F54-DBE2-6453-63D4-D6C3B844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chemeClr val="tx2"/>
                </a:solidFill>
                <a:effectLst/>
                <a:latin typeface="+mj-lt"/>
              </a:rPr>
              <a:t>	A command-line array-based food ordering system that lets customers select menu items, specify quantity, and receive an order receipt with a unique ticket number.</a:t>
            </a:r>
            <a:endParaRPr lang="en-PH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381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A129A-21FB-C2E1-C726-2974CAAD6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PH" sz="4000" b="1" i="0">
                <a:solidFill>
                  <a:srgbClr val="FFFFFF"/>
                </a:solidFill>
                <a:effectLst/>
              </a:rPr>
              <a:t>(Inputs &amp; Outputs)</a:t>
            </a:r>
            <a:endParaRPr lang="en-PH" sz="40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603F0-FE67-A456-4122-0E920692B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0" i="0" dirty="0">
                <a:effectLst/>
                <a:latin typeface="+mj-lt"/>
              </a:rPr>
              <a:t>Input: Item number from the menu, quantity, commands like 'v' to view 'f' to finish and 'q' to quit.</a:t>
            </a:r>
            <a:endParaRPr lang="en-PH" sz="4000" dirty="0">
              <a:latin typeface="+mj-lt"/>
            </a:endParaRP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37A5E-9105-9816-BD25-CC3D9B23C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0" i="0" dirty="0">
                <a:effectLst/>
                <a:latin typeface="+mj-lt"/>
              </a:rPr>
              <a:t>Output: List of ordered items, total cost, and your own ticket number</a:t>
            </a:r>
            <a:endParaRPr lang="en-PH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97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507D4-6EC4-FA8C-E37B-6CDDA91E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EXAMPLE</a:t>
            </a:r>
            <a:endParaRPr lang="en-PH" sz="48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86FCF-7441-5883-08D3-DA3FB0766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</a:t>
            </a:r>
            <a:endParaRPr lang="en-PH" dirty="0"/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6D3CA2AE-6DB2-1FCA-2FE1-9CB3964ADC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780408"/>
            <a:ext cx="5157787" cy="313392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9274E-AAB0-8CF8-4696-921006657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PH" dirty="0"/>
          </a:p>
        </p:txBody>
      </p:sp>
      <p:pic>
        <p:nvPicPr>
          <p:cNvPr id="12" name="Content Placeholder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A6739FD-545B-667D-C450-5068C262945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583" y="2780407"/>
            <a:ext cx="4921217" cy="3133923"/>
          </a:xfrm>
        </p:spPr>
      </p:pic>
    </p:spTree>
    <p:extLst>
      <p:ext uri="{BB962C8B-B14F-4D97-AF65-F5344CB8AC3E}">
        <p14:creationId xmlns:p14="http://schemas.microsoft.com/office/powerpoint/2010/main" val="1854588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AB04E-592C-5610-F3B1-A89983779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/>
              <a:t>WHY IS IT USEFUL?</a:t>
            </a:r>
            <a:endParaRPr lang="en-PH" sz="5400" b="1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3196C-90BE-2BB0-46B3-E31703580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b="0" i="0" dirty="0">
                <a:effectLst/>
                <a:latin typeface="+mj-lt"/>
              </a:rPr>
              <a:t>	It simplifies the ordering process, cause some people prefer to take their own order, especially introverted ones.</a:t>
            </a:r>
            <a:endParaRPr lang="en-PH" sz="3200" dirty="0">
              <a:latin typeface="+mj-lt"/>
            </a:endParaRPr>
          </a:p>
        </p:txBody>
      </p:sp>
      <p:pic>
        <p:nvPicPr>
          <p:cNvPr id="5" name="Picture 4" descr="Question mark boxes">
            <a:extLst>
              <a:ext uri="{FF2B5EF4-FFF2-40B4-BE49-F238E27FC236}">
                <a16:creationId xmlns:a16="http://schemas.microsoft.com/office/drawing/2014/main" id="{835EA04E-961B-DC67-192D-FC39946345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730" r="18849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29807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EB86D-F9C8-6D79-0F52-69F845E93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FLOWCHART</a:t>
            </a:r>
          </a:p>
        </p:txBody>
      </p:sp>
      <p:pic>
        <p:nvPicPr>
          <p:cNvPr id="5" name="Content Placeholder 4" descr="A diagram of a flowchart&#10;&#10;Description automatically generated">
            <a:extLst>
              <a:ext uri="{FF2B5EF4-FFF2-40B4-BE49-F238E27FC236}">
                <a16:creationId xmlns:a16="http://schemas.microsoft.com/office/drawing/2014/main" id="{F5F5F2B6-CC19-91A8-2FF3-5D8E5B40B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678" y="643466"/>
            <a:ext cx="463597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82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202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Jade’s Self-Service Machine (JSSM)</vt:lpstr>
      <vt:lpstr>Why you ask?</vt:lpstr>
      <vt:lpstr>This is a Simple Food Ordering System with a Ticket Number</vt:lpstr>
      <vt:lpstr>(Inputs &amp; Outputs)</vt:lpstr>
      <vt:lpstr>EXAMPLE</vt:lpstr>
      <vt:lpstr>WHY IS IT USEFUL?</vt:lpstr>
      <vt:lpstr>FLOWCHART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Jade’s Self-Service Machine (JSSM)</dc:title>
  <dc:creator>Jaderick Bolivar</dc:creator>
  <cp:lastModifiedBy>Jaderick Bolivar</cp:lastModifiedBy>
  <cp:revision>1</cp:revision>
  <dcterms:created xsi:type="dcterms:W3CDTF">2025-06-06T13:18:42Z</dcterms:created>
  <dcterms:modified xsi:type="dcterms:W3CDTF">2025-06-06T13:35:16Z</dcterms:modified>
</cp:coreProperties>
</file>