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3" r:id="rId3"/>
    <p:sldId id="314" r:id="rId4"/>
    <p:sldId id="320" r:id="rId5"/>
    <p:sldId id="319" r:id="rId6"/>
    <p:sldId id="323" r:id="rId7"/>
    <p:sldId id="324" r:id="rId8"/>
    <p:sldId id="316" r:id="rId9"/>
    <p:sldId id="318" r:id="rId10"/>
    <p:sldId id="317" r:id="rId11"/>
    <p:sldId id="322" r:id="rId12"/>
    <p:sldId id="321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havi Ghogle" initials="JG" lastIdx="1" clrIdx="0">
    <p:extLst>
      <p:ext uri="{19B8F6BF-5375-455C-9EA6-DF929625EA0E}">
        <p15:presenceInfo xmlns:p15="http://schemas.microsoft.com/office/powerpoint/2012/main" userId="Janhavi Ghog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230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SCHEDULER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DISCRETE MATHEMATICS PROJECT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DCF4-521C-4390-9EC8-ABE1B568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BCA1-E084-4AA8-BC7F-5D914D7C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saves time</a:t>
            </a:r>
          </a:p>
          <a:p>
            <a:r>
              <a:rPr lang="en-US" dirty="0"/>
              <a:t>Effortless way of exam scheduling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2F8E-B339-4A10-9352-417EEA98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C75A6-8F4D-4E25-90FC-31D5463E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has limit of 30 subjects</a:t>
            </a:r>
          </a:p>
          <a:p>
            <a:r>
              <a:rPr lang="en-US" dirty="0"/>
              <a:t>We can use GUI to create more readable timetable</a:t>
            </a:r>
          </a:p>
          <a:p>
            <a:r>
              <a:rPr lang="en-US" dirty="0"/>
              <a:t>We can also schedule teachers to invigilate for the exam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1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2146-E89C-4BB3-A144-5356CD367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88508-F060-4C57-8BB7-20B88F17D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48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B7CB-E841-493C-A29D-6D2CB78B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55AE-F47A-4C6A-9297-7EBB6607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ARPIT SINGH                                                                 URN:2019-B-28092001C</a:t>
            </a:r>
          </a:p>
          <a:p>
            <a:r>
              <a:rPr lang="en-US" dirty="0"/>
              <a:t>JAINEEL PETIWALE                                                   URN:2019-B-21032001</a:t>
            </a:r>
          </a:p>
          <a:p>
            <a:r>
              <a:rPr lang="en-US" dirty="0"/>
              <a:t>JAINIL GAJJAR                                                              URN:2019-B-28092001A</a:t>
            </a:r>
          </a:p>
          <a:p>
            <a:r>
              <a:rPr lang="en-US" dirty="0"/>
              <a:t>JANHAVI GHOGLE                                                      URN:2019-B-28092001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87FE-7CB5-4845-9B8F-D079010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63C6-5795-4DDF-A4D5-65D7BB41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schedule the examination subjects in such a way that students taking any combination of subjects have no conflict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238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6326-51E2-4CD3-BFC7-2CA6DC0D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CONSIDERED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C177-22CB-468A-96E4-8EB5103A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Fake News Detection Program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For an input statement, it will display the probability of the news to be true</a:t>
            </a:r>
            <a:br>
              <a:rPr lang="en-US" b="0" i="0" dirty="0">
                <a:effectLst/>
              </a:rPr>
            </a:br>
            <a:br>
              <a:rPr lang="en-US" b="0" i="0" dirty="0">
                <a:effectLst/>
              </a:rPr>
            </a:br>
            <a:endParaRPr lang="en-US" b="1" dirty="0"/>
          </a:p>
          <a:p>
            <a:r>
              <a:rPr lang="en-US" b="1" i="0" dirty="0">
                <a:effectLst/>
              </a:rPr>
              <a:t>DM Calculator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It will be used to calculate set theory, permutations and combinations and 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6BC7-9B62-4DFB-9688-756698BC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 TO CHOOSE THIS TOPIC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966D74-A27C-4184-ADA3-F39C38ED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34475" cy="4114800"/>
          </a:xfrm>
        </p:spPr>
        <p:txBody>
          <a:bodyPr>
            <a:normAutofit/>
          </a:bodyPr>
          <a:lstStyle/>
          <a:p>
            <a:r>
              <a:rPr lang="en-US" dirty="0"/>
              <a:t>Can be used in day to day life</a:t>
            </a:r>
          </a:p>
          <a:p>
            <a:r>
              <a:rPr lang="en-US" dirty="0"/>
              <a:t>To ease the process of exam scheduling for the institute.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230D-635C-4F59-8737-CD656850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3EA2-0177-4236-BCEC-3770FC37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5652119" cy="4114801"/>
          </a:xfrm>
        </p:spPr>
        <p:txBody>
          <a:bodyPr/>
          <a:lstStyle/>
          <a:p>
            <a:r>
              <a:rPr lang="en-US" dirty="0"/>
              <a:t> it is a way of coloring the vertices of a graph such that no two adjacent vertices are of the same color.</a:t>
            </a:r>
          </a:p>
          <a:p>
            <a:r>
              <a:rPr lang="en-US" dirty="0"/>
              <a:t>The objective is to minimize the number of colors while coloring a graph. </a:t>
            </a:r>
          </a:p>
          <a:p>
            <a:r>
              <a:rPr lang="en-US" dirty="0"/>
              <a:t>The smallest number of colors required to color a graph G is called its chromatic number of that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EAB9D-AABF-4D7B-BF1C-9FB39FAE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4999"/>
            <a:ext cx="3146161" cy="3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803E-5716-4503-9F68-DACB2112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GRAPH COLORING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3B7F-B4CF-4A5D-8080-4F997476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 Radio Frequency</a:t>
            </a:r>
          </a:p>
          <a:p>
            <a:r>
              <a:rPr lang="en-IN" dirty="0"/>
              <a:t>Sudoku</a:t>
            </a:r>
          </a:p>
          <a:p>
            <a:r>
              <a:rPr lang="en-IN" dirty="0"/>
              <a:t>Map Colouring</a:t>
            </a:r>
          </a:p>
        </p:txBody>
      </p:sp>
    </p:spTree>
    <p:extLst>
      <p:ext uri="{BB962C8B-B14F-4D97-AF65-F5344CB8AC3E}">
        <p14:creationId xmlns:p14="http://schemas.microsoft.com/office/powerpoint/2010/main" val="106091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73F1-EA5C-4D11-88EE-58C32BAA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54665"/>
          </a:xfrm>
        </p:spPr>
        <p:txBody>
          <a:bodyPr/>
          <a:lstStyle/>
          <a:p>
            <a:r>
              <a:rPr lang="en-US" dirty="0"/>
              <a:t>WORKING OF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287F-64CC-4493-A8FA-EA676674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175" y="1525434"/>
            <a:ext cx="9134391" cy="41148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107BB-32E9-4DC6-9AA9-C540BD38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4" y="2016634"/>
            <a:ext cx="1743607" cy="9327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28AFB-BB21-409B-A066-B6FCCDF9796B}"/>
              </a:ext>
            </a:extLst>
          </p:cNvPr>
          <p:cNvSpPr/>
          <p:nvPr/>
        </p:nvSpPr>
        <p:spPr>
          <a:xfrm>
            <a:off x="2856679" y="2035794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C73F9-BEFF-45E8-BEE4-3A5ED22C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469" y="1954043"/>
            <a:ext cx="1743607" cy="932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ED6A3-0C2C-40E4-AB8F-E6562F1471AF}"/>
              </a:ext>
            </a:extLst>
          </p:cNvPr>
          <p:cNvSpPr txBox="1"/>
          <p:nvPr/>
        </p:nvSpPr>
        <p:spPr>
          <a:xfrm>
            <a:off x="767721" y="2153319"/>
            <a:ext cx="135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the Branch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D5AE1-C19D-4879-9354-732443F61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66" y="2054610"/>
            <a:ext cx="1591194" cy="7742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8A141C-0FFE-474C-97AD-E85352E5E128}"/>
              </a:ext>
            </a:extLst>
          </p:cNvPr>
          <p:cNvSpPr/>
          <p:nvPr/>
        </p:nvSpPr>
        <p:spPr>
          <a:xfrm>
            <a:off x="10109601" y="1991279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D2F127-CA0F-4F50-9EA9-A0116F65C1EA}"/>
              </a:ext>
            </a:extLst>
          </p:cNvPr>
          <p:cNvSpPr/>
          <p:nvPr/>
        </p:nvSpPr>
        <p:spPr>
          <a:xfrm>
            <a:off x="9522300" y="2333727"/>
            <a:ext cx="517350" cy="21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02D490-A25B-4E17-A9C7-E1BD09E5C2AA}"/>
              </a:ext>
            </a:extLst>
          </p:cNvPr>
          <p:cNvSpPr/>
          <p:nvPr/>
        </p:nvSpPr>
        <p:spPr>
          <a:xfrm>
            <a:off x="4645831" y="2350541"/>
            <a:ext cx="637648" cy="264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8F8FCC4-D3CD-47A4-8C04-731F2C2371D2}"/>
              </a:ext>
            </a:extLst>
          </p:cNvPr>
          <p:cNvSpPr/>
          <p:nvPr/>
        </p:nvSpPr>
        <p:spPr>
          <a:xfrm>
            <a:off x="2214220" y="2376891"/>
            <a:ext cx="618749" cy="258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8A3D598-BF3F-4F3E-9497-689EC5F282CC}"/>
              </a:ext>
            </a:extLst>
          </p:cNvPr>
          <p:cNvSpPr/>
          <p:nvPr/>
        </p:nvSpPr>
        <p:spPr>
          <a:xfrm>
            <a:off x="8405248" y="3018711"/>
            <a:ext cx="209444" cy="783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A40A4E-994C-4A7F-9105-CDF7977363E6}"/>
              </a:ext>
            </a:extLst>
          </p:cNvPr>
          <p:cNvSpPr/>
          <p:nvPr/>
        </p:nvSpPr>
        <p:spPr>
          <a:xfrm>
            <a:off x="7601868" y="3887546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BF861-E1C3-46DB-870D-FAEB45928A0B}"/>
              </a:ext>
            </a:extLst>
          </p:cNvPr>
          <p:cNvSpPr txBox="1"/>
          <p:nvPr/>
        </p:nvSpPr>
        <p:spPr>
          <a:xfrm>
            <a:off x="10207972" y="2051926"/>
            <a:ext cx="16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Print “Thank you, your exams are scheduled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C031793-C4F4-41CC-96FC-077FCB46B2E9}"/>
              </a:ext>
            </a:extLst>
          </p:cNvPr>
          <p:cNvSpPr/>
          <p:nvPr/>
        </p:nvSpPr>
        <p:spPr>
          <a:xfrm>
            <a:off x="10642098" y="3048064"/>
            <a:ext cx="290144" cy="202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0C6419-80C8-4C7B-B897-ED30B2D4B121}"/>
              </a:ext>
            </a:extLst>
          </p:cNvPr>
          <p:cNvSpPr/>
          <p:nvPr/>
        </p:nvSpPr>
        <p:spPr>
          <a:xfrm>
            <a:off x="5313836" y="1991279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7D0047-9B16-4FA3-B9DB-48EA788BF32F}"/>
              </a:ext>
            </a:extLst>
          </p:cNvPr>
          <p:cNvSpPr/>
          <p:nvPr/>
        </p:nvSpPr>
        <p:spPr>
          <a:xfrm>
            <a:off x="483893" y="4262016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E310DA-8031-42B6-88E8-943501288FE4}"/>
              </a:ext>
            </a:extLst>
          </p:cNvPr>
          <p:cNvSpPr/>
          <p:nvPr/>
        </p:nvSpPr>
        <p:spPr>
          <a:xfrm>
            <a:off x="9802318" y="5185857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87B2C-EE18-4336-8027-0FF4CA547511}"/>
              </a:ext>
            </a:extLst>
          </p:cNvPr>
          <p:cNvSpPr txBox="1"/>
          <p:nvPr/>
        </p:nvSpPr>
        <p:spPr>
          <a:xfrm>
            <a:off x="10049191" y="534906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 the timetable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82D719-3920-4305-8F7B-2557F9ABA142}"/>
              </a:ext>
            </a:extLst>
          </p:cNvPr>
          <p:cNvSpPr/>
          <p:nvPr/>
        </p:nvSpPr>
        <p:spPr>
          <a:xfrm>
            <a:off x="7079268" y="2352989"/>
            <a:ext cx="637648" cy="264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8671B-852F-4CAC-AA9F-9AC908069391}"/>
              </a:ext>
            </a:extLst>
          </p:cNvPr>
          <p:cNvSpPr txBox="1"/>
          <p:nvPr/>
        </p:nvSpPr>
        <p:spPr>
          <a:xfrm>
            <a:off x="5320719" y="1999243"/>
            <a:ext cx="168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the name of the subject and slot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734794-6D0A-4821-B387-08EEE9310A1E}"/>
              </a:ext>
            </a:extLst>
          </p:cNvPr>
          <p:cNvSpPr txBox="1"/>
          <p:nvPr/>
        </p:nvSpPr>
        <p:spPr>
          <a:xfrm>
            <a:off x="3022172" y="2054610"/>
            <a:ext cx="129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the no of subjects = 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FFE17C5F-5124-45F6-A61B-A66E7CC453C1}"/>
              </a:ext>
            </a:extLst>
          </p:cNvPr>
          <p:cNvSpPr/>
          <p:nvPr/>
        </p:nvSpPr>
        <p:spPr>
          <a:xfrm>
            <a:off x="5014292" y="1752600"/>
            <a:ext cx="7142271" cy="310297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B02EDD-6626-4F7A-B9CA-3A4B4DE2E7CA}"/>
              </a:ext>
            </a:extLst>
          </p:cNvPr>
          <p:cNvSpPr txBox="1"/>
          <p:nvPr/>
        </p:nvSpPr>
        <p:spPr>
          <a:xfrm>
            <a:off x="3671322" y="4466854"/>
            <a:ext cx="143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input =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94A4DF0A-2D2A-4407-B937-539325350A63}"/>
              </a:ext>
            </a:extLst>
          </p:cNvPr>
          <p:cNvSpPr/>
          <p:nvPr/>
        </p:nvSpPr>
        <p:spPr>
          <a:xfrm rot="9108097">
            <a:off x="2436958" y="2667808"/>
            <a:ext cx="845830" cy="21020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2065D6-6CB9-497C-9B9E-CE31A715C97C}"/>
              </a:ext>
            </a:extLst>
          </p:cNvPr>
          <p:cNvSpPr/>
          <p:nvPr/>
        </p:nvSpPr>
        <p:spPr>
          <a:xfrm>
            <a:off x="3486180" y="4242507"/>
            <a:ext cx="172819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input =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631660-FC88-4F0D-85A0-6ECAB96A89D8}"/>
              </a:ext>
            </a:extLst>
          </p:cNvPr>
          <p:cNvSpPr txBox="1"/>
          <p:nvPr/>
        </p:nvSpPr>
        <p:spPr>
          <a:xfrm>
            <a:off x="971794" y="4518299"/>
            <a:ext cx="128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330F47F1-15C0-44FD-986C-7593EF15872F}"/>
              </a:ext>
            </a:extLst>
          </p:cNvPr>
          <p:cNvSpPr/>
          <p:nvPr/>
        </p:nvSpPr>
        <p:spPr>
          <a:xfrm>
            <a:off x="2396987" y="4554827"/>
            <a:ext cx="888873" cy="2583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50F38B-4557-4CFD-850B-CC8BD7F1239F}"/>
              </a:ext>
            </a:extLst>
          </p:cNvPr>
          <p:cNvSpPr txBox="1"/>
          <p:nvPr/>
        </p:nvSpPr>
        <p:spPr>
          <a:xfrm>
            <a:off x="8509970" y="3178633"/>
            <a:ext cx="161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9CF2B8-D02C-41A2-91BD-EE8F163CF1B1}"/>
              </a:ext>
            </a:extLst>
          </p:cNvPr>
          <p:cNvSpPr txBox="1"/>
          <p:nvPr/>
        </p:nvSpPr>
        <p:spPr>
          <a:xfrm>
            <a:off x="2561340" y="4793644"/>
            <a:ext cx="161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84D41-7717-4909-B811-5C4AA0C41003}"/>
              </a:ext>
            </a:extLst>
          </p:cNvPr>
          <p:cNvSpPr txBox="1"/>
          <p:nvPr/>
        </p:nvSpPr>
        <p:spPr>
          <a:xfrm>
            <a:off x="9463519" y="2035478"/>
            <a:ext cx="6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E4F7AC-D4CA-481D-82D5-56D7FBFB3EB5}"/>
              </a:ext>
            </a:extLst>
          </p:cNvPr>
          <p:cNvSpPr txBox="1"/>
          <p:nvPr/>
        </p:nvSpPr>
        <p:spPr>
          <a:xfrm>
            <a:off x="2559596" y="3665253"/>
            <a:ext cx="6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18F6B9-C0C6-4082-A00F-B7C9A72C6BD1}"/>
              </a:ext>
            </a:extLst>
          </p:cNvPr>
          <p:cNvSpPr txBox="1"/>
          <p:nvPr/>
        </p:nvSpPr>
        <p:spPr>
          <a:xfrm>
            <a:off x="6310436" y="13407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BLOCK will execute n times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3A22C390-96F8-48DF-A2C7-2214059D865C}"/>
              </a:ext>
            </a:extLst>
          </p:cNvPr>
          <p:cNvSpPr/>
          <p:nvPr/>
        </p:nvSpPr>
        <p:spPr>
          <a:xfrm rot="16200000">
            <a:off x="6733691" y="2772130"/>
            <a:ext cx="547909" cy="53743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AD8675-52AD-4EAA-BCBF-F2633A65B6E8}"/>
              </a:ext>
            </a:extLst>
          </p:cNvPr>
          <p:cNvSpPr txBox="1"/>
          <p:nvPr/>
        </p:nvSpPr>
        <p:spPr>
          <a:xfrm>
            <a:off x="7750716" y="391198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 “Slot not available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AC55-9288-493E-92E8-6068E15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56FED5-DB02-44E9-BBFC-7D7599A27C5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5282"/>
          <a:stretch/>
        </p:blipFill>
        <p:spPr bwMode="auto">
          <a:xfrm>
            <a:off x="2222712" y="1905000"/>
            <a:ext cx="7733877" cy="411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6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891</TotalTime>
  <Words>284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EXAM SCHEDULER</vt:lpstr>
      <vt:lpstr>GROUP MEMBERS</vt:lpstr>
      <vt:lpstr>OBJECTIVE</vt:lpstr>
      <vt:lpstr>OTHER TOPICS CONSIDERED</vt:lpstr>
      <vt:lpstr>MOTIVE TO CHOOSE THIS TOPIC</vt:lpstr>
      <vt:lpstr>GRAPH COLORING</vt:lpstr>
      <vt:lpstr>OTHER APPLICATIONS OF GRAPH COLORING</vt:lpstr>
      <vt:lpstr>WORKING OF PROGRAM</vt:lpstr>
      <vt:lpstr>RESULT</vt:lpstr>
      <vt:lpstr>CONCLUSION</vt:lpstr>
      <vt:lpstr>HOW CAN WE IMPROVE?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SCHEDULER</dc:title>
  <dc:creator>Janhavi Ghogle</dc:creator>
  <cp:lastModifiedBy>Janhavi Ghogle</cp:lastModifiedBy>
  <cp:revision>36</cp:revision>
  <dcterms:created xsi:type="dcterms:W3CDTF">2021-04-08T16:01:04Z</dcterms:created>
  <dcterms:modified xsi:type="dcterms:W3CDTF">2021-04-11T17:20:57Z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