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0" r:id="rId2"/>
    <p:sldId id="316" r:id="rId3"/>
    <p:sldId id="321" r:id="rId4"/>
    <p:sldId id="317" r:id="rId5"/>
    <p:sldId id="322" r:id="rId6"/>
    <p:sldId id="31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CB5"/>
    <a:srgbClr val="F9F9F9"/>
    <a:srgbClr val="FFFF00"/>
    <a:srgbClr val="3A492D"/>
    <a:srgbClr val="546646"/>
    <a:srgbClr val="46553B"/>
    <a:srgbClr val="F3C9A1"/>
    <a:srgbClr val="6C7D6A"/>
    <a:srgbClr val="989898"/>
    <a:srgbClr val="F08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84088" autoAdjust="0"/>
  </p:normalViewPr>
  <p:slideViewPr>
    <p:cSldViewPr snapToGrid="0">
      <p:cViewPr varScale="1">
        <p:scale>
          <a:sx n="97" d="100"/>
          <a:sy n="97" d="100"/>
        </p:scale>
        <p:origin x="1482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r>
              <a:rPr lang="ko-KR" altLang="en-US" dirty="0" err="1" smtClean="0"/>
              <a:t>게임모바일</a:t>
            </a:r>
            <a:r>
              <a:rPr lang="ko-KR" altLang="en-US" dirty="0" smtClean="0"/>
              <a:t> 공학 </a:t>
            </a:r>
            <a:r>
              <a:rPr lang="ko-KR" altLang="en-US" dirty="0" err="1" smtClean="0"/>
              <a:t>임진기입니다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모바일 게임 프로그래밍 프로젝트 최종 발표 시작하겠습니다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제가 만든 앱의 이름은 </a:t>
            </a:r>
            <a:r>
              <a:rPr lang="en-US" altLang="ko-KR" dirty="0" smtClean="0"/>
              <a:t>Color Detective</a:t>
            </a:r>
            <a:r>
              <a:rPr lang="ko-KR" altLang="en-US" dirty="0" smtClean="0"/>
              <a:t>로 말 그대로 색상을 검출하는 앱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4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초기 기획 단계에서는 영상 처리</a:t>
            </a:r>
            <a:r>
              <a:rPr lang="ko-KR" altLang="en-US" baseline="0" dirty="0" smtClean="0"/>
              <a:t> 중 색상 정보를 읽어 처리하는 내용을 제가 알고 있었기에 이를 이용한 어플리케이션과 관련하여 주변 사람들 또는 디자이너들에게 물어보았습니다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그랬더니 </a:t>
            </a:r>
            <a:r>
              <a:rPr lang="ko-KR" altLang="en-US" baseline="0" dirty="0" err="1" smtClean="0"/>
              <a:t>이런게</a:t>
            </a:r>
            <a:r>
              <a:rPr lang="ko-KR" altLang="en-US" baseline="0" dirty="0" smtClean="0"/>
              <a:t> 있으면 꽤나 </a:t>
            </a:r>
            <a:r>
              <a:rPr lang="ko-KR" altLang="en-US" baseline="0" dirty="0" err="1" smtClean="0"/>
              <a:t>좋을거</a:t>
            </a:r>
            <a:r>
              <a:rPr lang="ko-KR" altLang="en-US" baseline="0" dirty="0" smtClean="0"/>
              <a:t> 같다는 의견이 나왔고 이번 프로젝트를 계기로 만들게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색상 정보를 알 수 있는 것에서 그치는 것이 아니라 카메라 촬영까지 지원하는 등 몇 가지 기능을 더 추가함으로써 유용한 앱이 되도록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 환경은 다들 사용하셨던 안드로이드 스튜디오에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를 사용하였습니다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 그대로 오픈 소스 컴퓨터 비전 라이브러리인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영상처리에</a:t>
            </a:r>
            <a:r>
              <a:rPr lang="ko-KR" altLang="en-US" baseline="0" dirty="0" smtClean="0"/>
              <a:t> 있어서 매우 유용한 라이브러리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앱의 전체적인 기능들입니다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간단하고 빠르게 좌측 색상정보부터 설명 시작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이후 시연에서 직접 모든 기능들을 다시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1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제가 겪었던 문제점들과 해결책입니다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기능은 개발하는데 어려움이 따로 없었습니다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이론을 이해하는데 좀 오래</a:t>
            </a:r>
            <a:r>
              <a:rPr lang="ko-KR" altLang="en-US" baseline="0" dirty="0" smtClean="0"/>
              <a:t> 걸렸지만 코드 내용은 꽤나 쉬운 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추가 기능 중 카메라를 촬영 후 생성된 이미지를 저장하는 데서 문제점이 생겼습니다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처음에는 버튼을 누르면 바로 촬영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저장되도록 하고 싶었으나 몇가지 오류가 발생하였고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결국 다른 방법을 채택하였습니다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TakePicture</a:t>
            </a:r>
            <a:r>
              <a:rPr lang="ko-KR" altLang="en-US" dirty="0" smtClean="0"/>
              <a:t>클래스를 하나 만들어 버튼을 누르면 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기능을 사용하여 </a:t>
            </a:r>
            <a:r>
              <a:rPr lang="en-US" altLang="ko-KR" dirty="0" err="1" smtClean="0"/>
              <a:t>TakePicture</a:t>
            </a:r>
            <a:r>
              <a:rPr lang="ko-KR" altLang="en-US" dirty="0" smtClean="0"/>
              <a:t>클래스 화면으로 전환하고 거기서 촬영을 하도록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 문제도 전과 비슷했습니다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버튼을 누르면 이미지 로드가 잘 실행되지 않고 자꾸 강제종료 되었는데 그걸 </a:t>
            </a:r>
            <a:r>
              <a:rPr lang="en-US" altLang="ko-KR" dirty="0" err="1" smtClean="0"/>
              <a:t>MainActivty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처리하려다보니</a:t>
            </a:r>
            <a:r>
              <a:rPr lang="ko-KR" altLang="en-US" dirty="0" smtClean="0"/>
              <a:t> 문제가 자꾸 발생하였습니다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이것도 </a:t>
            </a:r>
            <a:r>
              <a:rPr lang="en-US" altLang="ko-KR" dirty="0" err="1" smtClean="0"/>
              <a:t>SelectPicture</a:t>
            </a:r>
            <a:r>
              <a:rPr lang="ko-KR" altLang="en-US" dirty="0" smtClean="0"/>
              <a:t>라는 클래스를 만들어 </a:t>
            </a:r>
            <a:r>
              <a:rPr lang="en-US" altLang="ko-KR" dirty="0" smtClean="0"/>
              <a:t>intent </a:t>
            </a:r>
            <a:r>
              <a:rPr lang="ko-KR" altLang="en-US" dirty="0" smtClean="0"/>
              <a:t>기능을 사용하여 </a:t>
            </a:r>
            <a:r>
              <a:rPr lang="en-US" altLang="ko-KR" dirty="0" err="1" smtClean="0"/>
              <a:t>SelectPicture</a:t>
            </a:r>
            <a:r>
              <a:rPr lang="ko-KR" altLang="en-US" dirty="0" smtClean="0"/>
              <a:t>클래스로 화면을 전환 후 이미지를 읽어와 그 이미지의 </a:t>
            </a:r>
            <a:r>
              <a:rPr lang="ko-KR" altLang="en-US" dirty="0" err="1" smtClean="0"/>
              <a:t>색상정보를</a:t>
            </a:r>
            <a:r>
              <a:rPr lang="ko-KR" altLang="en-US" dirty="0" smtClean="0"/>
              <a:t> 처리하도록 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참고한 사이트들입니다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 홈페이지를 참고하면서 클래스와 함수들을 알게 되었고</a:t>
            </a:r>
            <a:endParaRPr lang="en-US" altLang="ko-KR" dirty="0" smtClean="0"/>
          </a:p>
          <a:p>
            <a:r>
              <a:rPr lang="ko-KR" altLang="en-US" dirty="0" smtClean="0"/>
              <a:t>두번째에 있는 사이트를 참고하여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가져온 이후</a:t>
            </a:r>
            <a:r>
              <a:rPr lang="en-US" altLang="ko-KR" dirty="0" smtClean="0"/>
              <a:t>, android </a:t>
            </a:r>
            <a:r>
              <a:rPr lang="ko-KR" altLang="en-US" dirty="0" smtClean="0"/>
              <a:t>카메라가 아닌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카메라를 화면에 띄우는 방법을 알게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세번째에 있는 사이트에서는 카메라 촬영에 대한 내용과 촬영 이미지가 회전되어 저장되는 것에 대한 해결 방법 등을 알게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앞서 발표에서 </a:t>
            </a:r>
            <a:r>
              <a:rPr lang="ko-KR" altLang="en-US" dirty="0" err="1" smtClean="0"/>
              <a:t>언급드리지</a:t>
            </a:r>
            <a:r>
              <a:rPr lang="ko-KR" altLang="en-US" dirty="0" smtClean="0"/>
              <a:t> 않은 기능들은 직접 시연을 통해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8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57675" y="3105150"/>
            <a:ext cx="7058025" cy="299085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6132" y="2556514"/>
            <a:ext cx="46925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44546A"/>
                </a:solidFill>
              </a:rPr>
              <a:t>Color Detective</a:t>
            </a:r>
            <a:endParaRPr lang="en-US" altLang="ko-KR" sz="3200" b="1" dirty="0" smtClean="0">
              <a:solidFill>
                <a:srgbClr val="44546A"/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US" altLang="ko-KR" sz="1000" dirty="0" smtClean="0">
                <a:solidFill>
                  <a:srgbClr val="44546A"/>
                </a:solidFill>
              </a:rPr>
              <a:t>-</a:t>
            </a:r>
            <a:r>
              <a:rPr lang="ko-KR" altLang="en-US" sz="1000" dirty="0" smtClean="0">
                <a:solidFill>
                  <a:srgbClr val="44546A"/>
                </a:solidFill>
              </a:rPr>
              <a:t>기말 프로젝트 발표</a:t>
            </a:r>
            <a:r>
              <a:rPr lang="en-US" altLang="ko-KR" sz="1000" dirty="0" smtClean="0">
                <a:solidFill>
                  <a:srgbClr val="44546A"/>
                </a:solidFill>
              </a:rPr>
              <a:t>-</a:t>
            </a:r>
            <a:r>
              <a:rPr lang="en-US" altLang="ko-KR" sz="1000" dirty="0" smtClean="0">
                <a:solidFill>
                  <a:srgbClr val="44546A"/>
                </a:solidFill>
              </a:rPr>
              <a:t> </a:t>
            </a:r>
            <a:endParaRPr lang="en-US" altLang="ko-KR" sz="1000" dirty="0">
              <a:solidFill>
                <a:srgbClr val="44546A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981533" y="5801858"/>
            <a:ext cx="649743" cy="649743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43311" y="4540132"/>
            <a:ext cx="649743" cy="6497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61983" y="2801030"/>
            <a:ext cx="649743" cy="649743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1167343" y="6003438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20"/>
          <p:cNvGrpSpPr>
            <a:grpSpLocks noChangeAspect="1"/>
          </p:cNvGrpSpPr>
          <p:nvPr/>
        </p:nvGrpSpPr>
        <p:grpSpPr bwMode="auto">
          <a:xfrm>
            <a:off x="7185690" y="2987909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Freeform 36"/>
          <p:cNvSpPr>
            <a:spLocks noEditPoints="1"/>
          </p:cNvSpPr>
          <p:nvPr/>
        </p:nvSpPr>
        <p:spPr bwMode="auto">
          <a:xfrm>
            <a:off x="5392463" y="473765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68750" y="3611141"/>
            <a:ext cx="1513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rgbClr val="4B4541"/>
                </a:solidFill>
              </a:rPr>
              <a:t>임진기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4B4541"/>
                </a:solidFill>
              </a:rPr>
              <a:t>개발</a:t>
            </a:r>
            <a:r>
              <a:rPr lang="en-US" altLang="ko-KR" sz="900" dirty="0" smtClean="0">
                <a:solidFill>
                  <a:srgbClr val="4B4541"/>
                </a:solidFill>
              </a:rPr>
              <a:t>, </a:t>
            </a:r>
            <a:r>
              <a:rPr lang="ko-KR" altLang="en-US" sz="900" dirty="0" smtClean="0">
                <a:solidFill>
                  <a:srgbClr val="4B4541"/>
                </a:solidFill>
              </a:rPr>
              <a:t>기획</a:t>
            </a:r>
            <a:r>
              <a:rPr lang="en-US" altLang="ko-KR" sz="900" dirty="0" smtClean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33458" y="4554985"/>
            <a:ext cx="114536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모바일 게임 프로그래밍</a:t>
            </a:r>
            <a:r>
              <a:rPr lang="en-US" altLang="ko-KR" sz="900" dirty="0" smtClean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67977" y="5838187"/>
            <a:ext cx="15135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B4541"/>
                </a:solidFill>
              </a:rPr>
              <a:t>게임모바일공학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900" dirty="0" smtClean="0">
                <a:solidFill>
                  <a:srgbClr val="4B4541"/>
                </a:solidFill>
              </a:rPr>
              <a:t>5117614</a:t>
            </a:r>
            <a:r>
              <a:rPr lang="en-US" altLang="ko-KR" sz="900" dirty="0" smtClean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52475" y="1123950"/>
            <a:ext cx="1704975" cy="1428750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rot="5400000">
            <a:off x="3795260" y="5092066"/>
            <a:ext cx="827313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601632" y="1894089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94182" y="183779"/>
            <a:ext cx="49306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/>
                </a:solidFill>
              </a:rPr>
              <a:t>기획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/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개발</a:t>
            </a:r>
            <a:endParaRPr lang="en-US" altLang="ko-KR" sz="3200" b="1" dirty="0" smtClean="0">
              <a:solidFill>
                <a:schemeClr val="tx2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dirty="0" smtClean="0">
                <a:solidFill>
                  <a:schemeClr val="tx2"/>
                </a:solidFill>
              </a:rPr>
              <a:t>초기 기획</a:t>
            </a:r>
            <a:r>
              <a:rPr lang="en-US" altLang="ko-KR" sz="1000" dirty="0" smtClean="0">
                <a:solidFill>
                  <a:schemeClr val="tx2"/>
                </a:solidFill>
              </a:rPr>
              <a:t>/</a:t>
            </a:r>
            <a:r>
              <a:rPr lang="ko-KR" altLang="en-US" sz="1000" dirty="0" smtClean="0">
                <a:solidFill>
                  <a:schemeClr val="tx2"/>
                </a:solidFill>
              </a:rPr>
              <a:t>개발 환경 </a:t>
            </a:r>
            <a:r>
              <a:rPr lang="en-US" altLang="ko-KR" sz="1000" dirty="0" smtClean="0">
                <a:solidFill>
                  <a:schemeClr val="tx2"/>
                </a:solidFill>
              </a:rPr>
              <a:t>+ </a:t>
            </a:r>
            <a:r>
              <a:rPr lang="ko-KR" altLang="en-US" sz="1000" dirty="0" smtClean="0">
                <a:solidFill>
                  <a:schemeClr val="tx2"/>
                </a:solidFill>
              </a:rPr>
              <a:t>라이브러리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8831" y="4119750"/>
            <a:ext cx="4276154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30CCC1"/>
                </a:solidFill>
                <a:latin typeface="+mn-ea"/>
              </a:rPr>
              <a:t>Android + </a:t>
            </a:r>
            <a:r>
              <a:rPr lang="en-US" altLang="ko-KR" sz="1600" b="1" dirty="0" err="1" smtClean="0">
                <a:solidFill>
                  <a:srgbClr val="30CCC1"/>
                </a:solidFill>
                <a:latin typeface="+mn-ea"/>
              </a:rPr>
              <a:t>openCV</a:t>
            </a:r>
            <a:endParaRPr lang="en-US" altLang="ko-KR" sz="1600" b="1" dirty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 소스 컴퓨터 비전 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Android </a:t>
            </a:r>
            <a:r>
              <a:rPr lang="en-US" altLang="ko-KR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sdk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 후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module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8831" y="2021346"/>
            <a:ext cx="3775108" cy="1073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30CCC1"/>
                </a:solidFill>
                <a:latin typeface="+mn-ea"/>
              </a:rPr>
              <a:t>컴퓨터 비전을 활용한 </a:t>
            </a:r>
            <a:r>
              <a:rPr lang="ko-KR" altLang="en-US" sz="1600" b="1" dirty="0" smtClean="0">
                <a:solidFill>
                  <a:srgbClr val="30CCC1"/>
                </a:solidFill>
                <a:latin typeface="+mn-ea"/>
              </a:rPr>
              <a:t>프로그램</a:t>
            </a:r>
            <a:endParaRPr lang="en-US" altLang="ko-KR" sz="1600" b="1" dirty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영상처리에서 컬러 정보 읽기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색상 정보를 알아낼 수 있는 카메라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Application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9" y="1758040"/>
            <a:ext cx="2600325" cy="15635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54" y="3789271"/>
            <a:ext cx="1406356" cy="16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rot="5400000">
            <a:off x="8063105" y="1894089"/>
            <a:ext cx="834571" cy="1088571"/>
          </a:xfrm>
          <a:prstGeom prst="rtTriangle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0886" y="1028701"/>
            <a:ext cx="17412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색상 정보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RGB/HSV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터치한 부분의 색상 정보 출력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정보에 맞게 사각형 색 변화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4182" y="183779"/>
            <a:ext cx="49306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/>
                </a:solidFill>
              </a:rPr>
              <a:t>기능</a:t>
            </a:r>
            <a:endParaRPr lang="en-US" altLang="ko-KR" sz="3200" b="1" dirty="0" smtClean="0">
              <a:solidFill>
                <a:schemeClr val="tx2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solidFill>
                  <a:schemeClr val="tx2"/>
                </a:solidFill>
              </a:rPr>
              <a:t>Color Info Checking/Take a picture/Load pictures/Color Dictionary</a:t>
            </a:r>
            <a:endParaRPr lang="en-US" altLang="ko-KR" sz="1000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71" y="1760105"/>
            <a:ext cx="6218490" cy="302503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09757" y="3963202"/>
            <a:ext cx="17412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색상 모델 변환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RGB &lt;-&gt; HSV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각 색상 모델에 맞게 변환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버튼 터치 후 색상 정보 변경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9" name="구부러진 연결선 18"/>
          <p:cNvCxnSpPr>
            <a:stCxn id="16" idx="3"/>
          </p:cNvCxnSpPr>
          <p:nvPr/>
        </p:nvCxnSpPr>
        <p:spPr>
          <a:xfrm>
            <a:off x="2902169" y="1559616"/>
            <a:ext cx="781068" cy="530914"/>
          </a:xfrm>
          <a:prstGeom prst="curvedConnector3">
            <a:avLst>
              <a:gd name="adj1" fmla="val 50000"/>
            </a:avLst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7" idx="3"/>
          </p:cNvCxnSpPr>
          <p:nvPr/>
        </p:nvCxnSpPr>
        <p:spPr>
          <a:xfrm flipV="1">
            <a:off x="2851040" y="4277801"/>
            <a:ext cx="664131" cy="216316"/>
          </a:xfrm>
          <a:prstGeom prst="curvedConnector3">
            <a:avLst/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869196" y="3855044"/>
            <a:ext cx="1741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도움말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사용방법 서술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792426" y="5063320"/>
            <a:ext cx="1812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색상 사전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(R, G, B) / HTML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 flipH="1" flipV="1">
            <a:off x="8555980" y="4882502"/>
            <a:ext cx="576641" cy="103745"/>
          </a:xfrm>
          <a:prstGeom prst="curvedConnector3">
            <a:avLst/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0800000" flipV="1">
            <a:off x="9092726" y="3963203"/>
            <a:ext cx="802109" cy="146446"/>
          </a:xfrm>
          <a:prstGeom prst="curvedConnector3">
            <a:avLst/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877742" y="2516872"/>
            <a:ext cx="17412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사진첩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앨범 이미지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가져오기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읽어온 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 이미지의 정보 알아낼 수 있음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8" name="구부러진 연결선 37"/>
          <p:cNvCxnSpPr/>
          <p:nvPr/>
        </p:nvCxnSpPr>
        <p:spPr>
          <a:xfrm rot="10800000" flipV="1">
            <a:off x="9092726" y="2650261"/>
            <a:ext cx="802109" cy="146446"/>
          </a:xfrm>
          <a:prstGeom prst="curvedConnector3">
            <a:avLst/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869195" y="698276"/>
            <a:ext cx="174128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30CCC1"/>
                </a:solidFill>
                <a:latin typeface="+mn-ea"/>
              </a:rPr>
              <a:t>사진 촬영</a:t>
            </a:r>
            <a:endParaRPr lang="en-US" altLang="ko-KR" sz="1200" b="1" dirty="0" smtClean="0">
              <a:solidFill>
                <a:srgbClr val="30CCC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사진 촬영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버튼 터치 시 사진 촬영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구부러진 연결선 40"/>
          <p:cNvCxnSpPr/>
          <p:nvPr/>
        </p:nvCxnSpPr>
        <p:spPr>
          <a:xfrm rot="10800000" flipV="1">
            <a:off x="9092727" y="1336232"/>
            <a:ext cx="708984" cy="708391"/>
          </a:xfrm>
          <a:prstGeom prst="curvedConnector3">
            <a:avLst/>
          </a:prstGeom>
          <a:ln w="38100">
            <a:solidFill>
              <a:srgbClr val="01B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75766" y="2231041"/>
            <a:ext cx="23807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문제점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1 </a:t>
            </a: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사진 촬영 후 저장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15048" y="2612956"/>
            <a:ext cx="42226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사진 촬영을 위해 버튼 터치 시 그대로 촬영하려 했으나 에러 발생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권한 설정 등의 문제가 발생하여 앱이 제대로 실행되지 않음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4182" y="183779"/>
            <a:ext cx="493061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/>
                </a:solidFill>
              </a:rPr>
              <a:t>문제점과 해결</a:t>
            </a:r>
            <a:endParaRPr lang="en-US" altLang="ko-KR" sz="3200" b="1" dirty="0" smtClean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5764" y="3525525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해결책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35046" y="3907440"/>
            <a:ext cx="38314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버튼 터치 시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, Intent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로 화면 전환</a:t>
            </a:r>
            <a:endParaRPr lang="en-US" altLang="ko-KR" sz="1050" b="1" dirty="0" smtClean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Take Picture 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클래스를 만들어 새로운 화면 출력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사진 촬영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0856" t="9630" r="19938" b="9630"/>
          <a:stretch/>
        </p:blipFill>
        <p:spPr>
          <a:xfrm>
            <a:off x="6977488" y="1359227"/>
            <a:ext cx="4243866" cy="5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75766" y="2165485"/>
            <a:ext cx="22557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문제점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2 </a:t>
            </a: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이미지 불러오기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94182" y="183779"/>
            <a:ext cx="493061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/>
                </a:solidFill>
              </a:rPr>
              <a:t>문제점과 해결</a:t>
            </a:r>
            <a:endParaRPr lang="en-US" altLang="ko-KR" sz="3200" b="1" dirty="0" smtClean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5048" y="2580983"/>
            <a:ext cx="40398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위와 마찬가지로 버튼 터치 시 이미지 불러오기 실행 에러 발생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 smtClean="0">
                <a:solidFill>
                  <a:schemeClr val="tx2"/>
                </a:solidFill>
                <a:latin typeface="+mn-ea"/>
              </a:rPr>
              <a:t>권한 설정 등의 문제가 발생하여 앱이 제대로 실행되지 않음</a:t>
            </a:r>
            <a:r>
              <a:rPr lang="en-US" altLang="ko-KR" sz="1050" b="1" dirty="0" smtClean="0">
                <a:solidFill>
                  <a:schemeClr val="tx2"/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5764" y="3525525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해결책</a:t>
            </a:r>
            <a:endParaRPr lang="en-US" altLang="ko-KR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5046" y="3907440"/>
            <a:ext cx="3719288" cy="545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tx2"/>
                </a:solidFill>
                <a:latin typeface="+mn-ea"/>
              </a:rPr>
              <a:t>-</a:t>
            </a:r>
            <a:r>
              <a:rPr lang="ko-KR" altLang="en-US" sz="1050" b="1" dirty="0">
                <a:solidFill>
                  <a:schemeClr val="tx2"/>
                </a:solidFill>
                <a:latin typeface="+mn-ea"/>
              </a:rPr>
              <a:t>버튼 터치 시</a:t>
            </a:r>
            <a:r>
              <a:rPr lang="en-US" altLang="ko-KR" sz="1050" b="1" dirty="0">
                <a:solidFill>
                  <a:schemeClr val="tx2"/>
                </a:solidFill>
                <a:latin typeface="+mn-ea"/>
              </a:rPr>
              <a:t>, Intent</a:t>
            </a:r>
            <a:r>
              <a:rPr lang="ko-KR" altLang="en-US" sz="1050" b="1" dirty="0">
                <a:solidFill>
                  <a:schemeClr val="tx2"/>
                </a:solidFill>
                <a:latin typeface="+mn-ea"/>
              </a:rPr>
              <a:t>로 화면 전환</a:t>
            </a:r>
            <a:endParaRPr lang="en-US" altLang="ko-KR" sz="105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tx2"/>
                </a:solidFill>
                <a:latin typeface="+mn-ea"/>
              </a:rPr>
              <a:t>-Select </a:t>
            </a:r>
            <a:r>
              <a:rPr lang="ko-KR" altLang="en-US" sz="1050" b="1" dirty="0">
                <a:solidFill>
                  <a:schemeClr val="tx2"/>
                </a:solidFill>
                <a:latin typeface="+mn-ea"/>
              </a:rPr>
              <a:t>클래스를 만들어 새로운 화면 출력</a:t>
            </a:r>
            <a:r>
              <a:rPr lang="en-US" altLang="ko-KR" sz="105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050" b="1" dirty="0">
                <a:solidFill>
                  <a:schemeClr val="tx2"/>
                </a:solidFill>
                <a:latin typeface="+mn-ea"/>
              </a:rPr>
              <a:t>이미지 불러옴</a:t>
            </a:r>
            <a:r>
              <a:rPr lang="en-US" altLang="ko-KR" sz="1050" b="1" dirty="0">
                <a:solidFill>
                  <a:schemeClr val="tx2"/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0269" t="9785" r="18441" b="10215"/>
          <a:stretch/>
        </p:blipFill>
        <p:spPr>
          <a:xfrm>
            <a:off x="6789918" y="1271473"/>
            <a:ext cx="4675064" cy="49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669180" y="2049915"/>
            <a:ext cx="2704635" cy="721353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http://webnautes.tistory.com/923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69180" y="20499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69180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555866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www.opencv.org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5866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782494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http://raon-studio.tistory.com/6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82494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782494" y="2999485"/>
            <a:ext cx="2704635" cy="3073069"/>
          </a:xfrm>
          <a:prstGeom prst="rect">
            <a:avLst/>
          </a:prstGeom>
          <a:solidFill>
            <a:srgbClr val="01BCB5"/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94182" y="183779"/>
            <a:ext cx="49306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tx2"/>
                </a:solidFill>
              </a:rPr>
              <a:t>참고 사이트</a:t>
            </a:r>
            <a:endParaRPr lang="en-US" altLang="ko-KR" sz="3200" b="1" dirty="0" smtClean="0">
              <a:solidFill>
                <a:schemeClr val="tx2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ko-KR" sz="1000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55865" y="2999485"/>
            <a:ext cx="2704635" cy="3073069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73" y="3668903"/>
            <a:ext cx="1543817" cy="186387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669179" y="3988386"/>
            <a:ext cx="2704635" cy="721353"/>
          </a:xfrm>
          <a:prstGeom prst="rect">
            <a:avLst/>
          </a:prstGeom>
          <a:noFill/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ctr">
              <a:lnSpc>
                <a:spcPct val="150000"/>
              </a:lnSpc>
              <a:buAutoNum type="arabicPeriod"/>
            </a:pPr>
            <a:r>
              <a:rPr lang="en-US" altLang="ko-KR" sz="1200" b="1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openCV</a:t>
            </a:r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라이브러리 가져오기</a:t>
            </a:r>
            <a:endParaRPr lang="en-US" altLang="ko-KR" sz="1200" b="1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228600" lvl="0" indent="-228600" algn="ctr">
              <a:lnSpc>
                <a:spcPct val="150000"/>
              </a:lnSpc>
              <a:buAutoNum type="arabicPeriod"/>
            </a:pPr>
            <a:r>
              <a:rPr lang="en-US" altLang="ko-KR" sz="12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o</a:t>
            </a:r>
            <a:r>
              <a:rPr lang="en-US" altLang="ko-KR" sz="1200" b="1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rg.opencv.android</a:t>
            </a:r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</a:br>
            <a:r>
              <a:rPr lang="en-US" altLang="ko-KR" sz="1200" b="1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JavaCameraView</a:t>
            </a:r>
            <a:r>
              <a:rPr lang="ko-KR" altLang="en-US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설정</a:t>
            </a:r>
            <a:endParaRPr lang="en-US" altLang="ko-KR" sz="1200" b="1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82494" y="3988386"/>
            <a:ext cx="2704635" cy="721353"/>
          </a:xfrm>
          <a:prstGeom prst="rect">
            <a:avLst/>
          </a:prstGeom>
          <a:noFill/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ctr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카메라 촬영</a:t>
            </a:r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, </a:t>
            </a:r>
            <a:b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</a:br>
            <a:r>
              <a:rPr lang="ko-KR" altLang="en-US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결과 이미지 회전</a:t>
            </a:r>
            <a:r>
              <a:rPr lang="en-US" altLang="ko-KR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권한 설정</a:t>
            </a:r>
            <a:endParaRPr lang="en-US" altLang="ko-KR" sz="1200" b="1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3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581</Words>
  <Application>Microsoft Office PowerPoint</Application>
  <PresentationFormat>와이드스크린</PresentationFormat>
  <Paragraphs>84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168</cp:revision>
  <dcterms:created xsi:type="dcterms:W3CDTF">2018-05-09T06:13:43Z</dcterms:created>
  <dcterms:modified xsi:type="dcterms:W3CDTF">2018-06-18T08:24:37Z</dcterms:modified>
</cp:coreProperties>
</file>