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614" r:id="rId2"/>
  </p:sldIdLst>
  <p:sldSz cx="9144000" cy="6858000" type="screen4x3"/>
  <p:notesSz cx="7019925" cy="9305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8C0E"/>
    <a:srgbClr val="C3131A"/>
    <a:srgbClr val="245BFF"/>
    <a:srgbClr val="993300"/>
    <a:srgbClr val="CC3300"/>
    <a:srgbClr val="008000"/>
    <a:srgbClr val="A6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1"/>
    <p:restoredTop sz="71416"/>
  </p:normalViewPr>
  <p:slideViewPr>
    <p:cSldViewPr>
      <p:cViewPr varScale="1">
        <p:scale>
          <a:sx n="82" d="100"/>
          <a:sy n="82" d="100"/>
        </p:scale>
        <p:origin x="27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143" d="100"/>
          <a:sy n="143" d="100"/>
        </p:scale>
        <p:origin x="-6016" y="-12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9" tIns="46640" rIns="93279" bIns="4664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9" tIns="46640" rIns="93279" bIns="4664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9" tIns="46640" rIns="93279" bIns="4664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9" tIns="46640" rIns="93279" bIns="4664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4B316EF-6195-FB43-91CC-2DCC3A686B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230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9" tIns="46640" rIns="93279" bIns="4664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9" tIns="46640" rIns="93279" bIns="4664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9600"/>
            <a:ext cx="56165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9" tIns="46640" rIns="93279" bIns="466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9" tIns="46640" rIns="93279" bIns="4664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9" tIns="46640" rIns="93279" bIns="4664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7FC7E33-FBD3-674E-9E15-5C7AE6D98A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107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Room hazards and exits</a:t>
            </a:r>
          </a:p>
          <a:p>
            <a:pPr marL="171450" indent="-171450">
              <a:buFontTx/>
              <a:buChar char="-"/>
            </a:pPr>
            <a:r>
              <a:rPr lang="en-US" dirty="0"/>
              <a:t>Be aware and note</a:t>
            </a:r>
            <a:r>
              <a:rPr lang="en-US" baseline="0" dirty="0"/>
              <a:t> any slip/trip and fall hazards plus any other hazards in the room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Location of room exits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="1" baseline="0" dirty="0"/>
              <a:t>Take Cover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Describe location of take cover rally point and how to get there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="1" baseline="0" dirty="0"/>
              <a:t>Evacuation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Describe location of evacuation rally point and how to get there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If you have any meeting participants that are attending remotely, please ask them to be aware of the safety information/ processes for their location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="1" baseline="0" dirty="0"/>
              <a:t>Additional topics to consider adding to this slide</a:t>
            </a:r>
            <a:r>
              <a:rPr lang="en-US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Who is CPR/AED or First Responder trained?    (That is to have an idea of who in the room can help if there is an emergency)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Volunteer to place the call in case of an emergency      (Have someone volunteer to be the caller in case of an emergency)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C7E33-FBD3-674E-9E15-5C7AE6D98A4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44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E112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>
              <a:latin typeface="Times" charset="0"/>
            </a:endParaRPr>
          </a:p>
        </p:txBody>
      </p:sp>
      <p:pic>
        <p:nvPicPr>
          <p:cNvPr id="6" name="Picture 10" descr="CoEnameplate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7244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49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2BF49"/>
                </a:solidFill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7338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62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527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89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539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253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37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545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2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91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399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E112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>
              <a:latin typeface="Times" charset="0"/>
            </a:endParaRPr>
          </a:p>
        </p:txBody>
      </p:sp>
      <p:pic>
        <p:nvPicPr>
          <p:cNvPr id="1030" name="Picture 7" descr="ISUnameplatewhit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3352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" descr="CO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383338"/>
            <a:ext cx="2895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E1126"/>
          </a:solidFill>
          <a:latin typeface="+mn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E1126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E1126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E1126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E1126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E1126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E1126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E1126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E1126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858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Safety Information – Town 0230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361"/>
            <a:ext cx="8229600" cy="4572000"/>
          </a:xfrm>
        </p:spPr>
        <p:txBody>
          <a:bodyPr/>
          <a:lstStyle/>
          <a:p>
            <a:pPr>
              <a:spcBef>
                <a:spcPts val="2200"/>
              </a:spcBef>
            </a:pPr>
            <a:r>
              <a:rPr lang="en-US" sz="2200" dirty="0"/>
              <a:t>Exit classroom doors, turn left, proceed down north stairwell</a:t>
            </a:r>
          </a:p>
          <a:p>
            <a:pPr>
              <a:spcBef>
                <a:spcPts val="2200"/>
              </a:spcBef>
            </a:pPr>
            <a:r>
              <a:rPr lang="en-US" sz="2200" dirty="0"/>
              <a:t>Take Cover – Basement hallway</a:t>
            </a:r>
          </a:p>
          <a:p>
            <a:pPr>
              <a:spcBef>
                <a:spcPts val="2200"/>
              </a:spcBef>
            </a:pPr>
            <a:r>
              <a:rPr lang="en-US" sz="2200" dirty="0"/>
              <a:t>Evacuation – Proceed to parking lot on north side of the building</a:t>
            </a:r>
          </a:p>
          <a:p>
            <a:pPr>
              <a:spcBef>
                <a:spcPts val="2200"/>
              </a:spcBef>
            </a:pPr>
            <a:r>
              <a:rPr lang="en-US" sz="2200" dirty="0"/>
              <a:t>Fire extinguisher – In hallway, directly across from classroom doors</a:t>
            </a:r>
          </a:p>
          <a:p>
            <a:pPr>
              <a:spcBef>
                <a:spcPts val="2200"/>
              </a:spcBef>
            </a:pPr>
            <a:r>
              <a:rPr lang="en-US" sz="2200" dirty="0"/>
              <a:t>AED – 3</a:t>
            </a:r>
            <a:r>
              <a:rPr lang="en-US" sz="2200" baseline="30000" dirty="0"/>
              <a:t>rd</a:t>
            </a:r>
            <a:r>
              <a:rPr lang="en-US" sz="2200" dirty="0"/>
              <a:t> floor, outside room 0303</a:t>
            </a:r>
          </a:p>
          <a:p>
            <a:pPr>
              <a:spcBef>
                <a:spcPts val="2200"/>
              </a:spcBef>
              <a:tabLst>
                <a:tab pos="4168775" algn="l"/>
              </a:tabLst>
            </a:pPr>
            <a:r>
              <a:rPr lang="en-US" sz="2200" dirty="0"/>
              <a:t>Emergency call number: 	</a:t>
            </a:r>
            <a:r>
              <a:rPr lang="en-US" sz="2200" b="1" i="1" dirty="0"/>
              <a:t>515-294-4428</a:t>
            </a:r>
            <a:r>
              <a:rPr lang="en-US" sz="2200" dirty="0"/>
              <a:t> (mobile)           	</a:t>
            </a:r>
            <a:r>
              <a:rPr lang="en-US" sz="2200" b="1" i="1" dirty="0"/>
              <a:t>911</a:t>
            </a:r>
            <a:r>
              <a:rPr lang="en-US" sz="2200" dirty="0"/>
              <a:t> (land line)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5788223"/>
            <a:ext cx="3299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www.ehs.iastate.edu</a:t>
            </a:r>
            <a:r>
              <a:rPr lang="en-US" sz="1400" dirty="0"/>
              <a:t>/safety-at-</a:t>
            </a:r>
            <a:r>
              <a:rPr lang="en-US" sz="1400" dirty="0" err="1"/>
              <a:t>isu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6380586"/>
      </p:ext>
    </p:extLst>
  </p:cSld>
  <p:clrMapOvr>
    <a:masterClrMapping/>
  </p:clrMapOvr>
</p:sld>
</file>

<file path=ppt/theme/theme1.xml><?xml version="1.0" encoding="utf-8"?>
<a:theme xmlns:a="http://schemas.openxmlformats.org/drawingml/2006/main" name="ISU_VisualID_PPT">
  <a:themeElements>
    <a:clrScheme name="ISU_VisualID_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U_VisualID_PP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U_VisualID_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U_VisualID_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U_VisualID_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U_VisualID_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U_VisualID_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U_VisualID_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U_VisualID_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U_VisualID_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U_VisualID_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U_VisualID_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U_VisualID_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U_VisualID_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20798</TotalTime>
  <Words>210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ＭＳ Ｐゴシック</vt:lpstr>
      <vt:lpstr>Arial</vt:lpstr>
      <vt:lpstr>Arial Narrow</vt:lpstr>
      <vt:lpstr>Times</vt:lpstr>
      <vt:lpstr>ISU_VisualID_PPT</vt:lpstr>
      <vt:lpstr>Room Safety Information – Town 0230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markc</dc:creator>
  <cp:lastModifiedBy>Moore, Anthony W [E CPE]</cp:lastModifiedBy>
  <cp:revision>702</cp:revision>
  <cp:lastPrinted>2016-04-06T18:07:35Z</cp:lastPrinted>
  <dcterms:created xsi:type="dcterms:W3CDTF">2010-02-16T15:48:38Z</dcterms:created>
  <dcterms:modified xsi:type="dcterms:W3CDTF">2019-08-26T21:37:01Z</dcterms:modified>
</cp:coreProperties>
</file>