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6"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8731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5002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85872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6763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49130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1562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66162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6039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031608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002214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1/12/2025</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83455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1/12/2025</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47127072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up of sheet music">
            <a:extLst>
              <a:ext uri="{FF2B5EF4-FFF2-40B4-BE49-F238E27FC236}">
                <a16:creationId xmlns:a16="http://schemas.microsoft.com/office/drawing/2014/main" id="{B6EAD868-5ECD-CF2E-5857-AD400A03CFE7}"/>
              </a:ext>
            </a:extLst>
          </p:cNvPr>
          <p:cNvPicPr>
            <a:picLocks noChangeAspect="1"/>
          </p:cNvPicPr>
          <p:nvPr/>
        </p:nvPicPr>
        <p:blipFill>
          <a:blip r:embed="rId2"/>
          <a:srcRect t="8143" b="7588"/>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D1560F-73F0-1390-C6CA-C3CFF4BFFC1B}"/>
              </a:ext>
            </a:extLst>
          </p:cNvPr>
          <p:cNvSpPr>
            <a:spLocks noGrp="1"/>
          </p:cNvSpPr>
          <p:nvPr>
            <p:ph type="ctrTitle"/>
          </p:nvPr>
        </p:nvSpPr>
        <p:spPr>
          <a:xfrm>
            <a:off x="6096000" y="647700"/>
            <a:ext cx="5448300" cy="3099547"/>
          </a:xfrm>
        </p:spPr>
        <p:txBody>
          <a:bodyPr anchor="t">
            <a:normAutofit/>
          </a:bodyPr>
          <a:lstStyle/>
          <a:p>
            <a:pPr algn="r"/>
            <a:r>
              <a:rPr lang="en-US" dirty="0"/>
              <a:t>Music Playlist API</a:t>
            </a:r>
            <a:endParaRPr lang="en-US"/>
          </a:p>
        </p:txBody>
      </p:sp>
      <p:sp>
        <p:nvSpPr>
          <p:cNvPr id="3" name="Subtitle 2">
            <a:extLst>
              <a:ext uri="{FF2B5EF4-FFF2-40B4-BE49-F238E27FC236}">
                <a16:creationId xmlns:a16="http://schemas.microsoft.com/office/drawing/2014/main" id="{8C018093-8390-93CF-D112-3E9C2FECBE17}"/>
              </a:ext>
            </a:extLst>
          </p:cNvPr>
          <p:cNvSpPr>
            <a:spLocks noGrp="1"/>
          </p:cNvSpPr>
          <p:nvPr>
            <p:ph type="subTitle" idx="1"/>
          </p:nvPr>
        </p:nvSpPr>
        <p:spPr>
          <a:xfrm>
            <a:off x="6096001" y="5075227"/>
            <a:ext cx="5448300" cy="906473"/>
          </a:xfrm>
        </p:spPr>
        <p:txBody>
          <a:bodyPr>
            <a:normAutofit/>
          </a:bodyPr>
          <a:lstStyle/>
          <a:p>
            <a:pPr algn="r"/>
            <a:r>
              <a:rPr lang="en-US">
                <a:solidFill>
                  <a:srgbClr val="FFFFFF"/>
                </a:solidFill>
              </a:rPr>
              <a:t>By: Koleson, Gabrielle, Amari, Jemitch</a:t>
            </a:r>
          </a:p>
        </p:txBody>
      </p:sp>
    </p:spTree>
    <p:extLst>
      <p:ext uri="{BB962C8B-B14F-4D97-AF65-F5344CB8AC3E}">
        <p14:creationId xmlns:p14="http://schemas.microsoft.com/office/powerpoint/2010/main" val="253771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57B7D-7CF5-3CCA-09C6-A9DB38D2836E}"/>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1B4AABCF-C35A-4A88-A5C1-30DA5AC4BDEA}"/>
              </a:ext>
            </a:extLst>
          </p:cNvPr>
          <p:cNvSpPr>
            <a:spLocks noGrp="1"/>
          </p:cNvSpPr>
          <p:nvPr>
            <p:ph idx="1"/>
          </p:nvPr>
        </p:nvSpPr>
        <p:spPr/>
        <p:txBody>
          <a:bodyPr>
            <a:normAutofit/>
          </a:bodyPr>
          <a:lstStyle/>
          <a:p>
            <a:r>
              <a:rPr lang="en-US" sz="2400" dirty="0"/>
              <a:t> To create a service that listens to the user and creates a playlist or a “vibe” to fit their current mood/activity</a:t>
            </a:r>
          </a:p>
          <a:p>
            <a:r>
              <a:rPr lang="en-US" sz="2400" dirty="0"/>
              <a:t>Free and Premium options provided to appeal to a diverse group of customers</a:t>
            </a:r>
          </a:p>
          <a:p>
            <a:r>
              <a:rPr lang="en-US" sz="2400" dirty="0"/>
              <a:t> Allow users to mix-and-match songs on provided playlists- so if a song comes on that they do not like, they can easily delete and replace with something that they do want. </a:t>
            </a:r>
          </a:p>
        </p:txBody>
      </p:sp>
    </p:spTree>
    <p:extLst>
      <p:ext uri="{BB962C8B-B14F-4D97-AF65-F5344CB8AC3E}">
        <p14:creationId xmlns:p14="http://schemas.microsoft.com/office/powerpoint/2010/main" val="53906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D722D-430B-A619-CEA2-096FFC947172}"/>
              </a:ext>
            </a:extLst>
          </p:cNvPr>
          <p:cNvSpPr>
            <a:spLocks noGrp="1"/>
          </p:cNvSpPr>
          <p:nvPr>
            <p:ph type="title"/>
          </p:nvPr>
        </p:nvSpPr>
        <p:spPr/>
        <p:txBody>
          <a:bodyPr/>
          <a:lstStyle/>
          <a:p>
            <a:r>
              <a:rPr lang="en-US" dirty="0"/>
              <a:t>Course Of action</a:t>
            </a:r>
          </a:p>
        </p:txBody>
      </p:sp>
      <p:sp>
        <p:nvSpPr>
          <p:cNvPr id="3" name="Content Placeholder 2">
            <a:extLst>
              <a:ext uri="{FF2B5EF4-FFF2-40B4-BE49-F238E27FC236}">
                <a16:creationId xmlns:a16="http://schemas.microsoft.com/office/drawing/2014/main" id="{E5E96C2F-C378-A713-4287-B3BBEE0D67FC}"/>
              </a:ext>
            </a:extLst>
          </p:cNvPr>
          <p:cNvSpPr>
            <a:spLocks noGrp="1"/>
          </p:cNvSpPr>
          <p:nvPr>
            <p:ph idx="1"/>
          </p:nvPr>
        </p:nvSpPr>
        <p:spPr/>
        <p:txBody>
          <a:bodyPr/>
          <a:lstStyle/>
          <a:p>
            <a:r>
              <a:rPr lang="en-US" sz="2400" dirty="0"/>
              <a:t> Compile a list of different genres and songs to create a database</a:t>
            </a:r>
          </a:p>
          <a:p>
            <a:r>
              <a:rPr lang="en-US" sz="2400" dirty="0"/>
              <a:t>Apply rules to the database to filter them into different categories such as “Good Mood”, “Sad Songs”, “Country:, “Rap”, etc.</a:t>
            </a:r>
          </a:p>
          <a:p>
            <a:r>
              <a:rPr lang="en-US" sz="2400" dirty="0"/>
              <a:t> Supply questions for the user to fill out to describe their current mood such as “Rate your mood from 1-10” or “Please provide your current activity” </a:t>
            </a:r>
          </a:p>
        </p:txBody>
      </p:sp>
    </p:spTree>
    <p:extLst>
      <p:ext uri="{BB962C8B-B14F-4D97-AF65-F5344CB8AC3E}">
        <p14:creationId xmlns:p14="http://schemas.microsoft.com/office/powerpoint/2010/main" val="7193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D4C7-B53A-2FE3-DD38-C7A33E0C3FF3}"/>
              </a:ext>
            </a:extLst>
          </p:cNvPr>
          <p:cNvSpPr>
            <a:spLocks noGrp="1"/>
          </p:cNvSpPr>
          <p:nvPr>
            <p:ph type="title"/>
          </p:nvPr>
        </p:nvSpPr>
        <p:spPr/>
        <p:txBody>
          <a:bodyPr/>
          <a:lstStyle/>
          <a:p>
            <a:r>
              <a:rPr lang="en-US" dirty="0"/>
              <a:t>Why is this helpful?</a:t>
            </a:r>
          </a:p>
        </p:txBody>
      </p:sp>
      <p:sp>
        <p:nvSpPr>
          <p:cNvPr id="3" name="Content Placeholder 2">
            <a:extLst>
              <a:ext uri="{FF2B5EF4-FFF2-40B4-BE49-F238E27FC236}">
                <a16:creationId xmlns:a16="http://schemas.microsoft.com/office/drawing/2014/main" id="{DD4FB677-85F3-DAC5-1423-B9F62B82EEE7}"/>
              </a:ext>
            </a:extLst>
          </p:cNvPr>
          <p:cNvSpPr>
            <a:spLocks noGrp="1"/>
          </p:cNvSpPr>
          <p:nvPr>
            <p:ph idx="1"/>
          </p:nvPr>
        </p:nvSpPr>
        <p:spPr/>
        <p:txBody>
          <a:bodyPr/>
          <a:lstStyle/>
          <a:p>
            <a:r>
              <a:rPr lang="en-US" sz="2400" dirty="0"/>
              <a:t>Eliminates the need for the user to create their own playlists but instead creates one for them.</a:t>
            </a:r>
          </a:p>
          <a:p>
            <a:r>
              <a:rPr lang="en-US" sz="2400" dirty="0"/>
              <a:t> Users can experience and discover new music genres and artists that they might not have considered before. This will not only improve the user’s experience but will also highlight new and upcoming artists that might not have the exposure that they deserve.</a:t>
            </a:r>
          </a:p>
          <a:p>
            <a:pPr marL="0" indent="0">
              <a:buNone/>
            </a:pPr>
            <a:endParaRPr lang="en-US" dirty="0"/>
          </a:p>
          <a:p>
            <a:endParaRPr lang="en-US" dirty="0"/>
          </a:p>
        </p:txBody>
      </p:sp>
    </p:spTree>
    <p:extLst>
      <p:ext uri="{BB962C8B-B14F-4D97-AF65-F5344CB8AC3E}">
        <p14:creationId xmlns:p14="http://schemas.microsoft.com/office/powerpoint/2010/main" val="2484839456"/>
      </p:ext>
    </p:extLst>
  </p:cSld>
  <p:clrMapOvr>
    <a:masterClrMapping/>
  </p:clrMapOvr>
</p:sld>
</file>

<file path=ppt/theme/theme1.xml><?xml version="1.0" encoding="utf-8"?>
<a:theme xmlns:a="http://schemas.openxmlformats.org/drawingml/2006/main" name="Citation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otalTime>22</TotalTime>
  <Words>230</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Grandview</vt:lpstr>
      <vt:lpstr>Grandview Display</vt:lpstr>
      <vt:lpstr>CitationVTI</vt:lpstr>
      <vt:lpstr>Music Playlist API</vt:lpstr>
      <vt:lpstr>Objectives</vt:lpstr>
      <vt:lpstr>Course Of action</vt:lpstr>
      <vt:lpstr>Why is this helpful?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Smith, Koleson R</dc:creator>
  <cp:lastModifiedBy>Smith, Koleson R</cp:lastModifiedBy>
  <cp:revision>1</cp:revision>
  <dcterms:created xsi:type="dcterms:W3CDTF">2025-01-12T23:01:24Z</dcterms:created>
  <dcterms:modified xsi:type="dcterms:W3CDTF">2025-01-12T23:23:52Z</dcterms:modified>
</cp:coreProperties>
</file>