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39616-1D9B-49E7-8B71-D72FCDD23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53D318-8520-48B7-ABD0-DD70AB802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149AAB-35EF-468F-B1A7-4829F6EC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8E7-0176-4A7F-B36B-ECB7FF975589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304712-D4CA-4FA5-975D-DB328346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46171A-115E-4439-9A4D-4A6E7DEE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047-D7B7-4905-A3A0-E63C6172A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6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9405C-65AB-4FFC-8266-4562EDF3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A57A63-25B5-49FB-A109-00142ED4D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91536E-E010-4AEE-85F2-D6607DC6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8E7-0176-4A7F-B36B-ECB7FF975589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64F7F7-F3AF-464B-9E88-9AC074FD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A290E1-1869-4DDE-B202-84035A9A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047-D7B7-4905-A3A0-E63C6172A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33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C515E0-FA47-4F52-B360-2E17A893E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C536E6-506F-4682-8F70-21326990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B60F38-AFA1-493B-96E1-A9F8A6DC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8E7-0176-4A7F-B36B-ECB7FF975589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9976E0-DE93-481B-8429-C82465BC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0B6B3B-1ACF-4F32-8F80-C903975A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047-D7B7-4905-A3A0-E63C6172A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3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AF79F-C38D-4A75-B30E-22330990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90D6B0-0338-427E-B32C-BBE40F10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7DC2B-33D0-4855-AA93-0A1A6013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8E7-0176-4A7F-B36B-ECB7FF975589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0F406F-04C7-4393-AB42-A2437760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3E7B6D-809F-4E66-ABD5-7F7F9954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047-D7B7-4905-A3A0-E63C6172A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79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76679-9B83-4AAE-9675-AAE59D72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AFC356-D1DB-4E7E-9844-DDEEB008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07172-07F5-481A-98C1-5D3C6B77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8E7-0176-4A7F-B36B-ECB7FF975589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7A6652-2AD3-480E-88B1-70A9F21E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70D65D-9FCC-4D9A-83D9-38A3C897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047-D7B7-4905-A3A0-E63C6172A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16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12A17-4028-43E7-B2B8-261297D6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96DD4-ED09-4E9E-BC6C-871136A09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5D4B71-2D21-4B26-BB55-C951E8A50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7C4C9D-2C48-48CD-851A-5F64E0D3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8E7-0176-4A7F-B36B-ECB7FF975589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4A6517-F936-4E6D-BA85-9C58B7A6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3E67AB-3E8A-46E7-9C37-23C1F010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047-D7B7-4905-A3A0-E63C6172A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19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8AFD4-37FC-404F-BFC6-4A07503A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B22431-8491-411F-BAF9-EFE887439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9D1193-2D42-4309-9417-734D2EE9C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6F609C-CF06-4F13-83F4-A432B7767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9F8F13-C442-4CD3-98EE-5CC0D1F91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65B870-BE2E-486E-B5A7-808050E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8E7-0176-4A7F-B36B-ECB7FF975589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FD67AE-4E28-48B1-8BE9-A898D9CE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C481D0-89C8-4C4F-AB2F-5D9400FB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047-D7B7-4905-A3A0-E63C6172A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1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C7627-6C2F-4BCF-AC8E-53FEAA24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0E2E1A-E672-4622-83CA-B61C89F3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8E7-0176-4A7F-B36B-ECB7FF975589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872951-2E6A-4DB5-9172-41894074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ACEEA5-0021-4719-B902-FDEA5DA2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047-D7B7-4905-A3A0-E63C6172A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40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2B6A6C-1BD5-49F7-B398-2587D1D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8E7-0176-4A7F-B36B-ECB7FF975589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BFC1C1-902A-4A70-AE55-5B6DB0F6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D90F1E-663E-4385-9BB5-99CA3BB4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047-D7B7-4905-A3A0-E63C6172A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5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944BD-0C61-42B3-9D4C-351DFBA6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4FF71E-EE1F-4BFB-A2A4-00F21A76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20B84F-A979-4862-8019-DFDBEFAEA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BF19D1-49F1-464B-A757-519519A6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8E7-0176-4A7F-B36B-ECB7FF975589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280157-FC9E-46FD-AFA0-4DB150A5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7C9CE7-DB19-4262-A68B-D1623C5A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047-D7B7-4905-A3A0-E63C6172A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18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A9271-F5E8-4D58-AC62-96E90FE3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998581-B66F-4F1E-81DF-B313D45C8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1D7159-A7CB-4C09-B664-31228ECF9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15DE2-529A-43E7-8C31-9D973B25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8E7-0176-4A7F-B36B-ECB7FF975589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2754D4-84AF-4ABA-A8B7-4ADFF09B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78C61D-DCCE-43C2-9048-0E2A02C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047-D7B7-4905-A3A0-E63C6172A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29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0714F8-6BEF-4EF1-9E94-2F3585C4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FCE66C-9739-4175-B3B9-90E131333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67126A-D250-4728-86E6-2441D08AB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C8E7-0176-4A7F-B36B-ECB7FF975589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3026B4-2B9D-4431-9AE4-C2AB1A07C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BC72CA-BD27-4A45-953F-E61D9309D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0B047-D7B7-4905-A3A0-E63C6172A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78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21C72-97C4-4C2F-8D38-4D2C39B5F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34" y="454429"/>
            <a:ext cx="9204960" cy="988436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聲納載具電路圖最終版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62EA68-581D-423B-BC73-319EB075E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4210"/>
            <a:ext cx="9144000" cy="1655762"/>
          </a:xfrm>
        </p:spPr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版繪製日期：</a:t>
            </a:r>
            <a:r>
              <a:rPr lang="en-US" altLang="zh-TW" dirty="0"/>
              <a:t>2022.06.3</a:t>
            </a:r>
          </a:p>
          <a:p>
            <a:r>
              <a:rPr lang="zh-TW" altLang="en-US" dirty="0"/>
              <a:t>最終版繪製日期：</a:t>
            </a:r>
            <a:r>
              <a:rPr lang="en-US" altLang="zh-TW" dirty="0"/>
              <a:t>2023.01.31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427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接點: 肘形 170">
            <a:extLst>
              <a:ext uri="{FF2B5EF4-FFF2-40B4-BE49-F238E27FC236}">
                <a16:creationId xmlns:a16="http://schemas.microsoft.com/office/drawing/2014/main" id="{FD44E17B-026E-4595-B617-5DB0BBD0172E}"/>
              </a:ext>
            </a:extLst>
          </p:cNvPr>
          <p:cNvCxnSpPr>
            <a:cxnSpLocks/>
          </p:cNvCxnSpPr>
          <p:nvPr/>
        </p:nvCxnSpPr>
        <p:spPr>
          <a:xfrm flipV="1">
            <a:off x="10765645" y="3038791"/>
            <a:ext cx="629092" cy="520902"/>
          </a:xfrm>
          <a:prstGeom prst="bent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接點: 肘形 221">
            <a:extLst>
              <a:ext uri="{FF2B5EF4-FFF2-40B4-BE49-F238E27FC236}">
                <a16:creationId xmlns:a16="http://schemas.microsoft.com/office/drawing/2014/main" id="{CB1D2219-88ED-4BCF-BED6-E80BD2A6C9AF}"/>
              </a:ext>
            </a:extLst>
          </p:cNvPr>
          <p:cNvCxnSpPr>
            <a:cxnSpLocks/>
          </p:cNvCxnSpPr>
          <p:nvPr/>
        </p:nvCxnSpPr>
        <p:spPr>
          <a:xfrm flipV="1">
            <a:off x="3439076" y="4071368"/>
            <a:ext cx="555790" cy="71869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接點: 肘形 340">
            <a:extLst>
              <a:ext uri="{FF2B5EF4-FFF2-40B4-BE49-F238E27FC236}">
                <a16:creationId xmlns:a16="http://schemas.microsoft.com/office/drawing/2014/main" id="{681B2A66-506E-4A50-9743-EB7DE6D0887A}"/>
              </a:ext>
            </a:extLst>
          </p:cNvPr>
          <p:cNvCxnSpPr>
            <a:cxnSpLocks/>
          </p:cNvCxnSpPr>
          <p:nvPr/>
        </p:nvCxnSpPr>
        <p:spPr>
          <a:xfrm flipV="1">
            <a:off x="8641155" y="3808897"/>
            <a:ext cx="2152759" cy="920790"/>
          </a:xfrm>
          <a:prstGeom prst="bentConnector3">
            <a:avLst>
              <a:gd name="adj1" fmla="val 108946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接點: 肘形 338">
            <a:extLst>
              <a:ext uri="{FF2B5EF4-FFF2-40B4-BE49-F238E27FC236}">
                <a16:creationId xmlns:a16="http://schemas.microsoft.com/office/drawing/2014/main" id="{EB60AB62-0FD3-4B59-AFAD-F727FF12595B}"/>
              </a:ext>
            </a:extLst>
          </p:cNvPr>
          <p:cNvCxnSpPr>
            <a:stCxn id="336" idx="3"/>
            <a:endCxn id="156" idx="1"/>
          </p:cNvCxnSpPr>
          <p:nvPr/>
        </p:nvCxnSpPr>
        <p:spPr>
          <a:xfrm flipV="1">
            <a:off x="8614318" y="3796047"/>
            <a:ext cx="611907" cy="65934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3F4CD0C-0821-4BE3-9A4E-A496548FB235}"/>
              </a:ext>
            </a:extLst>
          </p:cNvPr>
          <p:cNvCxnSpPr>
            <a:cxnSpLocks/>
          </p:cNvCxnSpPr>
          <p:nvPr/>
        </p:nvCxnSpPr>
        <p:spPr>
          <a:xfrm flipH="1" flipV="1">
            <a:off x="594926" y="6553758"/>
            <a:ext cx="477277" cy="3634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接點: 肘形 162">
            <a:extLst>
              <a:ext uri="{FF2B5EF4-FFF2-40B4-BE49-F238E27FC236}">
                <a16:creationId xmlns:a16="http://schemas.microsoft.com/office/drawing/2014/main" id="{F2BD3D4B-D1F5-4ECE-8981-6CC6FD6FA7A3}"/>
              </a:ext>
            </a:extLst>
          </p:cNvPr>
          <p:cNvCxnSpPr>
            <a:cxnSpLocks/>
          </p:cNvCxnSpPr>
          <p:nvPr/>
        </p:nvCxnSpPr>
        <p:spPr>
          <a:xfrm rot="10800000">
            <a:off x="3491703" y="2660323"/>
            <a:ext cx="3793306" cy="1763062"/>
          </a:xfrm>
          <a:prstGeom prst="bentConnector3">
            <a:avLst>
              <a:gd name="adj1" fmla="val 1002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接點: 肘形 185">
            <a:extLst>
              <a:ext uri="{FF2B5EF4-FFF2-40B4-BE49-F238E27FC236}">
                <a16:creationId xmlns:a16="http://schemas.microsoft.com/office/drawing/2014/main" id="{EC5F8EC5-1F6A-4F66-96E9-B401827A03EA}"/>
              </a:ext>
            </a:extLst>
          </p:cNvPr>
          <p:cNvCxnSpPr>
            <a:cxnSpLocks/>
          </p:cNvCxnSpPr>
          <p:nvPr/>
        </p:nvCxnSpPr>
        <p:spPr>
          <a:xfrm rot="10800000">
            <a:off x="3487905" y="3282592"/>
            <a:ext cx="6751486" cy="1930584"/>
          </a:xfrm>
          <a:prstGeom prst="bentConnector3">
            <a:avLst>
              <a:gd name="adj1" fmla="val 5849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872A5BD0-9508-46B7-BF0F-4E9E4070D847}"/>
              </a:ext>
            </a:extLst>
          </p:cNvPr>
          <p:cNvCxnSpPr>
            <a:cxnSpLocks/>
          </p:cNvCxnSpPr>
          <p:nvPr/>
        </p:nvCxnSpPr>
        <p:spPr>
          <a:xfrm>
            <a:off x="3428868" y="3094305"/>
            <a:ext cx="524963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5D63D120-671D-45CB-AC86-953493DCE2FD}"/>
              </a:ext>
            </a:extLst>
          </p:cNvPr>
          <p:cNvCxnSpPr>
            <a:cxnSpLocks/>
          </p:cNvCxnSpPr>
          <p:nvPr/>
        </p:nvCxnSpPr>
        <p:spPr>
          <a:xfrm>
            <a:off x="3428869" y="2451724"/>
            <a:ext cx="524963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1AA071F0-FCBF-45BC-9968-EEE5924E25F2}"/>
              </a:ext>
            </a:extLst>
          </p:cNvPr>
          <p:cNvCxnSpPr>
            <a:cxnSpLocks/>
          </p:cNvCxnSpPr>
          <p:nvPr/>
        </p:nvCxnSpPr>
        <p:spPr>
          <a:xfrm flipV="1">
            <a:off x="3443215" y="1628397"/>
            <a:ext cx="491992" cy="526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C8997E4F-006B-4B54-9BAF-4A036E9F5730}"/>
              </a:ext>
            </a:extLst>
          </p:cNvPr>
          <p:cNvCxnSpPr>
            <a:cxnSpLocks/>
          </p:cNvCxnSpPr>
          <p:nvPr/>
        </p:nvCxnSpPr>
        <p:spPr>
          <a:xfrm flipH="1">
            <a:off x="627756" y="5741829"/>
            <a:ext cx="467562" cy="0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B8C6DFEF-D82A-44D5-ABC0-5F8CACF5C799}"/>
              </a:ext>
            </a:extLst>
          </p:cNvPr>
          <p:cNvCxnSpPr>
            <a:cxnSpLocks/>
          </p:cNvCxnSpPr>
          <p:nvPr/>
        </p:nvCxnSpPr>
        <p:spPr>
          <a:xfrm flipH="1">
            <a:off x="617394" y="4836637"/>
            <a:ext cx="467562" cy="0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381DE16E-C02A-4F51-A788-6E8AE5B50FE7}"/>
              </a:ext>
            </a:extLst>
          </p:cNvPr>
          <p:cNvCxnSpPr>
            <a:cxnSpLocks/>
          </p:cNvCxnSpPr>
          <p:nvPr/>
        </p:nvCxnSpPr>
        <p:spPr>
          <a:xfrm flipH="1">
            <a:off x="610124" y="4057163"/>
            <a:ext cx="467562" cy="0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D4CA7DBF-0119-4419-B560-59D77FD455E8}"/>
              </a:ext>
            </a:extLst>
          </p:cNvPr>
          <p:cNvCxnSpPr>
            <a:cxnSpLocks/>
          </p:cNvCxnSpPr>
          <p:nvPr/>
        </p:nvCxnSpPr>
        <p:spPr>
          <a:xfrm flipH="1">
            <a:off x="617394" y="3335694"/>
            <a:ext cx="467562" cy="0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57080B1B-7BF0-4521-A212-BB682638D827}"/>
              </a:ext>
            </a:extLst>
          </p:cNvPr>
          <p:cNvCxnSpPr>
            <a:cxnSpLocks/>
          </p:cNvCxnSpPr>
          <p:nvPr/>
        </p:nvCxnSpPr>
        <p:spPr>
          <a:xfrm flipH="1">
            <a:off x="627756" y="2429297"/>
            <a:ext cx="467562" cy="0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2DA59198-50EB-4933-B5CA-3BA223C8C0E2}"/>
              </a:ext>
            </a:extLst>
          </p:cNvPr>
          <p:cNvCxnSpPr>
            <a:cxnSpLocks/>
          </p:cNvCxnSpPr>
          <p:nvPr/>
        </p:nvCxnSpPr>
        <p:spPr>
          <a:xfrm flipH="1">
            <a:off x="616181" y="1592256"/>
            <a:ext cx="467562" cy="0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9205EF9-3C8B-4E58-A3A3-29EEC6FEA994}"/>
              </a:ext>
            </a:extLst>
          </p:cNvPr>
          <p:cNvCxnSpPr>
            <a:stCxn id="21" idx="1"/>
            <a:endCxn id="82" idx="3"/>
          </p:cNvCxnSpPr>
          <p:nvPr/>
        </p:nvCxnSpPr>
        <p:spPr>
          <a:xfrm flipH="1" flipV="1">
            <a:off x="641174" y="857565"/>
            <a:ext cx="429242" cy="32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434655BC-942F-4686-B05F-98A3959E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918" y="114588"/>
            <a:ext cx="3528195" cy="336591"/>
          </a:xfrm>
        </p:spPr>
        <p:txBody>
          <a:bodyPr>
            <a:noAutofit/>
          </a:bodyPr>
          <a:lstStyle/>
          <a:p>
            <a:pPr algn="r"/>
            <a:r>
              <a:rPr lang="zh-TW" altLang="en-US" sz="2200" b="1" dirty="0"/>
              <a:t>繼電器連接設備電路圖</a:t>
            </a:r>
            <a:r>
              <a:rPr lang="en-US" altLang="zh-TW" sz="2200" b="1" dirty="0"/>
              <a:t>(</a:t>
            </a:r>
            <a:r>
              <a:rPr lang="zh-TW" altLang="en-US" sz="2200" b="1" dirty="0"/>
              <a:t>新</a:t>
            </a:r>
            <a:r>
              <a:rPr lang="en-US" altLang="zh-TW" sz="2200" b="1" dirty="0"/>
              <a:t>)</a:t>
            </a:r>
            <a:endParaRPr lang="zh-TW" altLang="en-US" sz="22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77A6EB-9312-42C8-9A20-008112A31A97}"/>
              </a:ext>
            </a:extLst>
          </p:cNvPr>
          <p:cNvSpPr/>
          <p:nvPr/>
        </p:nvSpPr>
        <p:spPr>
          <a:xfrm>
            <a:off x="1077686" y="103685"/>
            <a:ext cx="2351314" cy="66951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8975E9D-BB9B-400A-A936-EF07A78078E4}"/>
              </a:ext>
            </a:extLst>
          </p:cNvPr>
          <p:cNvSpPr txBox="1"/>
          <p:nvPr/>
        </p:nvSpPr>
        <p:spPr>
          <a:xfrm>
            <a:off x="1475701" y="147539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聲納處理器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D4A9073-D6CD-48ED-8E77-2912A55BD9FD}"/>
              </a:ext>
            </a:extLst>
          </p:cNvPr>
          <p:cNvSpPr txBox="1"/>
          <p:nvPr/>
        </p:nvSpPr>
        <p:spPr>
          <a:xfrm>
            <a:off x="1501699" y="7147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分析螢幕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55DFFF-8659-4F50-8978-BBCF5AB13CCD}"/>
              </a:ext>
            </a:extLst>
          </p:cNvPr>
          <p:cNvSpPr txBox="1"/>
          <p:nvPr/>
        </p:nvSpPr>
        <p:spPr>
          <a:xfrm>
            <a:off x="1559292" y="22753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小電腦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29DC97-C861-44A3-906B-C47BD99B8860}"/>
              </a:ext>
            </a:extLst>
          </p:cNvPr>
          <p:cNvSpPr txBox="1"/>
          <p:nvPr/>
        </p:nvSpPr>
        <p:spPr>
          <a:xfrm>
            <a:off x="1534737" y="3132279"/>
            <a:ext cx="113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工業推桿</a:t>
            </a:r>
            <a:r>
              <a:rPr lang="en-US" altLang="zh-TW" b="1" dirty="0">
                <a:solidFill>
                  <a:srgbClr val="FF0000"/>
                </a:solidFill>
                <a:ea typeface="標楷體" panose="03000509000000000000" pitchFamily="65" charset="-120"/>
              </a:rPr>
              <a:t>+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B74731-BBCF-4BD2-8AE0-4A7F90030241}"/>
              </a:ext>
            </a:extLst>
          </p:cNvPr>
          <p:cNvSpPr txBox="1"/>
          <p:nvPr/>
        </p:nvSpPr>
        <p:spPr>
          <a:xfrm>
            <a:off x="1560274" y="39004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strike="sngStrike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空的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040194-CE05-4910-8B9B-4B5F9CBB3D8C}"/>
              </a:ext>
            </a:extLst>
          </p:cNvPr>
          <p:cNvSpPr txBox="1"/>
          <p:nvPr/>
        </p:nvSpPr>
        <p:spPr>
          <a:xfrm>
            <a:off x="1574201" y="46657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伺服馬達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B1FF10-DB90-48B5-8091-D628CD78940B}"/>
              </a:ext>
            </a:extLst>
          </p:cNvPr>
          <p:cNvSpPr txBox="1"/>
          <p:nvPr/>
        </p:nvSpPr>
        <p:spPr>
          <a:xfrm>
            <a:off x="1559292" y="5550452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4G Router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730558F-BA24-400A-800D-297E6DB1DF9E}"/>
              </a:ext>
            </a:extLst>
          </p:cNvPr>
          <p:cNvSpPr txBox="1"/>
          <p:nvPr/>
        </p:nvSpPr>
        <p:spPr>
          <a:xfrm>
            <a:off x="1070416" y="676124"/>
            <a:ext cx="5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1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C3FB22E-AE9C-43F6-8329-0A787BE88F52}"/>
              </a:ext>
            </a:extLst>
          </p:cNvPr>
          <p:cNvSpPr txBox="1"/>
          <p:nvPr/>
        </p:nvSpPr>
        <p:spPr>
          <a:xfrm>
            <a:off x="1050224" y="1422238"/>
            <a:ext cx="5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2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952C7EA-FD1F-4BC5-9F55-42D536A17BFD}"/>
              </a:ext>
            </a:extLst>
          </p:cNvPr>
          <p:cNvSpPr txBox="1"/>
          <p:nvPr/>
        </p:nvSpPr>
        <p:spPr>
          <a:xfrm>
            <a:off x="1120821" y="2245767"/>
            <a:ext cx="5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0395277-4BE4-47DA-B641-FD890B12ADD8}"/>
              </a:ext>
            </a:extLst>
          </p:cNvPr>
          <p:cNvSpPr txBox="1"/>
          <p:nvPr/>
        </p:nvSpPr>
        <p:spPr>
          <a:xfrm>
            <a:off x="1103985" y="3147564"/>
            <a:ext cx="5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4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799104C-A8D0-4FD7-A086-0DA59ABB9E5E}"/>
              </a:ext>
            </a:extLst>
          </p:cNvPr>
          <p:cNvSpPr txBox="1"/>
          <p:nvPr/>
        </p:nvSpPr>
        <p:spPr>
          <a:xfrm>
            <a:off x="1080466" y="3858587"/>
            <a:ext cx="5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5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38010FA-D6FC-4080-A742-9E52E8FFBC05}"/>
              </a:ext>
            </a:extLst>
          </p:cNvPr>
          <p:cNvSpPr txBox="1"/>
          <p:nvPr/>
        </p:nvSpPr>
        <p:spPr>
          <a:xfrm>
            <a:off x="1119049" y="4626753"/>
            <a:ext cx="5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6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64ABA88-8BBD-4943-A271-854A159FA644}"/>
              </a:ext>
            </a:extLst>
          </p:cNvPr>
          <p:cNvSpPr txBox="1"/>
          <p:nvPr/>
        </p:nvSpPr>
        <p:spPr>
          <a:xfrm>
            <a:off x="1103001" y="5526991"/>
            <a:ext cx="5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7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0FC5383-62CD-4737-8651-DC0CC5B8BA97}"/>
              </a:ext>
            </a:extLst>
          </p:cNvPr>
          <p:cNvSpPr txBox="1"/>
          <p:nvPr/>
        </p:nvSpPr>
        <p:spPr>
          <a:xfrm>
            <a:off x="1112039" y="6346262"/>
            <a:ext cx="5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8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F235D01-8278-4DDF-8F03-C927C61E5CF4}"/>
              </a:ext>
            </a:extLst>
          </p:cNvPr>
          <p:cNvSpPr txBox="1"/>
          <p:nvPr/>
        </p:nvSpPr>
        <p:spPr>
          <a:xfrm>
            <a:off x="490164" y="3845758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</a:rPr>
              <a:t>X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A1F76B3A-5B51-4488-BCE8-52F96C1E13B4}"/>
              </a:ext>
            </a:extLst>
          </p:cNvPr>
          <p:cNvCxnSpPr>
            <a:cxnSpLocks/>
          </p:cNvCxnSpPr>
          <p:nvPr/>
        </p:nvCxnSpPr>
        <p:spPr>
          <a:xfrm>
            <a:off x="727135" y="3893828"/>
            <a:ext cx="319134" cy="2869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B39420C-05B9-4C99-80B4-97D7BBFB495F}"/>
              </a:ext>
            </a:extLst>
          </p:cNvPr>
          <p:cNvSpPr txBox="1"/>
          <p:nvPr/>
        </p:nvSpPr>
        <p:spPr>
          <a:xfrm>
            <a:off x="2843387" y="5501595"/>
            <a:ext cx="6361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NC 7</a:t>
            </a:r>
          </a:p>
          <a:p>
            <a:r>
              <a:rPr lang="en-US" altLang="zh-TW" sz="1100" dirty="0"/>
              <a:t>Com 7</a:t>
            </a:r>
          </a:p>
          <a:p>
            <a:r>
              <a:rPr lang="en-US" altLang="zh-TW" sz="1100" dirty="0"/>
              <a:t>NO  7</a:t>
            </a:r>
            <a:endParaRPr lang="zh-TW" altLang="en-US" sz="1100" dirty="0"/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9DB887D3-1899-4019-8654-F7163E8F903D}"/>
              </a:ext>
            </a:extLst>
          </p:cNvPr>
          <p:cNvCxnSpPr>
            <a:cxnSpLocks/>
          </p:cNvCxnSpPr>
          <p:nvPr/>
        </p:nvCxnSpPr>
        <p:spPr>
          <a:xfrm flipH="1">
            <a:off x="776228" y="200608"/>
            <a:ext cx="2906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268FFD5-40CF-426A-B03B-C61C1F49ABB6}"/>
              </a:ext>
            </a:extLst>
          </p:cNvPr>
          <p:cNvSpPr txBox="1"/>
          <p:nvPr/>
        </p:nvSpPr>
        <p:spPr>
          <a:xfrm>
            <a:off x="172633" y="1925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+12V</a:t>
            </a:r>
            <a:endParaRPr lang="zh-TW" altLang="en-US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16CF33F-FBD9-4450-8096-C901E55DD56F}"/>
              </a:ext>
            </a:extLst>
          </p:cNvPr>
          <p:cNvCxnSpPr/>
          <p:nvPr/>
        </p:nvCxnSpPr>
        <p:spPr>
          <a:xfrm flipH="1">
            <a:off x="776228" y="433873"/>
            <a:ext cx="2906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C52D289-C82B-4935-9C0B-537DE21CA6D8}"/>
              </a:ext>
            </a:extLst>
          </p:cNvPr>
          <p:cNvSpPr txBox="1"/>
          <p:nvPr/>
        </p:nvSpPr>
        <p:spPr>
          <a:xfrm>
            <a:off x="214169" y="24181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GND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9823F22-0A34-4C1B-812D-DD82CEC299D7}"/>
              </a:ext>
            </a:extLst>
          </p:cNvPr>
          <p:cNvSpPr txBox="1"/>
          <p:nvPr/>
        </p:nvSpPr>
        <p:spPr>
          <a:xfrm>
            <a:off x="9270" y="7036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P3(</a:t>
            </a:r>
            <a:r>
              <a:rPr lang="zh-TW" altLang="en-US" sz="1200" b="1" dirty="0"/>
              <a:t>藍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A7F9D6E-CDB8-4969-AB08-297827A3F2A6}"/>
              </a:ext>
            </a:extLst>
          </p:cNvPr>
          <p:cNvSpPr txBox="1"/>
          <p:nvPr/>
        </p:nvSpPr>
        <p:spPr>
          <a:xfrm>
            <a:off x="-33865" y="142959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P10(</a:t>
            </a:r>
            <a:r>
              <a:rPr lang="zh-TW" altLang="en-US" sz="1300" b="1" dirty="0"/>
              <a:t>白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07BF42F5-ACE8-4939-9E16-B88D092050C0}"/>
              </a:ext>
            </a:extLst>
          </p:cNvPr>
          <p:cNvSpPr txBox="1"/>
          <p:nvPr/>
        </p:nvSpPr>
        <p:spPr>
          <a:xfrm>
            <a:off x="2825051" y="4420730"/>
            <a:ext cx="649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NC  6</a:t>
            </a:r>
          </a:p>
          <a:p>
            <a:r>
              <a:rPr lang="en-US" altLang="zh-TW" sz="1400" dirty="0"/>
              <a:t>Com 6</a:t>
            </a:r>
          </a:p>
          <a:p>
            <a:r>
              <a:rPr lang="en-US" altLang="zh-TW" sz="1400" dirty="0"/>
              <a:t>NO  6</a:t>
            </a:r>
            <a:endParaRPr lang="zh-TW" altLang="en-US" sz="14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79EBB9D3-860C-4224-B3C7-A88AA75985EE}"/>
              </a:ext>
            </a:extLst>
          </p:cNvPr>
          <p:cNvSpPr txBox="1"/>
          <p:nvPr/>
        </p:nvSpPr>
        <p:spPr>
          <a:xfrm>
            <a:off x="2881238" y="39112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strike="sngStrike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空的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9AE60E-147C-4262-B0FD-BB8D4A560B46}"/>
              </a:ext>
            </a:extLst>
          </p:cNvPr>
          <p:cNvSpPr txBox="1"/>
          <p:nvPr/>
        </p:nvSpPr>
        <p:spPr>
          <a:xfrm>
            <a:off x="2805562" y="2954410"/>
            <a:ext cx="61747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/>
              <a:t>NC  4</a:t>
            </a:r>
          </a:p>
          <a:p>
            <a:r>
              <a:rPr lang="en-US" altLang="zh-TW" sz="1300" dirty="0"/>
              <a:t>Com 4</a:t>
            </a:r>
          </a:p>
          <a:p>
            <a:r>
              <a:rPr lang="en-US" altLang="zh-TW" sz="1300" dirty="0"/>
              <a:t>NO  4</a:t>
            </a:r>
            <a:endParaRPr lang="zh-TW" altLang="en-US" sz="13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630BC4C7-3C31-4BA2-963B-9FCC33839E39}"/>
              </a:ext>
            </a:extLst>
          </p:cNvPr>
          <p:cNvSpPr txBox="1"/>
          <p:nvPr/>
        </p:nvSpPr>
        <p:spPr>
          <a:xfrm>
            <a:off x="2815528" y="2131742"/>
            <a:ext cx="61747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/>
              <a:t>NC  3</a:t>
            </a:r>
          </a:p>
          <a:p>
            <a:r>
              <a:rPr lang="en-US" altLang="zh-TW" sz="1300" dirty="0"/>
              <a:t>Com 3</a:t>
            </a:r>
          </a:p>
          <a:p>
            <a:r>
              <a:rPr lang="en-US" altLang="zh-TW" sz="1300" dirty="0"/>
              <a:t>NO  3</a:t>
            </a:r>
            <a:endParaRPr lang="zh-TW" altLang="en-US" sz="13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91AB9390-F526-48E7-BDC1-EE7B04C69337}"/>
              </a:ext>
            </a:extLst>
          </p:cNvPr>
          <p:cNvSpPr txBox="1"/>
          <p:nvPr/>
        </p:nvSpPr>
        <p:spPr>
          <a:xfrm>
            <a:off x="2780055" y="1282149"/>
            <a:ext cx="61747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/>
              <a:t>NC  2</a:t>
            </a:r>
          </a:p>
          <a:p>
            <a:r>
              <a:rPr lang="en-US" altLang="zh-TW" sz="1300" dirty="0"/>
              <a:t>Com 2</a:t>
            </a:r>
          </a:p>
          <a:p>
            <a:r>
              <a:rPr lang="en-US" altLang="zh-TW" sz="1300" dirty="0"/>
              <a:t>NO  2</a:t>
            </a:r>
            <a:endParaRPr lang="zh-TW" altLang="en-US" sz="13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EDAC8FA3-4080-4D49-A86D-2D6AE76D5CF3}"/>
              </a:ext>
            </a:extLst>
          </p:cNvPr>
          <p:cNvSpPr txBox="1"/>
          <p:nvPr/>
        </p:nvSpPr>
        <p:spPr>
          <a:xfrm>
            <a:off x="2824536" y="539231"/>
            <a:ext cx="61747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/>
              <a:t>NC  1</a:t>
            </a:r>
          </a:p>
          <a:p>
            <a:r>
              <a:rPr lang="en-US" altLang="zh-TW" sz="1300" dirty="0"/>
              <a:t>Com 1</a:t>
            </a:r>
          </a:p>
          <a:p>
            <a:r>
              <a:rPr lang="en-US" altLang="zh-TW" sz="1300" dirty="0"/>
              <a:t>NO  1</a:t>
            </a:r>
            <a:endParaRPr lang="zh-TW" altLang="en-US" sz="13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8B37D05-1300-4D5A-AE72-55A935DEE561}"/>
              </a:ext>
            </a:extLst>
          </p:cNvPr>
          <p:cNvSpPr txBox="1"/>
          <p:nvPr/>
        </p:nvSpPr>
        <p:spPr>
          <a:xfrm>
            <a:off x="44249" y="2260741"/>
            <a:ext cx="613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P4(</a:t>
            </a:r>
            <a:r>
              <a:rPr lang="zh-TW" altLang="en-US" sz="1300" b="1" dirty="0"/>
              <a:t>綠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63CA667-F516-475F-ACA6-6449EA480D2F}"/>
              </a:ext>
            </a:extLst>
          </p:cNvPr>
          <p:cNvSpPr txBox="1"/>
          <p:nvPr/>
        </p:nvSpPr>
        <p:spPr>
          <a:xfrm>
            <a:off x="45307" y="3169962"/>
            <a:ext cx="6254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/>
              <a:t>P5(</a:t>
            </a:r>
            <a:r>
              <a:rPr lang="zh-TW" altLang="en-US" sz="1300" b="1" dirty="0"/>
              <a:t>黃</a:t>
            </a:r>
            <a:r>
              <a:rPr lang="en-US" altLang="zh-TW" sz="1300" dirty="0"/>
              <a:t>)</a:t>
            </a:r>
            <a:endParaRPr lang="zh-TW" altLang="en-US" sz="1300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F4F289A2-8DA5-4409-BCB7-CC8DCE9E26F2}"/>
              </a:ext>
            </a:extLst>
          </p:cNvPr>
          <p:cNvSpPr txBox="1"/>
          <p:nvPr/>
        </p:nvSpPr>
        <p:spPr>
          <a:xfrm>
            <a:off x="18376" y="3910969"/>
            <a:ext cx="6254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/>
              <a:t>P6(</a:t>
            </a:r>
            <a:r>
              <a:rPr lang="zh-TW" altLang="en-US" sz="1300" b="1" dirty="0"/>
              <a:t>橘</a:t>
            </a:r>
            <a:r>
              <a:rPr lang="en-US" altLang="zh-TW" sz="1300" dirty="0"/>
              <a:t>)</a:t>
            </a:r>
            <a:endParaRPr lang="zh-TW" altLang="en-US" sz="13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923AAEFC-5192-429D-B503-2BB43A59C849}"/>
              </a:ext>
            </a:extLst>
          </p:cNvPr>
          <p:cNvSpPr txBox="1"/>
          <p:nvPr/>
        </p:nvSpPr>
        <p:spPr>
          <a:xfrm>
            <a:off x="14200" y="4657799"/>
            <a:ext cx="6254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/>
              <a:t>P7(</a:t>
            </a:r>
            <a:r>
              <a:rPr lang="zh-TW" altLang="en-US" sz="1300" b="1" dirty="0"/>
              <a:t>紅</a:t>
            </a:r>
            <a:r>
              <a:rPr lang="en-US" altLang="zh-TW" sz="1300" dirty="0"/>
              <a:t>)</a:t>
            </a:r>
            <a:endParaRPr lang="zh-TW" altLang="en-US" sz="1300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79E2C1DE-105A-4D25-9CC9-BED766D33CAA}"/>
              </a:ext>
            </a:extLst>
          </p:cNvPr>
          <p:cNvSpPr txBox="1"/>
          <p:nvPr/>
        </p:nvSpPr>
        <p:spPr>
          <a:xfrm>
            <a:off x="56671" y="5595635"/>
            <a:ext cx="6254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/>
              <a:t>P8(</a:t>
            </a:r>
            <a:r>
              <a:rPr lang="zh-TW" altLang="en-US" sz="1300" b="1" dirty="0"/>
              <a:t>棕</a:t>
            </a:r>
            <a:r>
              <a:rPr lang="en-US" altLang="zh-TW" sz="1300" dirty="0"/>
              <a:t>)</a:t>
            </a:r>
            <a:endParaRPr lang="zh-TW" altLang="en-US" sz="1300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B9F1E920-D227-4B48-B388-C0D63CC80A4A}"/>
              </a:ext>
            </a:extLst>
          </p:cNvPr>
          <p:cNvSpPr txBox="1"/>
          <p:nvPr/>
        </p:nvSpPr>
        <p:spPr>
          <a:xfrm>
            <a:off x="27224" y="6407564"/>
            <a:ext cx="6254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/>
              <a:t>P9(</a:t>
            </a:r>
            <a:r>
              <a:rPr lang="zh-TW" altLang="en-US" sz="1300" b="1" dirty="0"/>
              <a:t>黑</a:t>
            </a:r>
            <a:r>
              <a:rPr lang="en-US" altLang="zh-TW" sz="1300" dirty="0"/>
              <a:t>)</a:t>
            </a:r>
            <a:endParaRPr lang="zh-TW" altLang="en-US" sz="1300" dirty="0"/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6753AA0E-6D88-457A-AB17-FC906F734E58}"/>
              </a:ext>
            </a:extLst>
          </p:cNvPr>
          <p:cNvCxnSpPr>
            <a:cxnSpLocks/>
          </p:cNvCxnSpPr>
          <p:nvPr/>
        </p:nvCxnSpPr>
        <p:spPr>
          <a:xfrm flipH="1" flipV="1">
            <a:off x="3443216" y="1094294"/>
            <a:ext cx="1076933" cy="73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87775FFA-5DD8-4358-B044-C211990B8BBF}"/>
              </a:ext>
            </a:extLst>
          </p:cNvPr>
          <p:cNvSpPr/>
          <p:nvPr/>
        </p:nvSpPr>
        <p:spPr>
          <a:xfrm>
            <a:off x="4520149" y="68386"/>
            <a:ext cx="869578" cy="12421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0233FF77-F967-4F1B-9490-DA17CB9D2DE6}"/>
              </a:ext>
            </a:extLst>
          </p:cNvPr>
          <p:cNvSpPr txBox="1"/>
          <p:nvPr/>
        </p:nvSpPr>
        <p:spPr>
          <a:xfrm>
            <a:off x="4565190" y="8634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1B1E536-E23A-4201-A130-239702A15C8F}"/>
              </a:ext>
            </a:extLst>
          </p:cNvPr>
          <p:cNvSpPr txBox="1"/>
          <p:nvPr/>
        </p:nvSpPr>
        <p:spPr>
          <a:xfrm flipH="1">
            <a:off x="4533828" y="32269"/>
            <a:ext cx="9195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分析螢幕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324B595F-9E69-4739-A9AE-310AEE6BEF46}"/>
              </a:ext>
            </a:extLst>
          </p:cNvPr>
          <p:cNvSpPr txBox="1"/>
          <p:nvPr/>
        </p:nvSpPr>
        <p:spPr>
          <a:xfrm>
            <a:off x="3865870" y="734488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12V+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0B06589-4BE3-4118-86F9-35283C99F463}"/>
              </a:ext>
            </a:extLst>
          </p:cNvPr>
          <p:cNvSpPr txBox="1"/>
          <p:nvPr/>
        </p:nvSpPr>
        <p:spPr>
          <a:xfrm>
            <a:off x="3885886" y="1478540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12V+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A5A3E411-E772-402C-9689-DF069E043A87}"/>
              </a:ext>
            </a:extLst>
          </p:cNvPr>
          <p:cNvSpPr txBox="1"/>
          <p:nvPr/>
        </p:nvSpPr>
        <p:spPr>
          <a:xfrm>
            <a:off x="5043033" y="834402"/>
            <a:ext cx="2872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/>
              <a:t>-</a:t>
            </a:r>
            <a:endParaRPr lang="zh-TW" altLang="en-US" sz="2600" b="1" dirty="0"/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BE7C3C41-4DE3-49E5-B48D-8E04A503CC49}"/>
              </a:ext>
            </a:extLst>
          </p:cNvPr>
          <p:cNvCxnSpPr>
            <a:cxnSpLocks/>
          </p:cNvCxnSpPr>
          <p:nvPr/>
        </p:nvCxnSpPr>
        <p:spPr>
          <a:xfrm flipV="1">
            <a:off x="5389727" y="1106788"/>
            <a:ext cx="4215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F381C9D7-DF8A-4A44-8A74-D39537C9D786}"/>
              </a:ext>
            </a:extLst>
          </p:cNvPr>
          <p:cNvSpPr txBox="1"/>
          <p:nvPr/>
        </p:nvSpPr>
        <p:spPr>
          <a:xfrm>
            <a:off x="5798650" y="94693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GND</a:t>
            </a:r>
            <a:endParaRPr lang="zh-TW" altLang="en-US" sz="1400" dirty="0"/>
          </a:p>
        </p:txBody>
      </p: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CBA6D640-328B-4FF5-AA17-6035D22F512A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3419157" y="1814558"/>
            <a:ext cx="3819200" cy="137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B380F15F-9E77-4FA3-8A53-48E62DE1E420}"/>
              </a:ext>
            </a:extLst>
          </p:cNvPr>
          <p:cNvSpPr/>
          <p:nvPr/>
        </p:nvSpPr>
        <p:spPr>
          <a:xfrm>
            <a:off x="7228518" y="1088361"/>
            <a:ext cx="879929" cy="16727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AE4CEBC9-F23C-4660-A803-2788FC7D14C7}"/>
              </a:ext>
            </a:extLst>
          </p:cNvPr>
          <p:cNvSpPr txBox="1"/>
          <p:nvPr/>
        </p:nvSpPr>
        <p:spPr>
          <a:xfrm>
            <a:off x="7238357" y="158372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C9109472-DC60-463C-AF88-C818184968FC}"/>
              </a:ext>
            </a:extLst>
          </p:cNvPr>
          <p:cNvSpPr txBox="1"/>
          <p:nvPr/>
        </p:nvSpPr>
        <p:spPr>
          <a:xfrm flipH="1">
            <a:off x="7150005" y="1107268"/>
            <a:ext cx="10892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聲納處理器</a:t>
            </a:r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7C5331FC-5BFA-4C26-A5C9-1ADFEF7CDDB0}"/>
              </a:ext>
            </a:extLst>
          </p:cNvPr>
          <p:cNvSpPr txBox="1"/>
          <p:nvPr/>
        </p:nvSpPr>
        <p:spPr>
          <a:xfrm>
            <a:off x="7716200" y="1554666"/>
            <a:ext cx="2872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/>
              <a:t>-</a:t>
            </a:r>
            <a:endParaRPr lang="zh-TW" altLang="en-US" sz="2600" b="1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0E0F4B0C-46F1-4675-A34E-62257DBBBBD4}"/>
              </a:ext>
            </a:extLst>
          </p:cNvPr>
          <p:cNvSpPr txBox="1"/>
          <p:nvPr/>
        </p:nvSpPr>
        <p:spPr>
          <a:xfrm>
            <a:off x="3861397" y="1045480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(NO1)</a:t>
            </a:r>
            <a:endParaRPr lang="zh-TW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D2207AE2-9798-4E5D-AE80-3ECB719A5A09}"/>
              </a:ext>
            </a:extLst>
          </p:cNvPr>
          <p:cNvSpPr txBox="1"/>
          <p:nvPr/>
        </p:nvSpPr>
        <p:spPr>
          <a:xfrm>
            <a:off x="5321418" y="177665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(NO2)</a:t>
            </a:r>
            <a:endParaRPr lang="zh-TW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9FD6B733-419C-46B3-A5D4-4C3425C97326}"/>
              </a:ext>
            </a:extLst>
          </p:cNvPr>
          <p:cNvCxnSpPr>
            <a:cxnSpLocks/>
          </p:cNvCxnSpPr>
          <p:nvPr/>
        </p:nvCxnSpPr>
        <p:spPr>
          <a:xfrm flipV="1">
            <a:off x="8104336" y="1828539"/>
            <a:ext cx="4215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A6F0C85D-D99A-4CCB-AD46-A3C98EE6F88F}"/>
              </a:ext>
            </a:extLst>
          </p:cNvPr>
          <p:cNvSpPr txBox="1"/>
          <p:nvPr/>
        </p:nvSpPr>
        <p:spPr>
          <a:xfrm>
            <a:off x="8549761" y="166248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GND</a:t>
            </a:r>
            <a:endParaRPr lang="zh-TW" altLang="en-US" sz="1400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D559441-EE04-4467-B10D-EC4B196F3EC1}"/>
              </a:ext>
            </a:extLst>
          </p:cNvPr>
          <p:cNvSpPr txBox="1"/>
          <p:nvPr/>
        </p:nvSpPr>
        <p:spPr>
          <a:xfrm>
            <a:off x="7622355" y="2425741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</a:rPr>
              <a:t>XDR</a:t>
            </a:r>
            <a:endParaRPr lang="zh-TW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056CF3AC-3AF7-495E-83E1-AFB6926E2331}"/>
              </a:ext>
            </a:extLst>
          </p:cNvPr>
          <p:cNvCxnSpPr>
            <a:cxnSpLocks/>
            <a:endCxn id="145" idx="1"/>
          </p:cNvCxnSpPr>
          <p:nvPr/>
        </p:nvCxnSpPr>
        <p:spPr>
          <a:xfrm flipV="1">
            <a:off x="8108447" y="2587324"/>
            <a:ext cx="367865" cy="7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2EBE9AE5-B7BE-4AC7-83B9-D8F892BCBB76}"/>
              </a:ext>
            </a:extLst>
          </p:cNvPr>
          <p:cNvSpPr txBox="1"/>
          <p:nvPr/>
        </p:nvSpPr>
        <p:spPr>
          <a:xfrm>
            <a:off x="8476312" y="2441130"/>
            <a:ext cx="11849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水下聲納探頭</a:t>
            </a:r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0111AC33-BD38-4C01-9A8A-82305767D819}"/>
              </a:ext>
            </a:extLst>
          </p:cNvPr>
          <p:cNvSpPr txBox="1"/>
          <p:nvPr/>
        </p:nvSpPr>
        <p:spPr>
          <a:xfrm>
            <a:off x="7308588" y="2134998"/>
            <a:ext cx="81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Network</a:t>
            </a:r>
            <a:endParaRPr lang="zh-TW" altLang="en-US" sz="1400" dirty="0"/>
          </a:p>
        </p:txBody>
      </p: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4CB52848-B090-4296-8AC1-E2823A9FDDC1}"/>
              </a:ext>
            </a:extLst>
          </p:cNvPr>
          <p:cNvCxnSpPr>
            <a:cxnSpLocks/>
          </p:cNvCxnSpPr>
          <p:nvPr/>
        </p:nvCxnSpPr>
        <p:spPr>
          <a:xfrm>
            <a:off x="8108447" y="2294975"/>
            <a:ext cx="265777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3170DE7C-F48B-4400-8C7D-CA6B7F1F12A4}"/>
              </a:ext>
            </a:extLst>
          </p:cNvPr>
          <p:cNvSpPr txBox="1"/>
          <p:nvPr/>
        </p:nvSpPr>
        <p:spPr>
          <a:xfrm>
            <a:off x="8348703" y="2141612"/>
            <a:ext cx="1542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分析螢幕</a:t>
            </a:r>
            <a:r>
              <a:rPr lang="en-US" altLang="zh-TW" sz="1200" dirty="0">
                <a:ea typeface="標楷體" panose="03000509000000000000" pitchFamily="65" charset="-120"/>
              </a:rPr>
              <a:t>Network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孔</a:t>
            </a: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04992986-F1DE-4299-83C5-A7403D00827E}"/>
              </a:ext>
            </a:extLst>
          </p:cNvPr>
          <p:cNvSpPr txBox="1"/>
          <p:nvPr/>
        </p:nvSpPr>
        <p:spPr>
          <a:xfrm>
            <a:off x="3872511" y="2287098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12V+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8C636AA7-9A60-4E1A-A227-FDBFAEB763B5}"/>
              </a:ext>
            </a:extLst>
          </p:cNvPr>
          <p:cNvSpPr/>
          <p:nvPr/>
        </p:nvSpPr>
        <p:spPr>
          <a:xfrm>
            <a:off x="9243027" y="3075187"/>
            <a:ext cx="1516224" cy="9030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9FF758D5-317E-47ED-A798-8ABB35264EB0}"/>
              </a:ext>
            </a:extLst>
          </p:cNvPr>
          <p:cNvSpPr txBox="1"/>
          <p:nvPr/>
        </p:nvSpPr>
        <p:spPr>
          <a:xfrm>
            <a:off x="9598623" y="3082087"/>
            <a:ext cx="83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小電腦</a:t>
            </a:r>
            <a:r>
              <a:rPr lang="en-US" altLang="zh-TW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19V</a:t>
            </a:r>
            <a:endParaRPr lang="zh-TW" alt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FF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9A55CE5D-6D25-4E3E-B9DC-2CBCAE90421A}"/>
              </a:ext>
            </a:extLst>
          </p:cNvPr>
          <p:cNvSpPr txBox="1"/>
          <p:nvPr/>
        </p:nvSpPr>
        <p:spPr>
          <a:xfrm>
            <a:off x="3920751" y="3342210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12V+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E47EBF50-EA05-4177-9CBD-A207725EE597}"/>
              </a:ext>
            </a:extLst>
          </p:cNvPr>
          <p:cNvSpPr txBox="1"/>
          <p:nvPr/>
        </p:nvSpPr>
        <p:spPr>
          <a:xfrm>
            <a:off x="9226225" y="356521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75B1DA95-48DC-43A0-A5A8-A95B76D1AFC8}"/>
              </a:ext>
            </a:extLst>
          </p:cNvPr>
          <p:cNvSpPr txBox="1"/>
          <p:nvPr/>
        </p:nvSpPr>
        <p:spPr>
          <a:xfrm>
            <a:off x="10478387" y="3540371"/>
            <a:ext cx="2872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/>
              <a:t>-</a:t>
            </a:r>
            <a:endParaRPr lang="zh-TW" altLang="en-US" sz="2600" b="1" dirty="0"/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F2511943-97FD-42FB-8F8B-8E84F62113BC}"/>
              </a:ext>
            </a:extLst>
          </p:cNvPr>
          <p:cNvSpPr txBox="1"/>
          <p:nvPr/>
        </p:nvSpPr>
        <p:spPr>
          <a:xfrm>
            <a:off x="5328757" y="262236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(NO3)</a:t>
            </a:r>
            <a:endParaRPr lang="zh-TW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04EA8C10-6331-4DED-8254-26A1C694C40F}"/>
              </a:ext>
            </a:extLst>
          </p:cNvPr>
          <p:cNvSpPr txBox="1"/>
          <p:nvPr/>
        </p:nvSpPr>
        <p:spPr>
          <a:xfrm>
            <a:off x="9206221" y="3396764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USB</a:t>
            </a:r>
            <a:endParaRPr lang="zh-TW" altLang="en-US" sz="1400" dirty="0"/>
          </a:p>
        </p:txBody>
      </p:sp>
      <p:cxnSp>
        <p:nvCxnSpPr>
          <p:cNvPr id="167" name="接點: 肘形 166">
            <a:extLst>
              <a:ext uri="{FF2B5EF4-FFF2-40B4-BE49-F238E27FC236}">
                <a16:creationId xmlns:a16="http://schemas.microsoft.com/office/drawing/2014/main" id="{9C1A626E-ED52-4BFE-82DE-DC425AEA4E6E}"/>
              </a:ext>
            </a:extLst>
          </p:cNvPr>
          <p:cNvCxnSpPr>
            <a:cxnSpLocks/>
          </p:cNvCxnSpPr>
          <p:nvPr/>
        </p:nvCxnSpPr>
        <p:spPr>
          <a:xfrm rot="10800000">
            <a:off x="8216145" y="3231731"/>
            <a:ext cx="1026884" cy="33006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27B0C2FB-017D-4ACF-84B1-0A539088843E}"/>
              </a:ext>
            </a:extLst>
          </p:cNvPr>
          <p:cNvSpPr txBox="1"/>
          <p:nvPr/>
        </p:nvSpPr>
        <p:spPr>
          <a:xfrm>
            <a:off x="7115924" y="3064340"/>
            <a:ext cx="1176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Arduino COM</a:t>
            </a:r>
            <a:endParaRPr lang="zh-TW" altLang="en-US" sz="1400" dirty="0"/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F1808CC1-96B9-436C-B333-43DB69A1BE2E}"/>
              </a:ext>
            </a:extLst>
          </p:cNvPr>
          <p:cNvSpPr txBox="1"/>
          <p:nvPr/>
        </p:nvSpPr>
        <p:spPr>
          <a:xfrm>
            <a:off x="10039805" y="3397006"/>
            <a:ext cx="725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Network</a:t>
            </a:r>
            <a:endParaRPr lang="zh-TW" altLang="en-US" sz="1200" dirty="0"/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8697F521-49C2-48CA-AD4D-6CEE30AE8DE1}"/>
              </a:ext>
            </a:extLst>
          </p:cNvPr>
          <p:cNvSpPr txBox="1"/>
          <p:nvPr/>
        </p:nvSpPr>
        <p:spPr>
          <a:xfrm>
            <a:off x="11299660" y="2785119"/>
            <a:ext cx="1161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solidFill>
                  <a:srgbClr val="00B0F0"/>
                </a:solidFill>
              </a:rPr>
              <a:t>4G</a:t>
            </a:r>
            <a:r>
              <a:rPr lang="zh-TW" altLang="en-US" sz="1500" dirty="0">
                <a:solidFill>
                  <a:srgbClr val="00B0F0"/>
                </a:solidFill>
              </a:rPr>
              <a:t> </a:t>
            </a:r>
            <a:r>
              <a:rPr lang="en-US" altLang="zh-TW" sz="1500" dirty="0">
                <a:solidFill>
                  <a:srgbClr val="00B0F0"/>
                </a:solidFill>
              </a:rPr>
              <a:t>Router </a:t>
            </a:r>
          </a:p>
          <a:p>
            <a:r>
              <a:rPr lang="en-US" altLang="zh-TW" sz="1500" dirty="0">
                <a:solidFill>
                  <a:srgbClr val="00B0F0"/>
                </a:solidFill>
              </a:rPr>
              <a:t>LAN</a:t>
            </a:r>
            <a:endParaRPr lang="zh-TW" altLang="en-US" sz="1500" dirty="0">
              <a:solidFill>
                <a:srgbClr val="00B0F0"/>
              </a:solidFill>
            </a:endParaRPr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A65EEA1C-93AC-4254-B41F-B2496242ED4F}"/>
              </a:ext>
            </a:extLst>
          </p:cNvPr>
          <p:cNvSpPr txBox="1"/>
          <p:nvPr/>
        </p:nvSpPr>
        <p:spPr>
          <a:xfrm>
            <a:off x="3927361" y="6553758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12V+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F9FF6C94-8A2B-4566-BCEC-51F95840D94A}"/>
              </a:ext>
            </a:extLst>
          </p:cNvPr>
          <p:cNvSpPr txBox="1"/>
          <p:nvPr/>
        </p:nvSpPr>
        <p:spPr>
          <a:xfrm>
            <a:off x="3905983" y="2954974"/>
            <a:ext cx="55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GND</a:t>
            </a:r>
            <a:endParaRPr lang="zh-TW" altLang="en-US" sz="1400" dirty="0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21747A92-F2B8-409A-8328-A877E2F2DF7A}"/>
              </a:ext>
            </a:extLst>
          </p:cNvPr>
          <p:cNvSpPr txBox="1"/>
          <p:nvPr/>
        </p:nvSpPr>
        <p:spPr>
          <a:xfrm>
            <a:off x="3938383" y="619924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GND</a:t>
            </a:r>
            <a:endParaRPr lang="zh-TW" altLang="en-US" sz="1400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EE3BF4C8-B5F7-47E8-BFA8-C49AA5B04E66}"/>
              </a:ext>
            </a:extLst>
          </p:cNvPr>
          <p:cNvSpPr/>
          <p:nvPr/>
        </p:nvSpPr>
        <p:spPr>
          <a:xfrm>
            <a:off x="11284867" y="4804211"/>
            <a:ext cx="791205" cy="11460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D10B871-948D-4FBC-B3B3-A4101F84E307}"/>
              </a:ext>
            </a:extLst>
          </p:cNvPr>
          <p:cNvSpPr txBox="1"/>
          <p:nvPr/>
        </p:nvSpPr>
        <p:spPr>
          <a:xfrm>
            <a:off x="11229063" y="48042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工業推桿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1B1D68CC-E173-4072-9473-39A6F9CE2A6C}"/>
              </a:ext>
            </a:extLst>
          </p:cNvPr>
          <p:cNvSpPr txBox="1"/>
          <p:nvPr/>
        </p:nvSpPr>
        <p:spPr>
          <a:xfrm>
            <a:off x="11293894" y="5049948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F6A0E3B7-B934-429B-A327-7D419BEC97FB}"/>
              </a:ext>
            </a:extLst>
          </p:cNvPr>
          <p:cNvSpPr txBox="1"/>
          <p:nvPr/>
        </p:nvSpPr>
        <p:spPr>
          <a:xfrm>
            <a:off x="11277254" y="5429658"/>
            <a:ext cx="2541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/>
              <a:t>-</a:t>
            </a:r>
            <a:endParaRPr lang="zh-TW" altLang="en-US" sz="2600" b="1" dirty="0"/>
          </a:p>
        </p:txBody>
      </p: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9FA0004E-AD2A-4B59-AAC7-6CB5AEB64D5E}"/>
              </a:ext>
            </a:extLst>
          </p:cNvPr>
          <p:cNvSpPr txBox="1"/>
          <p:nvPr/>
        </p:nvSpPr>
        <p:spPr>
          <a:xfrm>
            <a:off x="5300671" y="3323850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(Com4)</a:t>
            </a:r>
            <a:endParaRPr lang="zh-TW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0" name="接點: 肘形 189">
            <a:extLst>
              <a:ext uri="{FF2B5EF4-FFF2-40B4-BE49-F238E27FC236}">
                <a16:creationId xmlns:a16="http://schemas.microsoft.com/office/drawing/2014/main" id="{1D951508-4DE1-4593-9F6B-044D3D897489}"/>
              </a:ext>
            </a:extLst>
          </p:cNvPr>
          <p:cNvCxnSpPr>
            <a:cxnSpLocks/>
            <a:stCxn id="259" idx="1"/>
          </p:cNvCxnSpPr>
          <p:nvPr/>
        </p:nvCxnSpPr>
        <p:spPr>
          <a:xfrm rot="10800000" flipV="1">
            <a:off x="3451313" y="5608356"/>
            <a:ext cx="6796022" cy="898669"/>
          </a:xfrm>
          <a:prstGeom prst="bentConnector3">
            <a:avLst>
              <a:gd name="adj1" fmla="val 242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字方塊 202">
            <a:extLst>
              <a:ext uri="{FF2B5EF4-FFF2-40B4-BE49-F238E27FC236}">
                <a16:creationId xmlns:a16="http://schemas.microsoft.com/office/drawing/2014/main" id="{627F5507-F0E4-4537-8264-16EBAA5949E5}"/>
              </a:ext>
            </a:extLst>
          </p:cNvPr>
          <p:cNvSpPr txBox="1"/>
          <p:nvPr/>
        </p:nvSpPr>
        <p:spPr>
          <a:xfrm>
            <a:off x="6298619" y="6485200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(Com8)</a:t>
            </a:r>
            <a:endParaRPr lang="zh-TW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83D89072-AAE7-4C4E-9052-1265093623ED}"/>
              </a:ext>
            </a:extLst>
          </p:cNvPr>
          <p:cNvSpPr/>
          <p:nvPr/>
        </p:nvSpPr>
        <p:spPr>
          <a:xfrm>
            <a:off x="4678871" y="3901421"/>
            <a:ext cx="805760" cy="9819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24D40FF8-6518-4DC0-A94C-52DE0ECFB30E}"/>
              </a:ext>
            </a:extLst>
          </p:cNvPr>
          <p:cNvSpPr txBox="1"/>
          <p:nvPr/>
        </p:nvSpPr>
        <p:spPr>
          <a:xfrm>
            <a:off x="4664408" y="39037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降壓模組</a:t>
            </a:r>
          </a:p>
        </p:txBody>
      </p:sp>
      <p:sp>
        <p:nvSpPr>
          <p:cNvPr id="206" name="文字方塊 205">
            <a:extLst>
              <a:ext uri="{FF2B5EF4-FFF2-40B4-BE49-F238E27FC236}">
                <a16:creationId xmlns:a16="http://schemas.microsoft.com/office/drawing/2014/main" id="{7A4D9092-E290-4BA6-9997-DB9A6AFBD6E3}"/>
              </a:ext>
            </a:extLst>
          </p:cNvPr>
          <p:cNvSpPr txBox="1"/>
          <p:nvPr/>
        </p:nvSpPr>
        <p:spPr>
          <a:xfrm>
            <a:off x="3923481" y="3943082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12V+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08" name="文字方塊 207">
            <a:extLst>
              <a:ext uri="{FF2B5EF4-FFF2-40B4-BE49-F238E27FC236}">
                <a16:creationId xmlns:a16="http://schemas.microsoft.com/office/drawing/2014/main" id="{526BF2BB-FD40-4591-A280-0E17A8E292F3}"/>
              </a:ext>
            </a:extLst>
          </p:cNvPr>
          <p:cNvSpPr txBox="1"/>
          <p:nvPr/>
        </p:nvSpPr>
        <p:spPr>
          <a:xfrm>
            <a:off x="4651353" y="4112108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  <a:r>
              <a:rPr lang="en-US" altLang="zh-TW" sz="1200" b="1" dirty="0">
                <a:solidFill>
                  <a:srgbClr val="FF0000"/>
                </a:solidFill>
              </a:rPr>
              <a:t>in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9" name="文字方塊 208">
            <a:extLst>
              <a:ext uri="{FF2B5EF4-FFF2-40B4-BE49-F238E27FC236}">
                <a16:creationId xmlns:a16="http://schemas.microsoft.com/office/drawing/2014/main" id="{0F1EFC78-5583-498F-BD19-837379737B39}"/>
              </a:ext>
            </a:extLst>
          </p:cNvPr>
          <p:cNvSpPr txBox="1"/>
          <p:nvPr/>
        </p:nvSpPr>
        <p:spPr>
          <a:xfrm>
            <a:off x="5042796" y="4067244"/>
            <a:ext cx="4090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/>
              <a:t>-</a:t>
            </a:r>
            <a:r>
              <a:rPr lang="en-US" altLang="zh-TW" sz="1200" b="1" dirty="0"/>
              <a:t>in</a:t>
            </a:r>
            <a:endParaRPr lang="zh-TW" altLang="en-US" sz="1200" b="1" dirty="0"/>
          </a:p>
        </p:txBody>
      </p:sp>
      <p:sp>
        <p:nvSpPr>
          <p:cNvPr id="215" name="文字方塊 214">
            <a:extLst>
              <a:ext uri="{FF2B5EF4-FFF2-40B4-BE49-F238E27FC236}">
                <a16:creationId xmlns:a16="http://schemas.microsoft.com/office/drawing/2014/main" id="{2CA85D28-92E4-441A-BBE9-87E68CBBEEA7}"/>
              </a:ext>
            </a:extLst>
          </p:cNvPr>
          <p:cNvSpPr txBox="1"/>
          <p:nvPr/>
        </p:nvSpPr>
        <p:spPr>
          <a:xfrm>
            <a:off x="3630814" y="496471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(NO6)</a:t>
            </a:r>
            <a:endParaRPr lang="zh-TW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7" name="直線單箭頭接點 216">
            <a:extLst>
              <a:ext uri="{FF2B5EF4-FFF2-40B4-BE49-F238E27FC236}">
                <a16:creationId xmlns:a16="http://schemas.microsoft.com/office/drawing/2014/main" id="{44D1998C-565D-43F0-9030-698B2AD6C669}"/>
              </a:ext>
            </a:extLst>
          </p:cNvPr>
          <p:cNvCxnSpPr>
            <a:cxnSpLocks/>
          </p:cNvCxnSpPr>
          <p:nvPr/>
        </p:nvCxnSpPr>
        <p:spPr>
          <a:xfrm flipV="1">
            <a:off x="5484537" y="4313464"/>
            <a:ext cx="32223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字方塊 217">
            <a:extLst>
              <a:ext uri="{FF2B5EF4-FFF2-40B4-BE49-F238E27FC236}">
                <a16:creationId xmlns:a16="http://schemas.microsoft.com/office/drawing/2014/main" id="{89ED680D-8D18-48AB-9B3D-F99D533E59C8}"/>
              </a:ext>
            </a:extLst>
          </p:cNvPr>
          <p:cNvSpPr txBox="1"/>
          <p:nvPr/>
        </p:nvSpPr>
        <p:spPr>
          <a:xfrm>
            <a:off x="5774116" y="415957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GND</a:t>
            </a:r>
            <a:endParaRPr lang="zh-TW" altLang="en-US" sz="1400" dirty="0"/>
          </a:p>
        </p:txBody>
      </p: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DEE43CD4-9C85-4D7E-8DB6-D5738C590C49}"/>
              </a:ext>
            </a:extLst>
          </p:cNvPr>
          <p:cNvSpPr txBox="1"/>
          <p:nvPr/>
        </p:nvSpPr>
        <p:spPr>
          <a:xfrm>
            <a:off x="4672430" y="4526324"/>
            <a:ext cx="31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0" name="文字方塊 219">
            <a:extLst>
              <a:ext uri="{FF2B5EF4-FFF2-40B4-BE49-F238E27FC236}">
                <a16:creationId xmlns:a16="http://schemas.microsoft.com/office/drawing/2014/main" id="{5693D9E8-4482-4179-BAC4-F771FA1C7DEA}"/>
              </a:ext>
            </a:extLst>
          </p:cNvPr>
          <p:cNvSpPr txBox="1"/>
          <p:nvPr/>
        </p:nvSpPr>
        <p:spPr>
          <a:xfrm>
            <a:off x="5111735" y="4517438"/>
            <a:ext cx="2822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/>
              <a:t>-</a:t>
            </a:r>
            <a:endParaRPr lang="zh-TW" altLang="en-US" sz="2600" b="1" dirty="0"/>
          </a:p>
        </p:txBody>
      </p:sp>
      <p:cxnSp>
        <p:nvCxnSpPr>
          <p:cNvPr id="224" name="直線單箭頭接點 223">
            <a:extLst>
              <a:ext uri="{FF2B5EF4-FFF2-40B4-BE49-F238E27FC236}">
                <a16:creationId xmlns:a16="http://schemas.microsoft.com/office/drawing/2014/main" id="{47687774-D5A8-487A-A000-FB36D5F8CA42}"/>
              </a:ext>
            </a:extLst>
          </p:cNvPr>
          <p:cNvCxnSpPr>
            <a:cxnSpLocks/>
          </p:cNvCxnSpPr>
          <p:nvPr/>
        </p:nvCxnSpPr>
        <p:spPr>
          <a:xfrm>
            <a:off x="4827732" y="4883359"/>
            <a:ext cx="0" cy="298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DFBABE39-8C85-4F0A-ABF4-9A44445FA038}"/>
              </a:ext>
            </a:extLst>
          </p:cNvPr>
          <p:cNvCxnSpPr>
            <a:cxnSpLocks/>
          </p:cNvCxnSpPr>
          <p:nvPr/>
        </p:nvCxnSpPr>
        <p:spPr>
          <a:xfrm>
            <a:off x="5239269" y="4883359"/>
            <a:ext cx="0" cy="298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E4AFA89D-67FD-48F9-93A8-410E1C2934ED}"/>
              </a:ext>
            </a:extLst>
          </p:cNvPr>
          <p:cNvSpPr txBox="1"/>
          <p:nvPr/>
        </p:nvSpPr>
        <p:spPr>
          <a:xfrm>
            <a:off x="4545161" y="5090414"/>
            <a:ext cx="1550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OUT+</a:t>
            </a:r>
            <a:r>
              <a:rPr lang="zh-TW" altLang="en-US" sz="1200" dirty="0"/>
              <a:t>  </a:t>
            </a:r>
            <a:r>
              <a:rPr lang="en-US" altLang="zh-TW" sz="1200" dirty="0"/>
              <a:t>OUT-</a:t>
            </a:r>
            <a:r>
              <a:rPr lang="zh-TW" altLang="en-US" sz="1200" dirty="0"/>
              <a:t> </a:t>
            </a:r>
            <a:r>
              <a:rPr lang="en-US" altLang="zh-TW" sz="1200" dirty="0"/>
              <a:t>(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中繼盒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F4A83FB-D7EB-4EB5-A767-5E800CA81075}"/>
              </a:ext>
            </a:extLst>
          </p:cNvPr>
          <p:cNvSpPr txBox="1"/>
          <p:nvPr/>
        </p:nvSpPr>
        <p:spPr>
          <a:xfrm>
            <a:off x="1447081" y="158791"/>
            <a:ext cx="18806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12V</a:t>
            </a:r>
            <a:r>
              <a:rPr lang="zh-TW" altLang="en-US" sz="1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繼電器</a:t>
            </a:r>
            <a:r>
              <a:rPr lang="zh-TW" altLang="en-US" sz="1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300" dirty="0">
                <a:ea typeface="標楷體" panose="03000509000000000000" pitchFamily="65" charset="-120"/>
              </a:rPr>
              <a:t>NC</a:t>
            </a:r>
            <a:r>
              <a:rPr lang="zh-TW" altLang="en-US" sz="1300" dirty="0">
                <a:ea typeface="標楷體" panose="03000509000000000000" pitchFamily="65" charset="-120"/>
              </a:rPr>
              <a:t>不用接</a:t>
            </a:r>
            <a:r>
              <a:rPr lang="en-US" altLang="zh-TW" sz="1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3A2DCB-0EFF-476E-ABC3-5FC2905E4EB5}"/>
              </a:ext>
            </a:extLst>
          </p:cNvPr>
          <p:cNvSpPr txBox="1"/>
          <p:nvPr/>
        </p:nvSpPr>
        <p:spPr>
          <a:xfrm>
            <a:off x="10725308" y="6500243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P11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白色接訊號</a:t>
            </a:r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9E02C67-3A85-4D61-87F7-48F04C79923E}"/>
              </a:ext>
            </a:extLst>
          </p:cNvPr>
          <p:cNvSpPr txBox="1"/>
          <p:nvPr/>
        </p:nvSpPr>
        <p:spPr>
          <a:xfrm>
            <a:off x="2847644" y="6211669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NC 8</a:t>
            </a:r>
          </a:p>
          <a:p>
            <a:r>
              <a:rPr lang="en-US" altLang="zh-TW" sz="1200" dirty="0"/>
              <a:t>Com 8</a:t>
            </a:r>
          </a:p>
          <a:p>
            <a:r>
              <a:rPr lang="en-US" altLang="zh-TW" sz="1200" dirty="0"/>
              <a:t>NO  8</a:t>
            </a:r>
            <a:endParaRPr lang="zh-TW" altLang="en-US" sz="12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33539CD-48A6-4A2C-916F-1D4B114CB35E}"/>
              </a:ext>
            </a:extLst>
          </p:cNvPr>
          <p:cNvCxnSpPr>
            <a:cxnSpLocks/>
            <a:stCxn id="93" idx="3"/>
            <a:endCxn id="113" idx="1"/>
          </p:cNvCxnSpPr>
          <p:nvPr/>
        </p:nvCxnSpPr>
        <p:spPr>
          <a:xfrm>
            <a:off x="3442013" y="885480"/>
            <a:ext cx="423857" cy="2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54DB71D-2BDD-4B3E-91F0-71D7DAD1E289}"/>
              </a:ext>
            </a:extLst>
          </p:cNvPr>
          <p:cNvSpPr txBox="1"/>
          <p:nvPr/>
        </p:nvSpPr>
        <p:spPr>
          <a:xfrm>
            <a:off x="4634644" y="262232"/>
            <a:ext cx="725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ea typeface="標楷體" panose="03000509000000000000" pitchFamily="65" charset="-120"/>
              </a:rPr>
              <a:t>Network</a:t>
            </a:r>
            <a:endParaRPr lang="zh-TW" altLang="en-US" sz="1200" dirty="0"/>
          </a:p>
        </p:txBody>
      </p: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3E4432D7-CCF3-44D5-AB62-A34376DE82DB}"/>
              </a:ext>
            </a:extLst>
          </p:cNvPr>
          <p:cNvCxnSpPr>
            <a:cxnSpLocks/>
          </p:cNvCxnSpPr>
          <p:nvPr/>
        </p:nvCxnSpPr>
        <p:spPr>
          <a:xfrm>
            <a:off x="5394232" y="400731"/>
            <a:ext cx="412539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DF42C330-E96F-4887-8FFB-E8C29718E14E}"/>
              </a:ext>
            </a:extLst>
          </p:cNvPr>
          <p:cNvSpPr txBox="1"/>
          <p:nvPr/>
        </p:nvSpPr>
        <p:spPr>
          <a:xfrm>
            <a:off x="5774397" y="259788"/>
            <a:ext cx="122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處理器</a:t>
            </a:r>
            <a:r>
              <a:rPr lang="en-US" altLang="zh-TW" sz="1200" dirty="0">
                <a:ea typeface="標楷體" panose="03000509000000000000" pitchFamily="65" charset="-120"/>
              </a:rPr>
              <a:t>Network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B440593F-1316-46EA-A09D-45AB31093EF1}"/>
              </a:ext>
            </a:extLst>
          </p:cNvPr>
          <p:cNvSpPr txBox="1"/>
          <p:nvPr/>
        </p:nvSpPr>
        <p:spPr>
          <a:xfrm>
            <a:off x="4566677" y="527951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HDMI</a:t>
            </a:r>
            <a:r>
              <a:rPr lang="zh-TW" altLang="en-US" sz="1200" dirty="0"/>
              <a:t> </a:t>
            </a:r>
            <a:r>
              <a:rPr lang="en-US" altLang="zh-TW" sz="1200" dirty="0"/>
              <a:t>out</a:t>
            </a:r>
            <a:endParaRPr lang="zh-TW" altLang="en-US" sz="1200" dirty="0"/>
          </a:p>
        </p:txBody>
      </p: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9FF46C69-ECBD-422E-840D-F2E21A8D7C7A}"/>
              </a:ext>
            </a:extLst>
          </p:cNvPr>
          <p:cNvCxnSpPr>
            <a:cxnSpLocks/>
          </p:cNvCxnSpPr>
          <p:nvPr/>
        </p:nvCxnSpPr>
        <p:spPr>
          <a:xfrm>
            <a:off x="5386111" y="656435"/>
            <a:ext cx="412539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70FF4C74-3741-4DFB-9A49-9870DFA82248}"/>
              </a:ext>
            </a:extLst>
          </p:cNvPr>
          <p:cNvSpPr txBox="1"/>
          <p:nvPr/>
        </p:nvSpPr>
        <p:spPr>
          <a:xfrm>
            <a:off x="5798650" y="519606"/>
            <a:ext cx="122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影像擷取盒</a:t>
            </a:r>
            <a:r>
              <a:rPr lang="en-US" altLang="zh-TW" sz="1200" dirty="0">
                <a:ea typeface="標楷體" panose="03000509000000000000" pitchFamily="65" charset="-120"/>
              </a:rPr>
              <a:t>IN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9745C3E0-0880-4990-9A99-D136CE64CF98}"/>
              </a:ext>
            </a:extLst>
          </p:cNvPr>
          <p:cNvSpPr txBox="1"/>
          <p:nvPr/>
        </p:nvSpPr>
        <p:spPr>
          <a:xfrm>
            <a:off x="9794430" y="3718513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USB</a:t>
            </a:r>
            <a:endParaRPr lang="zh-TW" altLang="en-US" sz="1200" dirty="0"/>
          </a:p>
        </p:txBody>
      </p:sp>
      <p:cxnSp>
        <p:nvCxnSpPr>
          <p:cNvPr id="185" name="接點: 肘形 184">
            <a:extLst>
              <a:ext uri="{FF2B5EF4-FFF2-40B4-BE49-F238E27FC236}">
                <a16:creationId xmlns:a16="http://schemas.microsoft.com/office/drawing/2014/main" id="{AD99A4D8-C8BD-42C3-A14D-E27B138307D4}"/>
              </a:ext>
            </a:extLst>
          </p:cNvPr>
          <p:cNvCxnSpPr>
            <a:cxnSpLocks/>
            <a:stCxn id="77" idx="2"/>
          </p:cNvCxnSpPr>
          <p:nvPr/>
        </p:nvCxnSpPr>
        <p:spPr>
          <a:xfrm rot="16200000" flipH="1">
            <a:off x="10459635" y="3549277"/>
            <a:ext cx="277058" cy="1169528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64E2598D-4769-47F7-9935-21CEE02E06BD}"/>
              </a:ext>
            </a:extLst>
          </p:cNvPr>
          <p:cNvSpPr txBox="1"/>
          <p:nvPr/>
        </p:nvSpPr>
        <p:spPr>
          <a:xfrm>
            <a:off x="11168177" y="4122235"/>
            <a:ext cx="10238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影像擷取盒</a:t>
            </a:r>
          </a:p>
        </p:txBody>
      </p: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212794E-2738-4C0A-BB4A-1E3CF8CE328E}"/>
              </a:ext>
            </a:extLst>
          </p:cNvPr>
          <p:cNvCxnSpPr>
            <a:cxnSpLocks/>
          </p:cNvCxnSpPr>
          <p:nvPr/>
        </p:nvCxnSpPr>
        <p:spPr>
          <a:xfrm>
            <a:off x="3437124" y="3487665"/>
            <a:ext cx="524963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211">
            <a:extLst>
              <a:ext uri="{FF2B5EF4-FFF2-40B4-BE49-F238E27FC236}">
                <a16:creationId xmlns:a16="http://schemas.microsoft.com/office/drawing/2014/main" id="{D4EDCCFB-8C92-49F9-8F56-1C8F67137ABA}"/>
              </a:ext>
            </a:extLst>
          </p:cNvPr>
          <p:cNvSpPr txBox="1"/>
          <p:nvPr/>
        </p:nvSpPr>
        <p:spPr>
          <a:xfrm>
            <a:off x="1560154" y="6338315"/>
            <a:ext cx="989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工業推桿</a:t>
            </a:r>
            <a:r>
              <a:rPr lang="en-US" altLang="zh-TW" sz="2200" b="1" dirty="0">
                <a:ea typeface="標楷體" panose="03000509000000000000" pitchFamily="65" charset="-120"/>
              </a:rPr>
              <a:t>-</a:t>
            </a:r>
            <a:endParaRPr lang="zh-TW" altLang="en-US" sz="2200" b="1" dirty="0">
              <a:ea typeface="標楷體" panose="03000509000000000000" pitchFamily="65" charset="-120"/>
            </a:endParaRPr>
          </a:p>
        </p:txBody>
      </p:sp>
      <p:sp>
        <p:nvSpPr>
          <p:cNvPr id="243" name="文字方塊 242">
            <a:extLst>
              <a:ext uri="{FF2B5EF4-FFF2-40B4-BE49-F238E27FC236}">
                <a16:creationId xmlns:a16="http://schemas.microsoft.com/office/drawing/2014/main" id="{22E5745E-21F4-4A71-9A1A-63F2ADDC597B}"/>
              </a:ext>
            </a:extLst>
          </p:cNvPr>
          <p:cNvSpPr txBox="1"/>
          <p:nvPr/>
        </p:nvSpPr>
        <p:spPr>
          <a:xfrm>
            <a:off x="1080344" y="96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+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4" name="文字方塊 243">
            <a:extLst>
              <a:ext uri="{FF2B5EF4-FFF2-40B4-BE49-F238E27FC236}">
                <a16:creationId xmlns:a16="http://schemas.microsoft.com/office/drawing/2014/main" id="{70002391-FBCC-4D94-ADBD-4E989B229E36}"/>
              </a:ext>
            </a:extLst>
          </p:cNvPr>
          <p:cNvSpPr txBox="1"/>
          <p:nvPr/>
        </p:nvSpPr>
        <p:spPr>
          <a:xfrm>
            <a:off x="1087418" y="153078"/>
            <a:ext cx="2781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/>
              <a:t>-</a:t>
            </a:r>
            <a:endParaRPr lang="zh-TW" altLang="en-US" sz="2600" b="1" dirty="0"/>
          </a:p>
        </p:txBody>
      </p:sp>
      <p:cxnSp>
        <p:nvCxnSpPr>
          <p:cNvPr id="245" name="直線接點 244">
            <a:extLst>
              <a:ext uri="{FF2B5EF4-FFF2-40B4-BE49-F238E27FC236}">
                <a16:creationId xmlns:a16="http://schemas.microsoft.com/office/drawing/2014/main" id="{564A0653-FCAF-4B8A-B6C6-11FC81C62044}"/>
              </a:ext>
            </a:extLst>
          </p:cNvPr>
          <p:cNvCxnSpPr>
            <a:cxnSpLocks/>
          </p:cNvCxnSpPr>
          <p:nvPr/>
        </p:nvCxnSpPr>
        <p:spPr>
          <a:xfrm>
            <a:off x="3428868" y="5800515"/>
            <a:ext cx="524963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接點: 肘形 199">
            <a:extLst>
              <a:ext uri="{FF2B5EF4-FFF2-40B4-BE49-F238E27FC236}">
                <a16:creationId xmlns:a16="http://schemas.microsoft.com/office/drawing/2014/main" id="{F8B78093-0E65-4D10-BE58-49401BBB74D0}"/>
              </a:ext>
            </a:extLst>
          </p:cNvPr>
          <p:cNvCxnSpPr>
            <a:cxnSpLocks/>
          </p:cNvCxnSpPr>
          <p:nvPr/>
        </p:nvCxnSpPr>
        <p:spPr>
          <a:xfrm flipV="1">
            <a:off x="3456462" y="4361557"/>
            <a:ext cx="1247780" cy="642086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2C75B0C9-2105-4A3B-BE98-4D922C490A67}"/>
              </a:ext>
            </a:extLst>
          </p:cNvPr>
          <p:cNvSpPr/>
          <p:nvPr/>
        </p:nvSpPr>
        <p:spPr>
          <a:xfrm>
            <a:off x="10252826" y="4819589"/>
            <a:ext cx="555025" cy="11460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0" name="文字方塊 249">
            <a:extLst>
              <a:ext uri="{FF2B5EF4-FFF2-40B4-BE49-F238E27FC236}">
                <a16:creationId xmlns:a16="http://schemas.microsoft.com/office/drawing/2014/main" id="{C276E8CB-D3CF-4ACD-8248-7D4779ED2F3C}"/>
              </a:ext>
            </a:extLst>
          </p:cNvPr>
          <p:cNvSpPr txBox="1"/>
          <p:nvPr/>
        </p:nvSpPr>
        <p:spPr>
          <a:xfrm>
            <a:off x="10214988" y="4818154"/>
            <a:ext cx="735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中繼盒</a:t>
            </a:r>
          </a:p>
        </p:txBody>
      </p:sp>
      <p:sp>
        <p:nvSpPr>
          <p:cNvPr id="255" name="文字方塊 254">
            <a:extLst>
              <a:ext uri="{FF2B5EF4-FFF2-40B4-BE49-F238E27FC236}">
                <a16:creationId xmlns:a16="http://schemas.microsoft.com/office/drawing/2014/main" id="{E90E357C-5CFA-45FD-85EC-10308F8CEE6E}"/>
              </a:ext>
            </a:extLst>
          </p:cNvPr>
          <p:cNvSpPr txBox="1"/>
          <p:nvPr/>
        </p:nvSpPr>
        <p:spPr>
          <a:xfrm>
            <a:off x="10211853" y="4977678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9" name="文字方塊 258">
            <a:extLst>
              <a:ext uri="{FF2B5EF4-FFF2-40B4-BE49-F238E27FC236}">
                <a16:creationId xmlns:a16="http://schemas.microsoft.com/office/drawing/2014/main" id="{B03C4362-1425-4CDA-B883-3E8ED18A2229}"/>
              </a:ext>
            </a:extLst>
          </p:cNvPr>
          <p:cNvSpPr txBox="1"/>
          <p:nvPr/>
        </p:nvSpPr>
        <p:spPr>
          <a:xfrm>
            <a:off x="10247335" y="5362135"/>
            <a:ext cx="2541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/>
              <a:t>-</a:t>
            </a:r>
            <a:endParaRPr lang="zh-TW" altLang="en-US" sz="2600" b="1" dirty="0"/>
          </a:p>
        </p:txBody>
      </p:sp>
      <p:cxnSp>
        <p:nvCxnSpPr>
          <p:cNvPr id="265" name="直線單箭頭接點 264">
            <a:extLst>
              <a:ext uri="{FF2B5EF4-FFF2-40B4-BE49-F238E27FC236}">
                <a16:creationId xmlns:a16="http://schemas.microsoft.com/office/drawing/2014/main" id="{6B8D72EB-12F1-4AF4-8670-23B2350FB809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10824754" y="5274110"/>
            <a:ext cx="469140" cy="6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單箭頭接點 269">
            <a:extLst>
              <a:ext uri="{FF2B5EF4-FFF2-40B4-BE49-F238E27FC236}">
                <a16:creationId xmlns:a16="http://schemas.microsoft.com/office/drawing/2014/main" id="{4367ED92-63FA-4D0C-8E6D-95C8871EDE3E}"/>
              </a:ext>
            </a:extLst>
          </p:cNvPr>
          <p:cNvCxnSpPr>
            <a:cxnSpLocks/>
            <a:endCxn id="184" idx="1"/>
          </p:cNvCxnSpPr>
          <p:nvPr/>
        </p:nvCxnSpPr>
        <p:spPr>
          <a:xfrm>
            <a:off x="10824754" y="5675880"/>
            <a:ext cx="45250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>
            <a:extLst>
              <a:ext uri="{FF2B5EF4-FFF2-40B4-BE49-F238E27FC236}">
                <a16:creationId xmlns:a16="http://schemas.microsoft.com/office/drawing/2014/main" id="{A20E7B39-9C72-4724-8E4F-BBD125AD59C8}"/>
              </a:ext>
            </a:extLst>
          </p:cNvPr>
          <p:cNvCxnSpPr>
            <a:cxnSpLocks/>
          </p:cNvCxnSpPr>
          <p:nvPr/>
        </p:nvCxnSpPr>
        <p:spPr>
          <a:xfrm>
            <a:off x="3437123" y="6699409"/>
            <a:ext cx="524963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>
            <a:extLst>
              <a:ext uri="{FF2B5EF4-FFF2-40B4-BE49-F238E27FC236}">
                <a16:creationId xmlns:a16="http://schemas.microsoft.com/office/drawing/2014/main" id="{F4F7BDF9-996C-471A-AB78-DBA5CDEC2E97}"/>
              </a:ext>
            </a:extLst>
          </p:cNvPr>
          <p:cNvCxnSpPr>
            <a:cxnSpLocks/>
          </p:cNvCxnSpPr>
          <p:nvPr/>
        </p:nvCxnSpPr>
        <p:spPr>
          <a:xfrm>
            <a:off x="3428868" y="6346262"/>
            <a:ext cx="524963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文字方塊 290">
            <a:extLst>
              <a:ext uri="{FF2B5EF4-FFF2-40B4-BE49-F238E27FC236}">
                <a16:creationId xmlns:a16="http://schemas.microsoft.com/office/drawing/2014/main" id="{73AB0738-05D0-4010-92F0-968ECA044B7E}"/>
              </a:ext>
            </a:extLst>
          </p:cNvPr>
          <p:cNvSpPr txBox="1"/>
          <p:nvPr/>
        </p:nvSpPr>
        <p:spPr>
          <a:xfrm>
            <a:off x="3913136" y="5645102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12V+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DC5A9DDB-322D-4782-9F22-B19D5B21E216}"/>
              </a:ext>
            </a:extLst>
          </p:cNvPr>
          <p:cNvSpPr/>
          <p:nvPr/>
        </p:nvSpPr>
        <p:spPr>
          <a:xfrm>
            <a:off x="6181382" y="5544173"/>
            <a:ext cx="1256022" cy="72681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3" name="文字方塊 292">
            <a:extLst>
              <a:ext uri="{FF2B5EF4-FFF2-40B4-BE49-F238E27FC236}">
                <a16:creationId xmlns:a16="http://schemas.microsoft.com/office/drawing/2014/main" id="{A52F0E3C-2054-4A8F-8B26-78A53BAE85E3}"/>
              </a:ext>
            </a:extLst>
          </p:cNvPr>
          <p:cNvSpPr txBox="1"/>
          <p:nvPr/>
        </p:nvSpPr>
        <p:spPr>
          <a:xfrm>
            <a:off x="6158784" y="5523418"/>
            <a:ext cx="1389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大功率升壓模組</a:t>
            </a:r>
            <a:r>
              <a:rPr lang="en-US" altLang="zh-TW" sz="1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48V</a:t>
            </a:r>
            <a:endParaRPr lang="zh-TW" alt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97" name="接點: 肘形 296">
            <a:extLst>
              <a:ext uri="{FF2B5EF4-FFF2-40B4-BE49-F238E27FC236}">
                <a16:creationId xmlns:a16="http://schemas.microsoft.com/office/drawing/2014/main" id="{5B634285-2588-422A-9B43-F951C5F2CB6C}"/>
              </a:ext>
            </a:extLst>
          </p:cNvPr>
          <p:cNvCxnSpPr>
            <a:cxnSpLocks/>
          </p:cNvCxnSpPr>
          <p:nvPr/>
        </p:nvCxnSpPr>
        <p:spPr>
          <a:xfrm flipV="1">
            <a:off x="3443215" y="5741829"/>
            <a:ext cx="2738167" cy="22933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文字方塊 298">
            <a:extLst>
              <a:ext uri="{FF2B5EF4-FFF2-40B4-BE49-F238E27FC236}">
                <a16:creationId xmlns:a16="http://schemas.microsoft.com/office/drawing/2014/main" id="{013A024F-0FCA-471E-963E-33CA03509512}"/>
              </a:ext>
            </a:extLst>
          </p:cNvPr>
          <p:cNvSpPr txBox="1"/>
          <p:nvPr/>
        </p:nvSpPr>
        <p:spPr>
          <a:xfrm>
            <a:off x="6188995" y="560797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+</a:t>
            </a:r>
            <a:r>
              <a:rPr lang="en-US" altLang="zh-TW" sz="1400" dirty="0"/>
              <a:t>IN</a:t>
            </a:r>
            <a:endParaRPr lang="zh-TW" altLang="en-US" sz="1400" dirty="0"/>
          </a:p>
        </p:txBody>
      </p:sp>
      <p:sp>
        <p:nvSpPr>
          <p:cNvPr id="304" name="文字方塊 303">
            <a:extLst>
              <a:ext uri="{FF2B5EF4-FFF2-40B4-BE49-F238E27FC236}">
                <a16:creationId xmlns:a16="http://schemas.microsoft.com/office/drawing/2014/main" id="{1E5D9BBB-65E8-4DA2-BFA8-0758CAE3C112}"/>
              </a:ext>
            </a:extLst>
          </p:cNvPr>
          <p:cNvSpPr txBox="1"/>
          <p:nvPr/>
        </p:nvSpPr>
        <p:spPr>
          <a:xfrm>
            <a:off x="5208954" y="593690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GND</a:t>
            </a:r>
            <a:endParaRPr lang="zh-TW" altLang="en-US" sz="1400" dirty="0"/>
          </a:p>
        </p:txBody>
      </p:sp>
      <p:sp>
        <p:nvSpPr>
          <p:cNvPr id="305" name="文字方塊 304">
            <a:extLst>
              <a:ext uri="{FF2B5EF4-FFF2-40B4-BE49-F238E27FC236}">
                <a16:creationId xmlns:a16="http://schemas.microsoft.com/office/drawing/2014/main" id="{DC22336E-6981-4714-AE8C-A1267D00A30C}"/>
              </a:ext>
            </a:extLst>
          </p:cNvPr>
          <p:cNvSpPr txBox="1"/>
          <p:nvPr/>
        </p:nvSpPr>
        <p:spPr>
          <a:xfrm>
            <a:off x="6211022" y="591769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-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/>
              <a:t>IN</a:t>
            </a:r>
            <a:endParaRPr lang="zh-TW" altLang="en-US" sz="1400" dirty="0"/>
          </a:p>
        </p:txBody>
      </p:sp>
      <p:cxnSp>
        <p:nvCxnSpPr>
          <p:cNvPr id="307" name="直線單箭頭接點 306">
            <a:extLst>
              <a:ext uri="{FF2B5EF4-FFF2-40B4-BE49-F238E27FC236}">
                <a16:creationId xmlns:a16="http://schemas.microsoft.com/office/drawing/2014/main" id="{FF9ECF36-977B-4BF2-B4C6-A7B79E0CE63C}"/>
              </a:ext>
            </a:extLst>
          </p:cNvPr>
          <p:cNvCxnSpPr>
            <a:cxnSpLocks/>
          </p:cNvCxnSpPr>
          <p:nvPr/>
        </p:nvCxnSpPr>
        <p:spPr>
          <a:xfrm>
            <a:off x="5672495" y="6101759"/>
            <a:ext cx="48628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字方塊 310">
            <a:extLst>
              <a:ext uri="{FF2B5EF4-FFF2-40B4-BE49-F238E27FC236}">
                <a16:creationId xmlns:a16="http://schemas.microsoft.com/office/drawing/2014/main" id="{B17A8CEB-0C42-45FC-97C4-068F55E08753}"/>
              </a:ext>
            </a:extLst>
          </p:cNvPr>
          <p:cNvSpPr txBox="1"/>
          <p:nvPr/>
        </p:nvSpPr>
        <p:spPr>
          <a:xfrm>
            <a:off x="6840766" y="5665672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OUT</a:t>
            </a:r>
            <a:r>
              <a:rPr lang="en-US" altLang="zh-TW" sz="1400" dirty="0">
                <a:solidFill>
                  <a:srgbClr val="FF0000"/>
                </a:solidFill>
              </a:rPr>
              <a:t>+</a:t>
            </a:r>
            <a:endParaRPr lang="zh-TW" altLang="en-US" sz="1400" dirty="0"/>
          </a:p>
        </p:txBody>
      </p:sp>
      <p:sp>
        <p:nvSpPr>
          <p:cNvPr id="312" name="文字方塊 311">
            <a:extLst>
              <a:ext uri="{FF2B5EF4-FFF2-40B4-BE49-F238E27FC236}">
                <a16:creationId xmlns:a16="http://schemas.microsoft.com/office/drawing/2014/main" id="{318A7060-B2D2-4ECE-B178-30881EC3AAE5}"/>
              </a:ext>
            </a:extLst>
          </p:cNvPr>
          <p:cNvSpPr txBox="1"/>
          <p:nvPr/>
        </p:nvSpPr>
        <p:spPr>
          <a:xfrm>
            <a:off x="6872339" y="593690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OUT</a:t>
            </a:r>
            <a:r>
              <a:rPr lang="en-US" altLang="zh-TW" sz="1400" b="1" dirty="0">
                <a:solidFill>
                  <a:srgbClr val="FF0000"/>
                </a:solidFill>
              </a:rPr>
              <a:t>-</a:t>
            </a:r>
            <a:endParaRPr lang="zh-TW" altLang="en-US" sz="1400" dirty="0"/>
          </a:p>
        </p:txBody>
      </p:sp>
      <p:sp>
        <p:nvSpPr>
          <p:cNvPr id="315" name="文字方塊 314">
            <a:extLst>
              <a:ext uri="{FF2B5EF4-FFF2-40B4-BE49-F238E27FC236}">
                <a16:creationId xmlns:a16="http://schemas.microsoft.com/office/drawing/2014/main" id="{CE48F679-11B2-4BDD-B3A1-E38E70F828F4}"/>
              </a:ext>
            </a:extLst>
          </p:cNvPr>
          <p:cNvSpPr txBox="1"/>
          <p:nvPr/>
        </p:nvSpPr>
        <p:spPr>
          <a:xfrm>
            <a:off x="7916733" y="5537379"/>
            <a:ext cx="82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4GRouter</a:t>
            </a:r>
            <a:endParaRPr lang="zh-TW" alt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FF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14B9D874-604E-439D-A4E4-30B3CAEF5B19}"/>
              </a:ext>
            </a:extLst>
          </p:cNvPr>
          <p:cNvSpPr/>
          <p:nvPr/>
        </p:nvSpPr>
        <p:spPr>
          <a:xfrm>
            <a:off x="7855496" y="5547191"/>
            <a:ext cx="973224" cy="7145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9" name="文字方塊 318">
            <a:extLst>
              <a:ext uri="{FF2B5EF4-FFF2-40B4-BE49-F238E27FC236}">
                <a16:creationId xmlns:a16="http://schemas.microsoft.com/office/drawing/2014/main" id="{7DD7F543-ACD3-45FE-BE14-8CA6F11F00B6}"/>
              </a:ext>
            </a:extLst>
          </p:cNvPr>
          <p:cNvSpPr txBox="1"/>
          <p:nvPr/>
        </p:nvSpPr>
        <p:spPr>
          <a:xfrm>
            <a:off x="7866872" y="5721654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+</a:t>
            </a:r>
            <a:r>
              <a:rPr lang="en-US" altLang="zh-TW" sz="1400" dirty="0"/>
              <a:t>IN</a:t>
            </a:r>
            <a:endParaRPr lang="zh-TW" altLang="en-US" sz="1400" dirty="0"/>
          </a:p>
        </p:txBody>
      </p:sp>
      <p:sp>
        <p:nvSpPr>
          <p:cNvPr id="320" name="文字方塊 319">
            <a:extLst>
              <a:ext uri="{FF2B5EF4-FFF2-40B4-BE49-F238E27FC236}">
                <a16:creationId xmlns:a16="http://schemas.microsoft.com/office/drawing/2014/main" id="{6725A38F-00D2-40BF-ACD6-480F7F9D7C7E}"/>
              </a:ext>
            </a:extLst>
          </p:cNvPr>
          <p:cNvSpPr txBox="1"/>
          <p:nvPr/>
        </p:nvSpPr>
        <p:spPr>
          <a:xfrm>
            <a:off x="7859829" y="595471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-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/>
              <a:t>IN</a:t>
            </a:r>
            <a:endParaRPr lang="zh-TW" altLang="en-US" sz="1400" dirty="0"/>
          </a:p>
        </p:txBody>
      </p:sp>
      <p:cxnSp>
        <p:nvCxnSpPr>
          <p:cNvPr id="322" name="直線單箭頭接點 321">
            <a:extLst>
              <a:ext uri="{FF2B5EF4-FFF2-40B4-BE49-F238E27FC236}">
                <a16:creationId xmlns:a16="http://schemas.microsoft.com/office/drawing/2014/main" id="{E2F1AF13-2410-4C18-B820-2EDC7CBB04B0}"/>
              </a:ext>
            </a:extLst>
          </p:cNvPr>
          <p:cNvCxnSpPr>
            <a:cxnSpLocks/>
            <a:endCxn id="319" idx="1"/>
          </p:cNvCxnSpPr>
          <p:nvPr/>
        </p:nvCxnSpPr>
        <p:spPr>
          <a:xfrm>
            <a:off x="7459717" y="5875543"/>
            <a:ext cx="4071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單箭頭接點 322">
            <a:extLst>
              <a:ext uri="{FF2B5EF4-FFF2-40B4-BE49-F238E27FC236}">
                <a16:creationId xmlns:a16="http://schemas.microsoft.com/office/drawing/2014/main" id="{96094206-CA96-4884-9CC2-D00C6C77A258}"/>
              </a:ext>
            </a:extLst>
          </p:cNvPr>
          <p:cNvCxnSpPr>
            <a:cxnSpLocks/>
            <a:stCxn id="312" idx="3"/>
            <a:endCxn id="320" idx="1"/>
          </p:cNvCxnSpPr>
          <p:nvPr/>
        </p:nvCxnSpPr>
        <p:spPr>
          <a:xfrm>
            <a:off x="7438520" y="6090797"/>
            <a:ext cx="421309" cy="178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>
            <a:extLst>
              <a:ext uri="{FF2B5EF4-FFF2-40B4-BE49-F238E27FC236}">
                <a16:creationId xmlns:a16="http://schemas.microsoft.com/office/drawing/2014/main" id="{61AC6D6A-167D-4D1F-B8EC-D13A9D80C94C}"/>
              </a:ext>
            </a:extLst>
          </p:cNvPr>
          <p:cNvSpPr/>
          <p:nvPr/>
        </p:nvSpPr>
        <p:spPr>
          <a:xfrm>
            <a:off x="7311134" y="4096810"/>
            <a:ext cx="1303627" cy="7662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" name="文字方塊 326">
            <a:extLst>
              <a:ext uri="{FF2B5EF4-FFF2-40B4-BE49-F238E27FC236}">
                <a16:creationId xmlns:a16="http://schemas.microsoft.com/office/drawing/2014/main" id="{58AEC2F5-A4B9-435A-B904-7E08CBAA68FB}"/>
              </a:ext>
            </a:extLst>
          </p:cNvPr>
          <p:cNvSpPr txBox="1"/>
          <p:nvPr/>
        </p:nvSpPr>
        <p:spPr>
          <a:xfrm>
            <a:off x="7393312" y="4088384"/>
            <a:ext cx="140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帶顯示升壓模組</a:t>
            </a:r>
          </a:p>
        </p:txBody>
      </p:sp>
      <p:sp>
        <p:nvSpPr>
          <p:cNvPr id="328" name="文字方塊 327">
            <a:extLst>
              <a:ext uri="{FF2B5EF4-FFF2-40B4-BE49-F238E27FC236}">
                <a16:creationId xmlns:a16="http://schemas.microsoft.com/office/drawing/2014/main" id="{683B266D-96E5-4045-AFFD-33DC845863D5}"/>
              </a:ext>
            </a:extLst>
          </p:cNvPr>
          <p:cNvSpPr txBox="1"/>
          <p:nvPr/>
        </p:nvSpPr>
        <p:spPr>
          <a:xfrm>
            <a:off x="7258375" y="4269496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+</a:t>
            </a:r>
            <a:r>
              <a:rPr lang="en-US" altLang="zh-TW" sz="1400" dirty="0"/>
              <a:t>IN</a:t>
            </a:r>
            <a:endParaRPr lang="zh-TW" altLang="en-US" sz="1400" dirty="0"/>
          </a:p>
        </p:txBody>
      </p:sp>
      <p:sp>
        <p:nvSpPr>
          <p:cNvPr id="329" name="文字方塊 328">
            <a:extLst>
              <a:ext uri="{FF2B5EF4-FFF2-40B4-BE49-F238E27FC236}">
                <a16:creationId xmlns:a16="http://schemas.microsoft.com/office/drawing/2014/main" id="{965F8E3B-1D3A-468F-B23A-C6A4F9718CA2}"/>
              </a:ext>
            </a:extLst>
          </p:cNvPr>
          <p:cNvSpPr txBox="1"/>
          <p:nvPr/>
        </p:nvSpPr>
        <p:spPr>
          <a:xfrm>
            <a:off x="7262646" y="457921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-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/>
              <a:t>IN</a:t>
            </a:r>
            <a:endParaRPr lang="zh-TW" altLang="en-US" sz="1400" dirty="0"/>
          </a:p>
        </p:txBody>
      </p:sp>
      <p:sp>
        <p:nvSpPr>
          <p:cNvPr id="336" name="文字方塊 335">
            <a:extLst>
              <a:ext uri="{FF2B5EF4-FFF2-40B4-BE49-F238E27FC236}">
                <a16:creationId xmlns:a16="http://schemas.microsoft.com/office/drawing/2014/main" id="{210D4A1A-326A-4F1B-A4E4-D91421A6506F}"/>
              </a:ext>
            </a:extLst>
          </p:cNvPr>
          <p:cNvSpPr txBox="1"/>
          <p:nvPr/>
        </p:nvSpPr>
        <p:spPr>
          <a:xfrm>
            <a:off x="8017680" y="4301499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OUT</a:t>
            </a:r>
            <a:r>
              <a:rPr lang="en-US" altLang="zh-TW" sz="1400" dirty="0">
                <a:solidFill>
                  <a:srgbClr val="FF0000"/>
                </a:solidFill>
              </a:rPr>
              <a:t>+</a:t>
            </a:r>
            <a:endParaRPr lang="zh-TW" altLang="en-US" sz="1400" dirty="0"/>
          </a:p>
        </p:txBody>
      </p:sp>
      <p:sp>
        <p:nvSpPr>
          <p:cNvPr id="337" name="文字方塊 336">
            <a:extLst>
              <a:ext uri="{FF2B5EF4-FFF2-40B4-BE49-F238E27FC236}">
                <a16:creationId xmlns:a16="http://schemas.microsoft.com/office/drawing/2014/main" id="{519C1FE3-8D83-44EA-8C66-3C1598CCE7DA}"/>
              </a:ext>
            </a:extLst>
          </p:cNvPr>
          <p:cNvSpPr txBox="1"/>
          <p:nvPr/>
        </p:nvSpPr>
        <p:spPr>
          <a:xfrm>
            <a:off x="8049253" y="4572735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OUT</a:t>
            </a:r>
            <a:r>
              <a:rPr lang="en-US" altLang="zh-TW" sz="1400" b="1" dirty="0">
                <a:solidFill>
                  <a:srgbClr val="FF0000"/>
                </a:solidFill>
              </a:rPr>
              <a:t>-</a:t>
            </a:r>
            <a:endParaRPr lang="zh-TW" altLang="en-US" sz="1400" dirty="0"/>
          </a:p>
        </p:txBody>
      </p:sp>
      <p:sp>
        <p:nvSpPr>
          <p:cNvPr id="352" name="文字方塊 351">
            <a:extLst>
              <a:ext uri="{FF2B5EF4-FFF2-40B4-BE49-F238E27FC236}">
                <a16:creationId xmlns:a16="http://schemas.microsoft.com/office/drawing/2014/main" id="{60388BC2-EFD9-4712-B51F-0381EA0CC9F0}"/>
              </a:ext>
            </a:extLst>
          </p:cNvPr>
          <p:cNvSpPr txBox="1"/>
          <p:nvPr/>
        </p:nvSpPr>
        <p:spPr>
          <a:xfrm>
            <a:off x="6454814" y="4569692"/>
            <a:ext cx="55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GND</a:t>
            </a:r>
            <a:endParaRPr lang="zh-TW" altLang="en-US" sz="1400" dirty="0"/>
          </a:p>
        </p:txBody>
      </p:sp>
      <p:cxnSp>
        <p:nvCxnSpPr>
          <p:cNvPr id="354" name="直線單箭頭接點 353">
            <a:extLst>
              <a:ext uri="{FF2B5EF4-FFF2-40B4-BE49-F238E27FC236}">
                <a16:creationId xmlns:a16="http://schemas.microsoft.com/office/drawing/2014/main" id="{8AB8640A-96A1-44FE-92AE-6953A8FD0516}"/>
              </a:ext>
            </a:extLst>
          </p:cNvPr>
          <p:cNvCxnSpPr>
            <a:cxnSpLocks/>
          </p:cNvCxnSpPr>
          <p:nvPr/>
        </p:nvCxnSpPr>
        <p:spPr>
          <a:xfrm flipH="1">
            <a:off x="6955298" y="4733100"/>
            <a:ext cx="3577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8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接點: 肘形 156">
            <a:extLst>
              <a:ext uri="{FF2B5EF4-FFF2-40B4-BE49-F238E27FC236}">
                <a16:creationId xmlns:a16="http://schemas.microsoft.com/office/drawing/2014/main" id="{949FA367-B774-C786-A017-2770738EBE78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H="1" flipV="1">
            <a:off x="2478198" y="3072262"/>
            <a:ext cx="3127897" cy="2428161"/>
          </a:xfrm>
          <a:prstGeom prst="bentConnector3">
            <a:avLst>
              <a:gd name="adj1" fmla="val -3902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97BEBC2-C3E9-087D-42F6-65A318D34E5D}"/>
              </a:ext>
            </a:extLst>
          </p:cNvPr>
          <p:cNvCxnSpPr>
            <a:cxnSpLocks/>
          </p:cNvCxnSpPr>
          <p:nvPr/>
        </p:nvCxnSpPr>
        <p:spPr>
          <a:xfrm rot="5400000">
            <a:off x="7494440" y="3283189"/>
            <a:ext cx="1091839" cy="272631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0EF6280C-89FB-48FC-AC52-6967B353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165" y="315225"/>
            <a:ext cx="10574694" cy="171385"/>
          </a:xfrm>
        </p:spPr>
        <p:txBody>
          <a:bodyPr>
            <a:noAutofit/>
          </a:bodyPr>
          <a:lstStyle/>
          <a:p>
            <a:pPr algn="r"/>
            <a:r>
              <a:rPr lang="en-US" altLang="zh-TW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</a:t>
            </a:r>
            <a:r>
              <a:rPr lang="zh-TW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板子電路圖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左上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TW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路繼電器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右上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)(</a:t>
            </a:r>
            <a:r>
              <a:rPr lang="zh-TW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新版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EC31FF-D810-41D4-BF7C-7438E2640BD4}"/>
              </a:ext>
            </a:extLst>
          </p:cNvPr>
          <p:cNvSpPr/>
          <p:nvPr/>
        </p:nvSpPr>
        <p:spPr>
          <a:xfrm>
            <a:off x="1072560" y="2012090"/>
            <a:ext cx="4240763" cy="1749490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9643963-3B9B-4AFF-8F9D-09C8240CA3A5}"/>
              </a:ext>
            </a:extLst>
          </p:cNvPr>
          <p:cNvSpPr txBox="1"/>
          <p:nvPr/>
        </p:nvSpPr>
        <p:spPr>
          <a:xfrm>
            <a:off x="1072560" y="3103771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GND</a:t>
            </a:r>
            <a:endParaRPr lang="zh-TW" altLang="en-US" sz="12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E497AA-F496-408F-BB6E-DDA443F27CD7}"/>
              </a:ext>
            </a:extLst>
          </p:cNvPr>
          <p:cNvSpPr txBox="1"/>
          <p:nvPr/>
        </p:nvSpPr>
        <p:spPr>
          <a:xfrm>
            <a:off x="809782" y="4125749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GND(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黑</a:t>
            </a:r>
            <a:r>
              <a:rPr lang="en-US" altLang="zh-TW" sz="1200" dirty="0"/>
              <a:t>)</a:t>
            </a:r>
          </a:p>
          <a:p>
            <a:r>
              <a:rPr lang="zh-TW" altLang="en-US" sz="1200" b="1" dirty="0"/>
              <a:t>麵包板</a:t>
            </a:r>
            <a:r>
              <a:rPr lang="en-US" altLang="zh-TW" sz="1200" b="1" dirty="0"/>
              <a:t>(</a:t>
            </a:r>
            <a:r>
              <a:rPr lang="en-US" altLang="zh-TW" sz="1600" b="1" dirty="0"/>
              <a:t>-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605806-9705-44FF-900F-209E218CF7E4}"/>
              </a:ext>
            </a:extLst>
          </p:cNvPr>
          <p:cNvSpPr txBox="1"/>
          <p:nvPr/>
        </p:nvSpPr>
        <p:spPr>
          <a:xfrm rot="5400000">
            <a:off x="1036172" y="3435270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GND</a:t>
            </a:r>
            <a:endParaRPr lang="zh-TW" altLang="en-US" sz="12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EE888D-5BFD-4447-8356-9D4936CCBA18}"/>
              </a:ext>
            </a:extLst>
          </p:cNvPr>
          <p:cNvSpPr txBox="1"/>
          <p:nvPr/>
        </p:nvSpPr>
        <p:spPr>
          <a:xfrm>
            <a:off x="-64043" y="3047371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GND(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橘</a:t>
            </a:r>
            <a:r>
              <a:rPr lang="en-US" altLang="zh-TW" sz="1200" dirty="0"/>
              <a:t>)</a:t>
            </a:r>
          </a:p>
          <a:p>
            <a:r>
              <a:rPr lang="zh-TW" altLang="en-US" sz="1200" b="1" dirty="0"/>
              <a:t>麵包板</a:t>
            </a:r>
            <a:r>
              <a:rPr lang="en-US" altLang="zh-TW" sz="1200" b="1" dirty="0"/>
              <a:t>(-)</a:t>
            </a:r>
            <a:endParaRPr lang="zh-TW" altLang="en-US" sz="12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194A20-E655-4763-B868-6D1D96A7866C}"/>
              </a:ext>
            </a:extLst>
          </p:cNvPr>
          <p:cNvSpPr txBox="1"/>
          <p:nvPr/>
        </p:nvSpPr>
        <p:spPr>
          <a:xfrm rot="5400000">
            <a:off x="1533678" y="3455027"/>
            <a:ext cx="4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VCC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E8B0F38-8E62-4BE7-949E-4CEF0D948488}"/>
              </a:ext>
            </a:extLst>
          </p:cNvPr>
          <p:cNvCxnSpPr>
            <a:cxnSpLocks/>
          </p:cNvCxnSpPr>
          <p:nvPr/>
        </p:nvCxnSpPr>
        <p:spPr>
          <a:xfrm>
            <a:off x="1761942" y="3777197"/>
            <a:ext cx="0" cy="461866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4F4BDAE-E998-4FF1-B423-79E3FE4D1E0C}"/>
              </a:ext>
            </a:extLst>
          </p:cNvPr>
          <p:cNvSpPr txBox="1"/>
          <p:nvPr/>
        </p:nvSpPr>
        <p:spPr>
          <a:xfrm>
            <a:off x="1511166" y="4180750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5V</a:t>
            </a:r>
            <a:r>
              <a:rPr lang="en-US" altLang="zh-TW" sz="1200" b="1" dirty="0">
                <a:solidFill>
                  <a:srgbClr val="FF0000"/>
                </a:solidFill>
              </a:rPr>
              <a:t>+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橘</a:t>
            </a:r>
            <a:r>
              <a:rPr lang="en-US" altLang="zh-TW" sz="1200" b="1" dirty="0"/>
              <a:t>)</a:t>
            </a:r>
          </a:p>
          <a:p>
            <a:r>
              <a:rPr lang="zh-TW" altLang="en-US" sz="1200" b="1" dirty="0"/>
              <a:t>麵包板</a:t>
            </a:r>
            <a:r>
              <a:rPr lang="en-US" altLang="zh-TW" sz="1200" b="1" dirty="0"/>
              <a:t>(</a:t>
            </a:r>
            <a:r>
              <a:rPr lang="en-US" altLang="zh-TW" sz="1600" b="1" dirty="0"/>
              <a:t>+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8933F13-42D2-42F9-AE91-E749D35DD4F8}"/>
              </a:ext>
            </a:extLst>
          </p:cNvPr>
          <p:cNvSpPr txBox="1"/>
          <p:nvPr/>
        </p:nvSpPr>
        <p:spPr>
          <a:xfrm rot="5400000">
            <a:off x="2933974" y="3499389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A0</a:t>
            </a:r>
            <a:endParaRPr lang="zh-TW" altLang="en-US" sz="1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258F647-7C25-46DD-B731-7932B3AD25E8}"/>
              </a:ext>
            </a:extLst>
          </p:cNvPr>
          <p:cNvSpPr txBox="1"/>
          <p:nvPr/>
        </p:nvSpPr>
        <p:spPr>
          <a:xfrm>
            <a:off x="2824293" y="4920771"/>
            <a:ext cx="1110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電壓檢測模組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6C1454-E801-4FC1-B28A-593898AF0D70}"/>
              </a:ext>
            </a:extLst>
          </p:cNvPr>
          <p:cNvSpPr/>
          <p:nvPr/>
        </p:nvSpPr>
        <p:spPr>
          <a:xfrm>
            <a:off x="2817463" y="4631240"/>
            <a:ext cx="1085019" cy="11283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2F8FCDE-B3AD-475E-862C-B56F764D2DC4}"/>
              </a:ext>
            </a:extLst>
          </p:cNvPr>
          <p:cNvSpPr txBox="1"/>
          <p:nvPr/>
        </p:nvSpPr>
        <p:spPr>
          <a:xfrm>
            <a:off x="2911829" y="45903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VT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CDD2E77-76E2-46CA-8466-73E30F838C81}"/>
              </a:ext>
            </a:extLst>
          </p:cNvPr>
          <p:cNvSpPr txBox="1"/>
          <p:nvPr/>
        </p:nvSpPr>
        <p:spPr>
          <a:xfrm rot="5400000">
            <a:off x="2683496" y="394989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VT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C3D596F-C178-46E2-81B1-512DB90FA784}"/>
              </a:ext>
            </a:extLst>
          </p:cNvPr>
          <p:cNvSpPr txBox="1"/>
          <p:nvPr/>
        </p:nvSpPr>
        <p:spPr>
          <a:xfrm>
            <a:off x="3277540" y="4631241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GND</a:t>
            </a:r>
            <a:endParaRPr lang="zh-TW" altLang="en-US" sz="1400" b="1" dirty="0"/>
          </a:p>
        </p:txBody>
      </p: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235DCC44-E5E7-4318-B005-2B554FE712FD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3631769" y="4293296"/>
            <a:ext cx="249175" cy="4267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CD1E60E-0803-4B43-9743-CCC73C0A9487}"/>
              </a:ext>
            </a:extLst>
          </p:cNvPr>
          <p:cNvSpPr txBox="1"/>
          <p:nvPr/>
        </p:nvSpPr>
        <p:spPr>
          <a:xfrm>
            <a:off x="3955259" y="4125749"/>
            <a:ext cx="849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GND</a:t>
            </a:r>
            <a:endParaRPr lang="zh-TW" altLang="en-US" sz="1200" dirty="0"/>
          </a:p>
          <a:p>
            <a:r>
              <a:rPr lang="zh-TW" altLang="en-US" sz="1200" b="1" dirty="0"/>
              <a:t>麵包板</a:t>
            </a:r>
            <a:r>
              <a:rPr lang="en-US" altLang="zh-TW" sz="1200" b="1" dirty="0"/>
              <a:t>(-)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635C6A-9D7A-41D0-8619-F39BC7F6AE83}"/>
              </a:ext>
            </a:extLst>
          </p:cNvPr>
          <p:cNvSpPr/>
          <p:nvPr/>
        </p:nvSpPr>
        <p:spPr>
          <a:xfrm>
            <a:off x="2496936" y="2943025"/>
            <a:ext cx="402179" cy="2769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2B27DE3-AE09-4E5B-A3AE-C77F617A6BE0}"/>
              </a:ext>
            </a:extLst>
          </p:cNvPr>
          <p:cNvSpPr/>
          <p:nvPr/>
        </p:nvSpPr>
        <p:spPr>
          <a:xfrm>
            <a:off x="2944615" y="2943025"/>
            <a:ext cx="402179" cy="2769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73419B2-262B-44EE-BEDF-64B451349D97}"/>
              </a:ext>
            </a:extLst>
          </p:cNvPr>
          <p:cNvSpPr txBox="1"/>
          <p:nvPr/>
        </p:nvSpPr>
        <p:spPr>
          <a:xfrm>
            <a:off x="2954426" y="2902986"/>
            <a:ext cx="382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白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6DDFF9E-8921-4392-8555-E7CF2FED4E62}"/>
              </a:ext>
            </a:extLst>
          </p:cNvPr>
          <p:cNvSpPr txBox="1"/>
          <p:nvPr/>
        </p:nvSpPr>
        <p:spPr>
          <a:xfrm>
            <a:off x="2478199" y="2902986"/>
            <a:ext cx="36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棕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3E2DFE6-BB35-46EF-950B-7A3DCDB160E2}"/>
              </a:ext>
            </a:extLst>
          </p:cNvPr>
          <p:cNvSpPr txBox="1"/>
          <p:nvPr/>
        </p:nvSpPr>
        <p:spPr>
          <a:xfrm>
            <a:off x="10047944" y="6265776"/>
            <a:ext cx="2046274" cy="5539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註</a:t>
            </a:r>
            <a:r>
              <a:rPr lang="en-US" altLang="zh-TW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Mini </a:t>
            </a:r>
            <a:r>
              <a:rPr lang="zh-TW" altLang="en-US" sz="1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白</a:t>
            </a:r>
            <a:r>
              <a:rPr lang="en-US" altLang="zh-TW" sz="1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(SDA)</a:t>
            </a: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0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溫溼度 </a:t>
            </a:r>
            <a:r>
              <a:rPr lang="zh-TW" altLang="en-US" sz="1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白</a:t>
            </a:r>
            <a:r>
              <a:rPr lang="en-US" altLang="zh-TW" sz="1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(SDA)</a:t>
            </a: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Mini </a:t>
            </a:r>
            <a:r>
              <a:rPr lang="zh-TW" altLang="en-US" sz="1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棕</a:t>
            </a:r>
            <a:r>
              <a:rPr lang="en-US" altLang="zh-TW" sz="1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(SCL)</a:t>
            </a: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0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溫溼度 </a:t>
            </a:r>
            <a:r>
              <a:rPr lang="zh-TW" altLang="en-US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黃</a:t>
            </a:r>
            <a:r>
              <a:rPr lang="en-US" altLang="zh-TW" sz="1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(SCL)</a:t>
            </a: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1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AE0AC8E-30B5-4691-9D36-14A389EA1308}"/>
              </a:ext>
            </a:extLst>
          </p:cNvPr>
          <p:cNvSpPr txBox="1"/>
          <p:nvPr/>
        </p:nvSpPr>
        <p:spPr>
          <a:xfrm>
            <a:off x="4715960" y="1994856"/>
            <a:ext cx="48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P7</a:t>
            </a:r>
            <a:endParaRPr lang="zh-TW" altLang="en-US" dirty="0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D1C73298-D4B1-4F70-A6AC-DC83B7134433}"/>
              </a:ext>
            </a:extLst>
          </p:cNvPr>
          <p:cNvCxnSpPr>
            <a:cxnSpLocks/>
          </p:cNvCxnSpPr>
          <p:nvPr/>
        </p:nvCxnSpPr>
        <p:spPr>
          <a:xfrm flipV="1">
            <a:off x="4944515" y="1620631"/>
            <a:ext cx="0" cy="3914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B43AF8D-A1A7-454E-9130-3914F11069FD}"/>
              </a:ext>
            </a:extLst>
          </p:cNvPr>
          <p:cNvSpPr txBox="1"/>
          <p:nvPr/>
        </p:nvSpPr>
        <p:spPr>
          <a:xfrm>
            <a:off x="4451531" y="1387950"/>
            <a:ext cx="1128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/>
              <a:t>4</a:t>
            </a:r>
            <a:r>
              <a:rPr lang="zh-TW" altLang="en-US" sz="1100" b="1" dirty="0"/>
              <a:t>路繼電器 </a:t>
            </a:r>
            <a:r>
              <a:rPr lang="en-US" altLang="zh-TW" sz="1100" b="1" dirty="0"/>
              <a:t>IN3</a:t>
            </a:r>
            <a:endParaRPr lang="zh-TW" altLang="en-US" sz="1100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BA2F73D-A7BA-4B38-A06C-6EB485015FB4}"/>
              </a:ext>
            </a:extLst>
          </p:cNvPr>
          <p:cNvSpPr txBox="1"/>
          <p:nvPr/>
        </p:nvSpPr>
        <p:spPr>
          <a:xfrm>
            <a:off x="3795987" y="2012360"/>
            <a:ext cx="48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P6</a:t>
            </a:r>
            <a:endParaRPr lang="zh-TW" altLang="en-US" dirty="0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26037A45-14C7-44E8-A7BC-E863357F04B9}"/>
              </a:ext>
            </a:extLst>
          </p:cNvPr>
          <p:cNvCxnSpPr>
            <a:cxnSpLocks/>
          </p:cNvCxnSpPr>
          <p:nvPr/>
        </p:nvCxnSpPr>
        <p:spPr>
          <a:xfrm flipV="1">
            <a:off x="3944634" y="1637579"/>
            <a:ext cx="0" cy="3914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71B25F1-C630-4F71-81CE-00B9CA9E5242}"/>
              </a:ext>
            </a:extLst>
          </p:cNvPr>
          <p:cNvSpPr txBox="1"/>
          <p:nvPr/>
        </p:nvSpPr>
        <p:spPr>
          <a:xfrm>
            <a:off x="3417086" y="1354800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4</a:t>
            </a:r>
            <a:r>
              <a:rPr lang="zh-TW" altLang="en-US" sz="1100" b="1" dirty="0"/>
              <a:t>路繼電器 </a:t>
            </a:r>
            <a:r>
              <a:rPr lang="en-US" altLang="zh-TW" sz="1100" b="1" dirty="0"/>
              <a:t>IN2</a:t>
            </a:r>
            <a:endParaRPr lang="zh-TW" altLang="en-US" sz="1100" b="1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D944DA8-C4CD-45A6-97CC-281CF3B59220}"/>
              </a:ext>
            </a:extLst>
          </p:cNvPr>
          <p:cNvSpPr txBox="1"/>
          <p:nvPr/>
        </p:nvSpPr>
        <p:spPr>
          <a:xfrm>
            <a:off x="2776266" y="2025962"/>
            <a:ext cx="48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P4</a:t>
            </a:r>
            <a:endParaRPr lang="zh-TW" altLang="en-US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0D4FA6E8-3261-4C9B-B30D-8E2269A4861E}"/>
              </a:ext>
            </a:extLst>
          </p:cNvPr>
          <p:cNvCxnSpPr>
            <a:cxnSpLocks/>
          </p:cNvCxnSpPr>
          <p:nvPr/>
        </p:nvCxnSpPr>
        <p:spPr>
          <a:xfrm flipV="1">
            <a:off x="2919793" y="1616410"/>
            <a:ext cx="0" cy="3914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E1E2A01-2915-4DD2-A2AA-B96C69DE1A31}"/>
              </a:ext>
            </a:extLst>
          </p:cNvPr>
          <p:cNvSpPr txBox="1"/>
          <p:nvPr/>
        </p:nvSpPr>
        <p:spPr>
          <a:xfrm flipH="1">
            <a:off x="2457065" y="1372482"/>
            <a:ext cx="9918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/>
              <a:t>Arduino </a:t>
            </a:r>
            <a:r>
              <a:rPr lang="en-US" altLang="zh-TW" sz="1300" b="1" dirty="0">
                <a:solidFill>
                  <a:srgbClr val="FF0000"/>
                </a:solidFill>
              </a:rPr>
              <a:t>P2</a:t>
            </a:r>
            <a:endParaRPr lang="zh-TW" altLang="en-US" sz="1300" b="1" dirty="0">
              <a:solidFill>
                <a:srgbClr val="FF0000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1826319-77EA-4C71-869A-5D54BD0099A8}"/>
              </a:ext>
            </a:extLst>
          </p:cNvPr>
          <p:cNvSpPr txBox="1"/>
          <p:nvPr/>
        </p:nvSpPr>
        <p:spPr>
          <a:xfrm>
            <a:off x="2509018" y="2240211"/>
            <a:ext cx="9541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/>
              <a:t>(</a:t>
            </a:r>
            <a:r>
              <a:rPr lang="zh-TW" altLang="en-US" sz="1300" b="1" dirty="0"/>
              <a:t>喚醒腳位</a:t>
            </a:r>
            <a:r>
              <a:rPr lang="en-US" altLang="zh-TW" sz="1300" b="1" dirty="0"/>
              <a:t>)</a:t>
            </a:r>
            <a:endParaRPr lang="zh-TW" altLang="en-US" sz="1300" b="1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0147B0F-81BC-4D05-BBDF-8616ADA7A775}"/>
              </a:ext>
            </a:extLst>
          </p:cNvPr>
          <p:cNvSpPr txBox="1"/>
          <p:nvPr/>
        </p:nvSpPr>
        <p:spPr>
          <a:xfrm>
            <a:off x="1682003" y="2023917"/>
            <a:ext cx="982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P3</a:t>
            </a:r>
          </a:p>
          <a:p>
            <a:r>
              <a:rPr lang="en-US" altLang="zh-TW" sz="1400" dirty="0"/>
              <a:t>LoRa RX(</a:t>
            </a:r>
            <a:r>
              <a:rPr lang="zh-TW" altLang="en-US" sz="1400" dirty="0"/>
              <a:t>黃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8999938B-D1E7-491E-AFFC-7EA3DB124614}"/>
              </a:ext>
            </a:extLst>
          </p:cNvPr>
          <p:cNvCxnSpPr>
            <a:cxnSpLocks/>
          </p:cNvCxnSpPr>
          <p:nvPr/>
        </p:nvCxnSpPr>
        <p:spPr>
          <a:xfrm flipV="1">
            <a:off x="1882354" y="1637579"/>
            <a:ext cx="0" cy="3914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D971840-E01A-4A10-B297-EEECBFBCE2C0}"/>
              </a:ext>
            </a:extLst>
          </p:cNvPr>
          <p:cNvSpPr txBox="1"/>
          <p:nvPr/>
        </p:nvSpPr>
        <p:spPr>
          <a:xfrm>
            <a:off x="1036441" y="2033972"/>
            <a:ext cx="982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P2</a:t>
            </a:r>
          </a:p>
          <a:p>
            <a:r>
              <a:rPr lang="en-US" altLang="zh-TW" sz="1400" dirty="0"/>
              <a:t>LoRa TX(</a:t>
            </a:r>
            <a:r>
              <a:rPr lang="zh-TW" altLang="en-US" sz="1400" dirty="0"/>
              <a:t>綠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8C83F36E-103C-409E-BE96-69C662954FA3}"/>
              </a:ext>
            </a:extLst>
          </p:cNvPr>
          <p:cNvCxnSpPr>
            <a:cxnSpLocks/>
          </p:cNvCxnSpPr>
          <p:nvPr/>
        </p:nvCxnSpPr>
        <p:spPr>
          <a:xfrm flipV="1">
            <a:off x="1192144" y="1642514"/>
            <a:ext cx="0" cy="3914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C612988-BD9D-4BB3-9392-90D3BFA3D7B1}"/>
              </a:ext>
            </a:extLst>
          </p:cNvPr>
          <p:cNvSpPr txBox="1"/>
          <p:nvPr/>
        </p:nvSpPr>
        <p:spPr>
          <a:xfrm>
            <a:off x="1682003" y="1304336"/>
            <a:ext cx="419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黃</a:t>
            </a:r>
            <a:endParaRPr lang="zh-TW" altLang="en-US" b="1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D790B58-37C9-4B6A-8561-62BE73BAA9F3}"/>
              </a:ext>
            </a:extLst>
          </p:cNvPr>
          <p:cNvSpPr txBox="1"/>
          <p:nvPr/>
        </p:nvSpPr>
        <p:spPr>
          <a:xfrm>
            <a:off x="980201" y="1304336"/>
            <a:ext cx="419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綠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FE22A10-A6FA-4CAB-84A9-6990587E8FEE}"/>
              </a:ext>
            </a:extLst>
          </p:cNvPr>
          <p:cNvSpPr/>
          <p:nvPr/>
        </p:nvSpPr>
        <p:spPr>
          <a:xfrm>
            <a:off x="6624738" y="2342941"/>
            <a:ext cx="5103842" cy="1749490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465F21E-0BC2-4C03-BF7D-A9A44236E21C}"/>
              </a:ext>
            </a:extLst>
          </p:cNvPr>
          <p:cNvSpPr txBox="1"/>
          <p:nvPr/>
        </p:nvSpPr>
        <p:spPr>
          <a:xfrm>
            <a:off x="10888824" y="241186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DC+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AC33EC0-65CB-41D4-BB05-0C6A109012FD}"/>
              </a:ext>
            </a:extLst>
          </p:cNvPr>
          <p:cNvSpPr txBox="1"/>
          <p:nvPr/>
        </p:nvSpPr>
        <p:spPr>
          <a:xfrm>
            <a:off x="10257453" y="241186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DC-</a:t>
            </a:r>
            <a:endParaRPr lang="zh-TW" altLang="en-US" dirty="0"/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4BD8FBBE-B0EE-49A2-B526-21E63DF1716E}"/>
              </a:ext>
            </a:extLst>
          </p:cNvPr>
          <p:cNvCxnSpPr/>
          <p:nvPr/>
        </p:nvCxnSpPr>
        <p:spPr>
          <a:xfrm flipV="1">
            <a:off x="11084767" y="1873993"/>
            <a:ext cx="0" cy="468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FC271FE-776C-4825-AAF8-962C3AEF2D7E}"/>
              </a:ext>
            </a:extLst>
          </p:cNvPr>
          <p:cNvSpPr txBox="1"/>
          <p:nvPr/>
        </p:nvSpPr>
        <p:spPr>
          <a:xfrm>
            <a:off x="10783767" y="14079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5V</a:t>
            </a:r>
            <a:r>
              <a:rPr lang="en-US" altLang="zh-TW" sz="1200" b="1" dirty="0">
                <a:solidFill>
                  <a:srgbClr val="FF0000"/>
                </a:solidFill>
              </a:rPr>
              <a:t>+</a:t>
            </a:r>
            <a:r>
              <a:rPr lang="zh-TW" altLang="en-US" sz="1200" b="1" dirty="0">
                <a:solidFill>
                  <a:srgbClr val="FF0000"/>
                </a:solidFill>
              </a:rPr>
              <a:t> 接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麵包板正</a:t>
            </a: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FC15ED0D-D504-4CD0-B1C6-30C9B80EFBE1}"/>
              </a:ext>
            </a:extLst>
          </p:cNvPr>
          <p:cNvCxnSpPr/>
          <p:nvPr/>
        </p:nvCxnSpPr>
        <p:spPr>
          <a:xfrm flipV="1">
            <a:off x="10428095" y="1886182"/>
            <a:ext cx="0" cy="468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FC5B352D-279F-4C48-A762-DEE6CA949742}"/>
              </a:ext>
            </a:extLst>
          </p:cNvPr>
          <p:cNvCxnSpPr/>
          <p:nvPr/>
        </p:nvCxnSpPr>
        <p:spPr>
          <a:xfrm flipV="1">
            <a:off x="9391261" y="1735494"/>
            <a:ext cx="0" cy="6074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05A4B1E1-14D4-4798-A336-BB47E0C2AFC7}"/>
              </a:ext>
            </a:extLst>
          </p:cNvPr>
          <p:cNvCxnSpPr/>
          <p:nvPr/>
        </p:nvCxnSpPr>
        <p:spPr>
          <a:xfrm flipV="1">
            <a:off x="8647922" y="1747683"/>
            <a:ext cx="0" cy="6074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30D3A555-0D65-49B6-95C8-A08641803398}"/>
              </a:ext>
            </a:extLst>
          </p:cNvPr>
          <p:cNvCxnSpPr/>
          <p:nvPr/>
        </p:nvCxnSpPr>
        <p:spPr>
          <a:xfrm flipV="1">
            <a:off x="7760758" y="1747683"/>
            <a:ext cx="0" cy="6074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185B93DE-DE2D-4058-B9F0-409F25FBCFC7}"/>
              </a:ext>
            </a:extLst>
          </p:cNvPr>
          <p:cNvSpPr txBox="1"/>
          <p:nvPr/>
        </p:nvSpPr>
        <p:spPr>
          <a:xfrm>
            <a:off x="8393685" y="237497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IN2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F7267BDF-A681-4489-8909-BF9969FE4A2F}"/>
              </a:ext>
            </a:extLst>
          </p:cNvPr>
          <p:cNvSpPr txBox="1"/>
          <p:nvPr/>
        </p:nvSpPr>
        <p:spPr>
          <a:xfrm>
            <a:off x="7551221" y="2342014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IN3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722A4D4B-C154-4614-8B05-38B31D783EE8}"/>
              </a:ext>
            </a:extLst>
          </p:cNvPr>
          <p:cNvSpPr txBox="1"/>
          <p:nvPr/>
        </p:nvSpPr>
        <p:spPr>
          <a:xfrm>
            <a:off x="8210649" y="1430082"/>
            <a:ext cx="976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溫濕度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A41FA48-2305-411D-B849-95EA615735E6}"/>
              </a:ext>
            </a:extLst>
          </p:cNvPr>
          <p:cNvSpPr/>
          <p:nvPr/>
        </p:nvSpPr>
        <p:spPr>
          <a:xfrm>
            <a:off x="6783916" y="3016697"/>
            <a:ext cx="983630" cy="8590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0012D22-CE44-46C0-BAEE-C34C7F30DE30}"/>
              </a:ext>
            </a:extLst>
          </p:cNvPr>
          <p:cNvSpPr/>
          <p:nvPr/>
        </p:nvSpPr>
        <p:spPr>
          <a:xfrm>
            <a:off x="9202877" y="3017520"/>
            <a:ext cx="903570" cy="8535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E50510A-608D-4192-A24F-4B3F2299287D}"/>
              </a:ext>
            </a:extLst>
          </p:cNvPr>
          <p:cNvSpPr/>
          <p:nvPr/>
        </p:nvSpPr>
        <p:spPr>
          <a:xfrm>
            <a:off x="7987379" y="3017520"/>
            <a:ext cx="903570" cy="8535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62D83FE-613B-4917-8860-FD3DE49E397F}"/>
              </a:ext>
            </a:extLst>
          </p:cNvPr>
          <p:cNvSpPr/>
          <p:nvPr/>
        </p:nvSpPr>
        <p:spPr>
          <a:xfrm>
            <a:off x="10632982" y="3032669"/>
            <a:ext cx="903570" cy="8535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34BD1DFD-5B12-4223-AABD-56574ECDFC1C}"/>
              </a:ext>
            </a:extLst>
          </p:cNvPr>
          <p:cNvSpPr txBox="1"/>
          <p:nvPr/>
        </p:nvSpPr>
        <p:spPr>
          <a:xfrm>
            <a:off x="9290667" y="3293560"/>
            <a:ext cx="976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溫濕度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F848EB55-84C9-430B-815A-773481F9F465}"/>
              </a:ext>
            </a:extLst>
          </p:cNvPr>
          <p:cNvSpPr txBox="1"/>
          <p:nvPr/>
        </p:nvSpPr>
        <p:spPr>
          <a:xfrm>
            <a:off x="8134738" y="3314296"/>
            <a:ext cx="70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風扇</a:t>
            </a: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0432F972-4F55-4D40-894E-C3F889F470FB}"/>
              </a:ext>
            </a:extLst>
          </p:cNvPr>
          <p:cNvSpPr txBox="1"/>
          <p:nvPr/>
        </p:nvSpPr>
        <p:spPr>
          <a:xfrm>
            <a:off x="7505769" y="1407926"/>
            <a:ext cx="70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風扇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4F058352-0507-4652-B511-2DF4BC623727}"/>
              </a:ext>
            </a:extLst>
          </p:cNvPr>
          <p:cNvSpPr txBox="1"/>
          <p:nvPr/>
        </p:nvSpPr>
        <p:spPr>
          <a:xfrm>
            <a:off x="8251363" y="1125707"/>
            <a:ext cx="115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Mini  </a:t>
            </a:r>
            <a:r>
              <a:rPr lang="en-US" altLang="zh-TW" sz="1400" b="1" dirty="0">
                <a:solidFill>
                  <a:srgbClr val="FF0000"/>
                </a:solidFill>
              </a:rPr>
              <a:t>P7 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AED6D652-AFCD-48EC-B14C-B946BB52C3A6}"/>
              </a:ext>
            </a:extLst>
          </p:cNvPr>
          <p:cNvSpPr txBox="1"/>
          <p:nvPr/>
        </p:nvSpPr>
        <p:spPr>
          <a:xfrm>
            <a:off x="7310867" y="1120774"/>
            <a:ext cx="899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Mini  </a:t>
            </a:r>
            <a:r>
              <a:rPr lang="en-US" altLang="zh-TW" sz="1400" b="1" dirty="0">
                <a:solidFill>
                  <a:srgbClr val="FF0000"/>
                </a:solidFill>
              </a:rPr>
              <a:t>P6 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CF56B883-45FF-4A9F-B7BD-CCAB9D728B10}"/>
              </a:ext>
            </a:extLst>
          </p:cNvPr>
          <p:cNvSpPr txBox="1"/>
          <p:nvPr/>
        </p:nvSpPr>
        <p:spPr>
          <a:xfrm>
            <a:off x="9137024" y="23934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IN1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4597CCC-E224-43DA-AC9D-E3ED6389CFB0}"/>
              </a:ext>
            </a:extLst>
          </p:cNvPr>
          <p:cNvSpPr txBox="1"/>
          <p:nvPr/>
        </p:nvSpPr>
        <p:spPr>
          <a:xfrm>
            <a:off x="9197064" y="1499993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b="1" dirty="0">
                <a:solidFill>
                  <a:srgbClr val="FF0000"/>
                </a:solidFill>
              </a:rPr>
              <a:t>X</a:t>
            </a:r>
            <a:endParaRPr lang="zh-TW" altLang="en-US" sz="2500" b="1" dirty="0">
              <a:solidFill>
                <a:srgbClr val="FF0000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CA1F5769-726F-4FCE-AA35-F738FBD27F37}"/>
              </a:ext>
            </a:extLst>
          </p:cNvPr>
          <p:cNvCxnSpPr/>
          <p:nvPr/>
        </p:nvCxnSpPr>
        <p:spPr>
          <a:xfrm flipV="1">
            <a:off x="6924018" y="1747683"/>
            <a:ext cx="0" cy="6074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51D9EC1D-369A-455D-A360-D3184B30650D}"/>
              </a:ext>
            </a:extLst>
          </p:cNvPr>
          <p:cNvSpPr txBox="1"/>
          <p:nvPr/>
        </p:nvSpPr>
        <p:spPr>
          <a:xfrm>
            <a:off x="6729821" y="1512182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b="1" dirty="0">
                <a:solidFill>
                  <a:srgbClr val="FF0000"/>
                </a:solidFill>
              </a:rPr>
              <a:t>X</a:t>
            </a:r>
            <a:endParaRPr lang="zh-TW" altLang="en-US" sz="2500" b="1" dirty="0">
              <a:solidFill>
                <a:srgbClr val="FF0000"/>
              </a:solidFill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28794312-DE61-4D10-B3DC-3688EFEE09DD}"/>
              </a:ext>
            </a:extLst>
          </p:cNvPr>
          <p:cNvSpPr txBox="1"/>
          <p:nvPr/>
        </p:nvSpPr>
        <p:spPr>
          <a:xfrm>
            <a:off x="6729147" y="2365700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IN4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E6C78540-ABD1-4CF8-8B12-35FF6E6AB3FD}"/>
              </a:ext>
            </a:extLst>
          </p:cNvPr>
          <p:cNvSpPr txBox="1"/>
          <p:nvPr/>
        </p:nvSpPr>
        <p:spPr>
          <a:xfrm>
            <a:off x="6689107" y="129125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</a:t>
            </a: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92E40E9A-D9E9-43AB-BEA5-1B8F90A35A59}"/>
              </a:ext>
            </a:extLst>
          </p:cNvPr>
          <p:cNvSpPr txBox="1"/>
          <p:nvPr/>
        </p:nvSpPr>
        <p:spPr>
          <a:xfrm>
            <a:off x="9169970" y="130433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8192320D-7023-4464-9B9D-4BB01D2AF9F0}"/>
              </a:ext>
            </a:extLst>
          </p:cNvPr>
          <p:cNvSpPr txBox="1"/>
          <p:nvPr/>
        </p:nvSpPr>
        <p:spPr>
          <a:xfrm>
            <a:off x="7051650" y="328818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930F49B-7DBB-4855-BDBF-933C965A9C86}"/>
              </a:ext>
            </a:extLst>
          </p:cNvPr>
          <p:cNvSpPr/>
          <p:nvPr/>
        </p:nvSpPr>
        <p:spPr>
          <a:xfrm>
            <a:off x="6797580" y="3016697"/>
            <a:ext cx="983630" cy="8590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CBC8A691-A558-4D4E-B586-5E26FDCBF772}"/>
              </a:ext>
            </a:extLst>
          </p:cNvPr>
          <p:cNvSpPr txBox="1"/>
          <p:nvPr/>
        </p:nvSpPr>
        <p:spPr>
          <a:xfrm rot="5400000">
            <a:off x="9414192" y="3747713"/>
            <a:ext cx="50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COM</a:t>
            </a:r>
            <a:endParaRPr lang="zh-TW" altLang="en-US" sz="1200" dirty="0"/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38523D22-AF04-4BD1-B1CF-2E2475FC63E0}"/>
              </a:ext>
            </a:extLst>
          </p:cNvPr>
          <p:cNvCxnSpPr>
            <a:cxnSpLocks/>
          </p:cNvCxnSpPr>
          <p:nvPr/>
        </p:nvCxnSpPr>
        <p:spPr>
          <a:xfrm>
            <a:off x="9654662" y="4100911"/>
            <a:ext cx="0" cy="5658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12D1C3A0-8976-46F5-ACC2-20BFAD55C74E}"/>
              </a:ext>
            </a:extLst>
          </p:cNvPr>
          <p:cNvSpPr txBox="1"/>
          <p:nvPr/>
        </p:nvSpPr>
        <p:spPr>
          <a:xfrm>
            <a:off x="9440452" y="4597998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5V</a:t>
            </a:r>
            <a:r>
              <a:rPr lang="en-US" altLang="zh-TW" sz="1400" dirty="0">
                <a:solidFill>
                  <a:srgbClr val="FF0000"/>
                </a:solidFill>
              </a:rPr>
              <a:t>+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276188CD-EEA2-43A4-A0CC-31BD23D5C600}"/>
              </a:ext>
            </a:extLst>
          </p:cNvPr>
          <p:cNvSpPr txBox="1"/>
          <p:nvPr/>
        </p:nvSpPr>
        <p:spPr>
          <a:xfrm rot="5400000">
            <a:off x="9163793" y="3784350"/>
            <a:ext cx="479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NO</a:t>
            </a:r>
            <a:endParaRPr lang="zh-TW" altLang="en-US" sz="1200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3347CE55-8BEE-4509-A963-59B4574253BA}"/>
              </a:ext>
            </a:extLst>
          </p:cNvPr>
          <p:cNvSpPr txBox="1"/>
          <p:nvPr/>
        </p:nvSpPr>
        <p:spPr>
          <a:xfrm rot="5400000">
            <a:off x="9767966" y="3755214"/>
            <a:ext cx="448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NC</a:t>
            </a:r>
            <a:endParaRPr lang="zh-TW" altLang="en-US" sz="1200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5FFFB0A6-B72C-41F6-9E18-89119A37A32B}"/>
              </a:ext>
            </a:extLst>
          </p:cNvPr>
          <p:cNvSpPr txBox="1"/>
          <p:nvPr/>
        </p:nvSpPr>
        <p:spPr>
          <a:xfrm rot="5400000">
            <a:off x="8119732" y="3726872"/>
            <a:ext cx="52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COM</a:t>
            </a:r>
            <a:endParaRPr lang="zh-TW" altLang="en-US" sz="1200" dirty="0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ABA31690-2CCA-4B5A-B870-BBCC9C0F6ACE}"/>
              </a:ext>
            </a:extLst>
          </p:cNvPr>
          <p:cNvSpPr txBox="1"/>
          <p:nvPr/>
        </p:nvSpPr>
        <p:spPr>
          <a:xfrm rot="5400000">
            <a:off x="7854795" y="3752913"/>
            <a:ext cx="426605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NO</a:t>
            </a:r>
            <a:endParaRPr lang="zh-TW" altLang="en-US" sz="12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47D2569-2811-4AAB-94D6-A0DA285EED2D}"/>
              </a:ext>
            </a:extLst>
          </p:cNvPr>
          <p:cNvSpPr txBox="1"/>
          <p:nvPr/>
        </p:nvSpPr>
        <p:spPr>
          <a:xfrm rot="5400000">
            <a:off x="8496881" y="3706814"/>
            <a:ext cx="39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NC</a:t>
            </a:r>
            <a:endParaRPr lang="zh-TW" altLang="en-US" sz="1200" dirty="0"/>
          </a:p>
        </p:txBody>
      </p: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E1431779-0F16-479D-B37D-0FBA7DB36DFB}"/>
              </a:ext>
            </a:extLst>
          </p:cNvPr>
          <p:cNvCxnSpPr>
            <a:cxnSpLocks/>
          </p:cNvCxnSpPr>
          <p:nvPr/>
        </p:nvCxnSpPr>
        <p:spPr>
          <a:xfrm>
            <a:off x="8372365" y="4092431"/>
            <a:ext cx="0" cy="5658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A61674C8-31FA-413C-9241-45B868966798}"/>
              </a:ext>
            </a:extLst>
          </p:cNvPr>
          <p:cNvSpPr txBox="1"/>
          <p:nvPr/>
        </p:nvSpPr>
        <p:spPr>
          <a:xfrm>
            <a:off x="8080242" y="4588761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12V</a:t>
            </a:r>
            <a:r>
              <a:rPr lang="en-US" altLang="zh-TW" sz="1400" dirty="0">
                <a:solidFill>
                  <a:srgbClr val="FF0000"/>
                </a:solidFill>
              </a:rPr>
              <a:t>+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3BC8E0C-87F7-49ED-9032-A7E1A04B803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59464" y="3242271"/>
            <a:ext cx="513096" cy="6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AC3EC160-AEB7-46CC-A018-C316A5822457}"/>
              </a:ext>
            </a:extLst>
          </p:cNvPr>
          <p:cNvCxnSpPr>
            <a:cxnSpLocks/>
          </p:cNvCxnSpPr>
          <p:nvPr/>
        </p:nvCxnSpPr>
        <p:spPr>
          <a:xfrm>
            <a:off x="1276081" y="3775050"/>
            <a:ext cx="1" cy="417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33152554-4DB0-4D57-9C05-25CAF75172C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125990" y="3771153"/>
            <a:ext cx="0" cy="819195"/>
          </a:xfrm>
          <a:prstGeom prst="line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0A8E798-B97D-4228-82A1-FFB4236AE515}"/>
              </a:ext>
            </a:extLst>
          </p:cNvPr>
          <p:cNvSpPr txBox="1"/>
          <p:nvPr/>
        </p:nvSpPr>
        <p:spPr>
          <a:xfrm>
            <a:off x="2606334" y="269278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看註</a:t>
            </a:r>
            <a:r>
              <a:rPr lang="en-US" altLang="zh-TW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1)</a:t>
            </a:r>
            <a:endParaRPr lang="zh-TW" alt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C798D80-0343-43CC-81B8-99ECC41CF8C1}"/>
              </a:ext>
            </a:extLst>
          </p:cNvPr>
          <p:cNvSpPr txBox="1"/>
          <p:nvPr/>
        </p:nvSpPr>
        <p:spPr>
          <a:xfrm>
            <a:off x="2820672" y="5451856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Vin</a:t>
            </a:r>
            <a:r>
              <a:rPr lang="en-US" altLang="zh-TW" sz="1400" b="1" dirty="0">
                <a:solidFill>
                  <a:srgbClr val="FF0000"/>
                </a:solidFill>
              </a:rPr>
              <a:t>+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5850F5E6-CDB4-43B8-9C6F-E22E4EAC64B1}"/>
              </a:ext>
            </a:extLst>
          </p:cNvPr>
          <p:cNvSpPr txBox="1"/>
          <p:nvPr/>
        </p:nvSpPr>
        <p:spPr>
          <a:xfrm>
            <a:off x="3357324" y="5461676"/>
            <a:ext cx="47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Vin</a:t>
            </a:r>
            <a:r>
              <a:rPr lang="en-US" altLang="zh-TW" sz="1400" b="1" dirty="0">
                <a:solidFill>
                  <a:srgbClr val="FF0000"/>
                </a:solidFill>
              </a:rPr>
              <a:t>-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C4541FAC-A67A-440F-A154-93436C99AB34}"/>
              </a:ext>
            </a:extLst>
          </p:cNvPr>
          <p:cNvCxnSpPr>
            <a:stCxn id="38" idx="2"/>
          </p:cNvCxnSpPr>
          <p:nvPr/>
        </p:nvCxnSpPr>
        <p:spPr>
          <a:xfrm>
            <a:off x="3077313" y="5759633"/>
            <a:ext cx="0" cy="321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7732F522-FB3E-4C6F-8C4E-9386EF874DCB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3596332" y="5769453"/>
            <a:ext cx="0" cy="311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FEEF357-25C2-4014-934A-B787459174A8}"/>
              </a:ext>
            </a:extLst>
          </p:cNvPr>
          <p:cNvSpPr txBox="1"/>
          <p:nvPr/>
        </p:nvSpPr>
        <p:spPr>
          <a:xfrm>
            <a:off x="2746100" y="600404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12V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EE2D8D03-6D6D-423A-A3E2-1ACC01AEC4A9}"/>
              </a:ext>
            </a:extLst>
          </p:cNvPr>
          <p:cNvSpPr txBox="1"/>
          <p:nvPr/>
        </p:nvSpPr>
        <p:spPr>
          <a:xfrm>
            <a:off x="3361464" y="599789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GND</a:t>
            </a:r>
            <a:endParaRPr lang="zh-TW" altLang="en-US" sz="18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504F623F-26AF-46A1-BD90-38BF30F5F170}"/>
              </a:ext>
            </a:extLst>
          </p:cNvPr>
          <p:cNvSpPr txBox="1"/>
          <p:nvPr/>
        </p:nvSpPr>
        <p:spPr>
          <a:xfrm>
            <a:off x="3902482" y="2629959"/>
            <a:ext cx="1294004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ea typeface="標楷體" panose="03000509000000000000" pitchFamily="65" charset="-120"/>
              </a:rPr>
              <a:t>Arduino mini</a:t>
            </a:r>
            <a:endParaRPr lang="zh-TW" altLang="en-US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ea typeface="標楷體" panose="03000509000000000000" pitchFamily="65" charset="-120"/>
            </a:endParaRPr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4782EA12-8AFE-4052-A557-0EDE9708FD46}"/>
              </a:ext>
            </a:extLst>
          </p:cNvPr>
          <p:cNvSpPr txBox="1"/>
          <p:nvPr/>
        </p:nvSpPr>
        <p:spPr>
          <a:xfrm>
            <a:off x="9977133" y="14186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GND</a:t>
            </a:r>
            <a:r>
              <a:rPr lang="zh-TW" altLang="en-US" sz="1200" b="1" dirty="0">
                <a:solidFill>
                  <a:srgbClr val="FF0000"/>
                </a:solidFill>
              </a:rPr>
              <a:t> 接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麵包板負</a:t>
            </a:r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CAB6F1C9-9BDB-44EE-9075-77185FFF0B85}"/>
              </a:ext>
            </a:extLst>
          </p:cNvPr>
          <p:cNvSpPr txBox="1"/>
          <p:nvPr/>
        </p:nvSpPr>
        <p:spPr>
          <a:xfrm>
            <a:off x="10838328" y="328818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7131B8A5-6359-4AB7-8921-03CF9B91F8D2}"/>
              </a:ext>
            </a:extLst>
          </p:cNvPr>
          <p:cNvSpPr txBox="1"/>
          <p:nvPr/>
        </p:nvSpPr>
        <p:spPr>
          <a:xfrm>
            <a:off x="10799184" y="3081965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/>
              <a:t>1</a:t>
            </a:r>
            <a:r>
              <a:rPr lang="zh-TW" altLang="en-US" sz="1400"/>
              <a:t>號</a:t>
            </a:r>
            <a:endParaRPr lang="zh-TW" altLang="en-US" sz="1400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79F12C1-556B-4F19-9BAF-520AABA8E7E7}"/>
              </a:ext>
            </a:extLst>
          </p:cNvPr>
          <p:cNvSpPr txBox="1"/>
          <p:nvPr/>
        </p:nvSpPr>
        <p:spPr>
          <a:xfrm>
            <a:off x="9412797" y="303696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2</a:t>
            </a:r>
            <a:r>
              <a:rPr lang="zh-TW" altLang="en-US" sz="1400" dirty="0"/>
              <a:t>號</a:t>
            </a: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55845FA0-E194-4CB3-BF00-BAEAE13CE95C}"/>
              </a:ext>
            </a:extLst>
          </p:cNvPr>
          <p:cNvSpPr txBox="1"/>
          <p:nvPr/>
        </p:nvSpPr>
        <p:spPr>
          <a:xfrm>
            <a:off x="8146921" y="301976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3</a:t>
            </a:r>
            <a:r>
              <a:rPr lang="zh-TW" altLang="en-US" sz="1400" dirty="0"/>
              <a:t>號</a:t>
            </a: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A068AFAF-5356-4D48-A9BB-BBC045FFA49B}"/>
              </a:ext>
            </a:extLst>
          </p:cNvPr>
          <p:cNvSpPr txBox="1"/>
          <p:nvPr/>
        </p:nvSpPr>
        <p:spPr>
          <a:xfrm>
            <a:off x="7029509" y="3019768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4</a:t>
            </a:r>
            <a:r>
              <a:rPr lang="zh-TW" altLang="en-US" sz="1400" dirty="0"/>
              <a:t>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B64E64E-7F5E-BFD9-7887-A316295B9E9B}"/>
              </a:ext>
            </a:extLst>
          </p:cNvPr>
          <p:cNvSpPr txBox="1"/>
          <p:nvPr/>
        </p:nvSpPr>
        <p:spPr>
          <a:xfrm>
            <a:off x="5691290" y="4675511"/>
            <a:ext cx="108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溫溼度模組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76E707-1F2F-D7B0-4D56-891E8F392BE0}"/>
              </a:ext>
            </a:extLst>
          </p:cNvPr>
          <p:cNvSpPr/>
          <p:nvPr/>
        </p:nvSpPr>
        <p:spPr>
          <a:xfrm>
            <a:off x="5613227" y="4624178"/>
            <a:ext cx="1085019" cy="11283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2BAC63D-EBB4-C8B1-09D6-D3188280E9C5}"/>
              </a:ext>
            </a:extLst>
          </p:cNvPr>
          <p:cNvSpPr txBox="1"/>
          <p:nvPr/>
        </p:nvSpPr>
        <p:spPr>
          <a:xfrm>
            <a:off x="6265296" y="4969268"/>
            <a:ext cx="31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BEE2779-FCBF-18B3-37BB-9CCCAB34DD65}"/>
              </a:ext>
            </a:extLst>
          </p:cNvPr>
          <p:cNvSpPr txBox="1"/>
          <p:nvPr/>
        </p:nvSpPr>
        <p:spPr>
          <a:xfrm>
            <a:off x="6305696" y="5311461"/>
            <a:ext cx="2822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/>
              <a:t>-</a:t>
            </a:r>
            <a:endParaRPr lang="zh-TW" altLang="en-US" sz="26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805FF7C-EF60-4E29-0692-8E6BCAE327C4}"/>
              </a:ext>
            </a:extLst>
          </p:cNvPr>
          <p:cNvCxnSpPr/>
          <p:nvPr/>
        </p:nvCxnSpPr>
        <p:spPr>
          <a:xfrm>
            <a:off x="6698246" y="5601810"/>
            <a:ext cx="5393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E25C7DD-E786-108D-2E10-0F0BE1D08097}"/>
              </a:ext>
            </a:extLst>
          </p:cNvPr>
          <p:cNvSpPr txBox="1"/>
          <p:nvPr/>
        </p:nvSpPr>
        <p:spPr>
          <a:xfrm>
            <a:off x="7195427" y="543093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GND</a:t>
            </a:r>
            <a:endParaRPr lang="zh-TW" altLang="en-US" sz="1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9C066F6-32B2-4678-B9BA-4876CEB04A22}"/>
              </a:ext>
            </a:extLst>
          </p:cNvPr>
          <p:cNvSpPr txBox="1"/>
          <p:nvPr/>
        </p:nvSpPr>
        <p:spPr>
          <a:xfrm>
            <a:off x="5639801" y="5059270"/>
            <a:ext cx="478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SDA</a:t>
            </a:r>
            <a:endParaRPr lang="zh-TW" altLang="en-US" sz="1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474ADB6-90C6-6226-47C3-39E0763451B6}"/>
              </a:ext>
            </a:extLst>
          </p:cNvPr>
          <p:cNvSpPr txBox="1"/>
          <p:nvPr/>
        </p:nvSpPr>
        <p:spPr>
          <a:xfrm>
            <a:off x="5660127" y="5373705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SCL</a:t>
            </a:r>
            <a:endParaRPr lang="zh-TW" altLang="en-US" sz="1400" dirty="0"/>
          </a:p>
        </p:txBody>
      </p:sp>
      <p:cxnSp>
        <p:nvCxnSpPr>
          <p:cNvPr id="134" name="接點: 肘形 133">
            <a:extLst>
              <a:ext uri="{FF2B5EF4-FFF2-40B4-BE49-F238E27FC236}">
                <a16:creationId xmlns:a16="http://schemas.microsoft.com/office/drawing/2014/main" id="{924807DE-A008-D2C3-72A2-EC79E751B6F7}"/>
              </a:ext>
            </a:extLst>
          </p:cNvPr>
          <p:cNvCxnSpPr>
            <a:cxnSpLocks/>
            <a:stCxn id="36" idx="3"/>
            <a:endCxn id="7" idx="1"/>
          </p:cNvCxnSpPr>
          <p:nvPr/>
        </p:nvCxnSpPr>
        <p:spPr>
          <a:xfrm>
            <a:off x="3346794" y="3081525"/>
            <a:ext cx="2266433" cy="2106850"/>
          </a:xfrm>
          <a:prstGeom prst="bentConnector3">
            <a:avLst>
              <a:gd name="adj1" fmla="val 77028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FAB7390F-A1DD-0C20-590B-A138291CBCC4}"/>
              </a:ext>
            </a:extLst>
          </p:cNvPr>
          <p:cNvSpPr txBox="1"/>
          <p:nvPr/>
        </p:nvSpPr>
        <p:spPr>
          <a:xfrm>
            <a:off x="8347628" y="6356250"/>
            <a:ext cx="108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12V</a:t>
            </a:r>
            <a:r>
              <a:rPr lang="zh-TW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散熱風扇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DD677CD5-BED1-2CBE-F2C8-426BA8B59ADD}"/>
              </a:ext>
            </a:extLst>
          </p:cNvPr>
          <p:cNvSpPr/>
          <p:nvPr/>
        </p:nvSpPr>
        <p:spPr>
          <a:xfrm>
            <a:off x="8372365" y="5997897"/>
            <a:ext cx="980759" cy="66454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C1B80A4D-A420-C113-AA9D-A8E16AE27D09}"/>
              </a:ext>
            </a:extLst>
          </p:cNvPr>
          <p:cNvSpPr txBox="1"/>
          <p:nvPr/>
        </p:nvSpPr>
        <p:spPr>
          <a:xfrm>
            <a:off x="8472306" y="5955349"/>
            <a:ext cx="31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3115E0AF-3C4E-7D08-8C11-5E1B31CA8E20}"/>
              </a:ext>
            </a:extLst>
          </p:cNvPr>
          <p:cNvSpPr txBox="1"/>
          <p:nvPr/>
        </p:nvSpPr>
        <p:spPr>
          <a:xfrm>
            <a:off x="8925625" y="5943749"/>
            <a:ext cx="2822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/>
              <a:t>-</a:t>
            </a:r>
            <a:endParaRPr lang="zh-TW" altLang="en-US" sz="2600" b="1" dirty="0"/>
          </a:p>
        </p:txBody>
      </p:sp>
      <p:cxnSp>
        <p:nvCxnSpPr>
          <p:cNvPr id="174" name="接點: 肘形 173">
            <a:extLst>
              <a:ext uri="{FF2B5EF4-FFF2-40B4-BE49-F238E27FC236}">
                <a16:creationId xmlns:a16="http://schemas.microsoft.com/office/drawing/2014/main" id="{A139FAE5-9B89-F01B-B9C5-61B293254B01}"/>
              </a:ext>
            </a:extLst>
          </p:cNvPr>
          <p:cNvCxnSpPr>
            <a:cxnSpLocks/>
            <a:endCxn id="118" idx="3"/>
          </p:cNvCxnSpPr>
          <p:nvPr/>
        </p:nvCxnSpPr>
        <p:spPr>
          <a:xfrm rot="16200000" flipV="1">
            <a:off x="7401331" y="4771482"/>
            <a:ext cx="1895024" cy="56149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51859626-8260-E97F-960B-E7F4F6CB805F}"/>
              </a:ext>
            </a:extLst>
          </p:cNvPr>
          <p:cNvCxnSpPr>
            <a:cxnSpLocks/>
          </p:cNvCxnSpPr>
          <p:nvPr/>
        </p:nvCxnSpPr>
        <p:spPr>
          <a:xfrm flipV="1">
            <a:off x="9066734" y="5652391"/>
            <a:ext cx="0" cy="349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40BAE3E5-6165-48B1-57D8-1C03C6585821}"/>
              </a:ext>
            </a:extLst>
          </p:cNvPr>
          <p:cNvSpPr txBox="1"/>
          <p:nvPr/>
        </p:nvSpPr>
        <p:spPr>
          <a:xfrm>
            <a:off x="8777010" y="536230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GND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097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直線單箭頭接點 215">
            <a:extLst>
              <a:ext uri="{FF2B5EF4-FFF2-40B4-BE49-F238E27FC236}">
                <a16:creationId xmlns:a16="http://schemas.microsoft.com/office/drawing/2014/main" id="{9712F51F-8668-4EB7-90CA-99011452DEBA}"/>
              </a:ext>
            </a:extLst>
          </p:cNvPr>
          <p:cNvCxnSpPr>
            <a:cxnSpLocks/>
          </p:cNvCxnSpPr>
          <p:nvPr/>
        </p:nvCxnSpPr>
        <p:spPr>
          <a:xfrm>
            <a:off x="9801807" y="5985314"/>
            <a:ext cx="0" cy="572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接點: 肘形 220">
            <a:extLst>
              <a:ext uri="{FF2B5EF4-FFF2-40B4-BE49-F238E27FC236}">
                <a16:creationId xmlns:a16="http://schemas.microsoft.com/office/drawing/2014/main" id="{4601AD34-962C-4D07-AAA4-B1CCC25927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97867" y="5905084"/>
            <a:ext cx="411421" cy="57804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接點: 肘形 207">
            <a:extLst>
              <a:ext uri="{FF2B5EF4-FFF2-40B4-BE49-F238E27FC236}">
                <a16:creationId xmlns:a16="http://schemas.microsoft.com/office/drawing/2014/main" id="{85B1E53F-283F-49B1-9C53-B05FF04360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99940" y="4877646"/>
            <a:ext cx="1947" cy="2276729"/>
          </a:xfrm>
          <a:prstGeom prst="bentConnector3">
            <a:avLst>
              <a:gd name="adj1" fmla="val -1174114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D09490E5-CA7D-4E7F-931D-B0D4FC0D813B}"/>
              </a:ext>
            </a:extLst>
          </p:cNvPr>
          <p:cNvCxnSpPr>
            <a:cxnSpLocks/>
          </p:cNvCxnSpPr>
          <p:nvPr/>
        </p:nvCxnSpPr>
        <p:spPr>
          <a:xfrm rot="5400000">
            <a:off x="1508334" y="2205862"/>
            <a:ext cx="3118040" cy="1587461"/>
          </a:xfrm>
          <a:prstGeom prst="bentConnector4">
            <a:avLst>
              <a:gd name="adj1" fmla="val -11020"/>
              <a:gd name="adj2" fmla="val 15495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0EF6280C-89FB-48FC-AC52-6967B353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39" y="163932"/>
            <a:ext cx="10574694" cy="369332"/>
          </a:xfrm>
        </p:spPr>
        <p:txBody>
          <a:bodyPr>
            <a:noAutofit/>
          </a:bodyPr>
          <a:lstStyle/>
          <a:p>
            <a:pPr algn="r"/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MEGA </a:t>
            </a:r>
            <a:r>
              <a:rPr lang="zh-TW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LORA</a:t>
            </a:r>
            <a:r>
              <a:rPr lang="zh-TW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、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太陽能控制器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)(</a:t>
            </a:r>
            <a:r>
              <a:rPr lang="zh-TW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新版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9AD3335-0089-4A25-8586-3F4397F80203}"/>
              </a:ext>
            </a:extLst>
          </p:cNvPr>
          <p:cNvSpPr/>
          <p:nvPr/>
        </p:nvSpPr>
        <p:spPr>
          <a:xfrm>
            <a:off x="1799253" y="1433591"/>
            <a:ext cx="4240763" cy="1749490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4C29DA99-614E-4942-8125-0DB987E782E5}"/>
              </a:ext>
            </a:extLst>
          </p:cNvPr>
          <p:cNvSpPr txBox="1"/>
          <p:nvPr/>
        </p:nvSpPr>
        <p:spPr>
          <a:xfrm>
            <a:off x="2814372" y="2139059"/>
            <a:ext cx="2003796" cy="338554"/>
          </a:xfrm>
          <a:prstGeom prst="rect">
            <a:avLst/>
          </a:prstGeom>
          <a:noFill/>
          <a:ln w="19050"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ea typeface="標楷體" panose="03000509000000000000" pitchFamily="65" charset="-120"/>
              </a:rPr>
              <a:t>Arduino MEGA 2560</a:t>
            </a:r>
            <a:endParaRPr lang="zh-TW" altLang="en-US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E7304F-7F9A-4E69-9D60-8873016F36F2}"/>
              </a:ext>
            </a:extLst>
          </p:cNvPr>
          <p:cNvSpPr txBox="1"/>
          <p:nvPr/>
        </p:nvSpPr>
        <p:spPr>
          <a:xfrm>
            <a:off x="5606854" y="1708171"/>
            <a:ext cx="338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</a:p>
          <a:p>
            <a:endParaRPr lang="en-US" altLang="zh-TW" sz="2400" b="1" dirty="0"/>
          </a:p>
          <a:p>
            <a:r>
              <a:rPr lang="en-US" altLang="zh-TW" sz="2400" b="1" dirty="0"/>
              <a:t>-</a:t>
            </a:r>
            <a:endParaRPr lang="zh-TW" altLang="en-US" sz="2400" b="1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4EA27A6-03E6-44F9-A843-70480725B309}"/>
              </a:ext>
            </a:extLst>
          </p:cNvPr>
          <p:cNvCxnSpPr>
            <a:cxnSpLocks/>
          </p:cNvCxnSpPr>
          <p:nvPr/>
        </p:nvCxnSpPr>
        <p:spPr>
          <a:xfrm flipH="1" flipV="1">
            <a:off x="6040016" y="1987419"/>
            <a:ext cx="941506" cy="66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10140764-E4F5-437E-AF4E-DE584EB8528E}"/>
              </a:ext>
            </a:extLst>
          </p:cNvPr>
          <p:cNvCxnSpPr>
            <a:cxnSpLocks/>
          </p:cNvCxnSpPr>
          <p:nvPr/>
        </p:nvCxnSpPr>
        <p:spPr>
          <a:xfrm flipH="1" flipV="1">
            <a:off x="6040016" y="2680995"/>
            <a:ext cx="941506" cy="66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63B80ACC-5397-480D-A7A0-0BB3AD579768}"/>
              </a:ext>
            </a:extLst>
          </p:cNvPr>
          <p:cNvSpPr/>
          <p:nvPr/>
        </p:nvSpPr>
        <p:spPr>
          <a:xfrm>
            <a:off x="6981522" y="1433591"/>
            <a:ext cx="1025924" cy="1749490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A84EA7AA-689A-4827-98DE-647315CD8295}"/>
              </a:ext>
            </a:extLst>
          </p:cNvPr>
          <p:cNvSpPr txBox="1"/>
          <p:nvPr/>
        </p:nvSpPr>
        <p:spPr>
          <a:xfrm>
            <a:off x="7050607" y="1496142"/>
            <a:ext cx="88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穩壓模組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5CAC2011-2938-4097-B865-A8F2640BE84C}"/>
              </a:ext>
            </a:extLst>
          </p:cNvPr>
          <p:cNvSpPr txBox="1"/>
          <p:nvPr/>
        </p:nvSpPr>
        <p:spPr>
          <a:xfrm>
            <a:off x="7566083" y="184021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+</a:t>
            </a:r>
            <a:r>
              <a:rPr lang="en-US" altLang="zh-TW" sz="1400" dirty="0"/>
              <a:t>IN</a:t>
            </a:r>
            <a:endParaRPr lang="zh-TW" altLang="en-US" sz="1400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29E5022-6A6A-4E11-8884-56A40B6176D8}"/>
              </a:ext>
            </a:extLst>
          </p:cNvPr>
          <p:cNvSpPr txBox="1"/>
          <p:nvPr/>
        </p:nvSpPr>
        <p:spPr>
          <a:xfrm>
            <a:off x="7567902" y="254272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-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/>
              <a:t>IN</a:t>
            </a:r>
            <a:endParaRPr lang="zh-TW" altLang="en-US" sz="1400" dirty="0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5B31E6C5-4DAA-47FF-9458-EF3DE415AC4C}"/>
              </a:ext>
            </a:extLst>
          </p:cNvPr>
          <p:cNvSpPr txBox="1"/>
          <p:nvPr/>
        </p:nvSpPr>
        <p:spPr>
          <a:xfrm>
            <a:off x="6920664" y="184021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OUT</a:t>
            </a:r>
            <a:r>
              <a:rPr lang="en-US" altLang="zh-TW" sz="1400" dirty="0">
                <a:solidFill>
                  <a:srgbClr val="FF0000"/>
                </a:solidFill>
              </a:rPr>
              <a:t>+</a:t>
            </a:r>
            <a:endParaRPr lang="zh-TW" altLang="en-US" sz="1400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7685CE1C-5690-47FE-8BF3-A8C906BF2913}"/>
              </a:ext>
            </a:extLst>
          </p:cNvPr>
          <p:cNvSpPr txBox="1"/>
          <p:nvPr/>
        </p:nvSpPr>
        <p:spPr>
          <a:xfrm>
            <a:off x="6972367" y="252710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OUT</a:t>
            </a:r>
            <a:r>
              <a:rPr lang="en-US" altLang="zh-TW" sz="1400" b="1" dirty="0">
                <a:solidFill>
                  <a:srgbClr val="FF0000"/>
                </a:solidFill>
              </a:rPr>
              <a:t>-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8999103-BF75-4EB5-B7BD-8B35C98A6CDE}"/>
              </a:ext>
            </a:extLst>
          </p:cNvPr>
          <p:cNvSpPr txBox="1"/>
          <p:nvPr/>
        </p:nvSpPr>
        <p:spPr>
          <a:xfrm>
            <a:off x="6920664" y="325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6V)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5E734BB3-4CE1-43F3-AC80-1F334BA2AA61}"/>
              </a:ext>
            </a:extLst>
          </p:cNvPr>
          <p:cNvCxnSpPr>
            <a:cxnSpLocks/>
          </p:cNvCxnSpPr>
          <p:nvPr/>
        </p:nvCxnSpPr>
        <p:spPr>
          <a:xfrm flipH="1">
            <a:off x="8028660" y="2036970"/>
            <a:ext cx="4983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A608EB5E-A70F-4E36-A89B-1DD1C71DA402}"/>
              </a:ext>
            </a:extLst>
          </p:cNvPr>
          <p:cNvCxnSpPr>
            <a:cxnSpLocks/>
          </p:cNvCxnSpPr>
          <p:nvPr/>
        </p:nvCxnSpPr>
        <p:spPr>
          <a:xfrm flipH="1">
            <a:off x="8016601" y="2701277"/>
            <a:ext cx="51037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E8AA9237-82D8-44D9-AEF4-1E086AC3372D}"/>
              </a:ext>
            </a:extLst>
          </p:cNvPr>
          <p:cNvSpPr/>
          <p:nvPr/>
        </p:nvSpPr>
        <p:spPr>
          <a:xfrm>
            <a:off x="8548194" y="1433591"/>
            <a:ext cx="799984" cy="1749490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FEA6F13-3C8E-4737-BC0B-657B198FB068}"/>
              </a:ext>
            </a:extLst>
          </p:cNvPr>
          <p:cNvSpPr txBox="1"/>
          <p:nvPr/>
        </p:nvSpPr>
        <p:spPr>
          <a:xfrm>
            <a:off x="8483936" y="1496142"/>
            <a:ext cx="928500" cy="252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12V Battery</a:t>
            </a:r>
            <a:endParaRPr lang="zh-TW" alt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4A9EA7C4-4081-4692-A615-6CB781D5EEA6}"/>
              </a:ext>
            </a:extLst>
          </p:cNvPr>
          <p:cNvSpPr txBox="1"/>
          <p:nvPr/>
        </p:nvSpPr>
        <p:spPr>
          <a:xfrm>
            <a:off x="8592007" y="1820558"/>
            <a:ext cx="338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</a:p>
          <a:p>
            <a:endParaRPr lang="en-US" altLang="zh-TW" sz="2400" b="1" dirty="0"/>
          </a:p>
          <a:p>
            <a:r>
              <a:rPr lang="en-US" altLang="zh-TW" sz="2400" b="1" dirty="0"/>
              <a:t>-</a:t>
            </a:r>
            <a:endParaRPr lang="zh-TW" altLang="en-US" sz="24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75D2E4F-8A62-4177-B942-2C7A1BD4F9E3}"/>
              </a:ext>
            </a:extLst>
          </p:cNvPr>
          <p:cNvSpPr txBox="1"/>
          <p:nvPr/>
        </p:nvSpPr>
        <p:spPr>
          <a:xfrm>
            <a:off x="4323509" y="1437813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Reset</a:t>
            </a:r>
            <a:endParaRPr lang="zh-TW" altLang="en-US" dirty="0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D93ED970-8316-42C1-97A9-EB22297A78AF}"/>
              </a:ext>
            </a:extLst>
          </p:cNvPr>
          <p:cNvCxnSpPr>
            <a:cxnSpLocks/>
            <a:stCxn id="26" idx="0"/>
          </p:cNvCxnSpPr>
          <p:nvPr/>
        </p:nvCxnSpPr>
        <p:spPr>
          <a:xfrm rot="16200000" flipV="1">
            <a:off x="3917425" y="680734"/>
            <a:ext cx="633762" cy="88039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43">
            <a:extLst>
              <a:ext uri="{FF2B5EF4-FFF2-40B4-BE49-F238E27FC236}">
                <a16:creationId xmlns:a16="http://schemas.microsoft.com/office/drawing/2014/main" id="{DB69368C-E538-4E31-8647-44D01B053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2895">
            <a:off x="3529275" y="125328"/>
            <a:ext cx="489061" cy="585495"/>
          </a:xfrm>
          <a:prstGeom prst="rect">
            <a:avLst/>
          </a:prstGeom>
        </p:spPr>
      </p:pic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B08BD236-1748-4A7F-9655-9B6F950206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12460" y="696080"/>
            <a:ext cx="888130" cy="9341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140CF77-9D85-4AD8-A175-A1697CECF93D}"/>
              </a:ext>
            </a:extLst>
          </p:cNvPr>
          <p:cNvSpPr txBox="1"/>
          <p:nvPr/>
        </p:nvSpPr>
        <p:spPr>
          <a:xfrm>
            <a:off x="1768787" y="644386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麵包板</a:t>
            </a:r>
            <a:r>
              <a:rPr lang="en-US" altLang="zh-TW" sz="13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3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負</a:t>
            </a:r>
            <a:r>
              <a:rPr lang="en-US" altLang="zh-TW" sz="13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3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898F9C1-CFBD-4366-9F6E-9AF9D70443EF}"/>
              </a:ext>
            </a:extLst>
          </p:cNvPr>
          <p:cNvSpPr txBox="1"/>
          <p:nvPr/>
        </p:nvSpPr>
        <p:spPr>
          <a:xfrm>
            <a:off x="3474816" y="1468328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3.3V(</a:t>
            </a:r>
            <a:r>
              <a:rPr lang="en-US" altLang="zh-TW" sz="1400" dirty="0">
                <a:solidFill>
                  <a:srgbClr val="FF0000"/>
                </a:solidFill>
              </a:rPr>
              <a:t>+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05F1090-13FB-49EC-8F6F-AE7223F20C77}"/>
              </a:ext>
            </a:extLst>
          </p:cNvPr>
          <p:cNvSpPr/>
          <p:nvPr/>
        </p:nvSpPr>
        <p:spPr>
          <a:xfrm>
            <a:off x="2259769" y="3732173"/>
            <a:ext cx="1235469" cy="1657499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7400C145-59C0-4E8B-9877-F224768A6AEE}"/>
              </a:ext>
            </a:extLst>
          </p:cNvPr>
          <p:cNvSpPr txBox="1"/>
          <p:nvPr/>
        </p:nvSpPr>
        <p:spPr>
          <a:xfrm>
            <a:off x="2347576" y="3826615"/>
            <a:ext cx="979633" cy="307777"/>
          </a:xfrm>
          <a:prstGeom prst="rect">
            <a:avLst/>
          </a:prstGeom>
          <a:noFill/>
          <a:ln w="19050"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ea typeface="標楷體" panose="03000509000000000000" pitchFamily="65" charset="-120"/>
              </a:rPr>
              <a:t>LORA</a:t>
            </a:r>
            <a:r>
              <a:rPr lang="zh-TW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ea typeface="標楷體" panose="03000509000000000000" pitchFamily="65" charset="-120"/>
              </a:rPr>
              <a:t>模組</a:t>
            </a:r>
            <a:endParaRPr lang="en-US" altLang="zh-TW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ea typeface="標楷體" panose="03000509000000000000" pitchFamily="65" charset="-120"/>
            </a:endParaRP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B8C8D520-93E2-4656-9BE1-4E2FA37ED541}"/>
              </a:ext>
            </a:extLst>
          </p:cNvPr>
          <p:cNvSpPr txBox="1"/>
          <p:nvPr/>
        </p:nvSpPr>
        <p:spPr>
          <a:xfrm>
            <a:off x="2347576" y="4343743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  <a:endParaRPr lang="en-US" altLang="zh-TW" sz="2400" b="1" dirty="0"/>
          </a:p>
          <a:p>
            <a:r>
              <a:rPr lang="en-US" altLang="zh-TW" sz="2400" b="1" dirty="0"/>
              <a:t>-</a:t>
            </a:r>
            <a:endParaRPr lang="zh-TW" altLang="en-US" sz="2400" b="1" dirty="0"/>
          </a:p>
        </p:txBody>
      </p: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A95AF08A-A266-4A06-A63E-72A52289B0E6}"/>
              </a:ext>
            </a:extLst>
          </p:cNvPr>
          <p:cNvCxnSpPr/>
          <p:nvPr/>
        </p:nvCxnSpPr>
        <p:spPr>
          <a:xfrm flipH="1">
            <a:off x="1245637" y="4996543"/>
            <a:ext cx="10141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CAE07704-48D3-43E7-9005-227252865E9B}"/>
              </a:ext>
            </a:extLst>
          </p:cNvPr>
          <p:cNvSpPr txBox="1"/>
          <p:nvPr/>
        </p:nvSpPr>
        <p:spPr>
          <a:xfrm>
            <a:off x="244506" y="4814596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麵包板</a:t>
            </a:r>
            <a:r>
              <a:rPr lang="en-US" altLang="zh-TW" sz="13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3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負</a:t>
            </a:r>
            <a:r>
              <a:rPr lang="en-US" altLang="zh-TW" sz="13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3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0FD92D80-4BCE-4331-8924-8054CB7729C1}"/>
              </a:ext>
            </a:extLst>
          </p:cNvPr>
          <p:cNvSpPr txBox="1"/>
          <p:nvPr/>
        </p:nvSpPr>
        <p:spPr>
          <a:xfrm>
            <a:off x="2771956" y="14790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GND</a:t>
            </a:r>
            <a:endParaRPr lang="zh-TW" altLang="en-US" sz="1400" dirty="0"/>
          </a:p>
        </p:txBody>
      </p: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8D802354-6B7B-4E0B-8549-C805442BF537}"/>
              </a:ext>
            </a:extLst>
          </p:cNvPr>
          <p:cNvCxnSpPr>
            <a:cxnSpLocks/>
          </p:cNvCxnSpPr>
          <p:nvPr/>
        </p:nvCxnSpPr>
        <p:spPr>
          <a:xfrm flipV="1">
            <a:off x="3034207" y="742785"/>
            <a:ext cx="0" cy="6908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橢圓 188">
            <a:extLst>
              <a:ext uri="{FF2B5EF4-FFF2-40B4-BE49-F238E27FC236}">
                <a16:creationId xmlns:a16="http://schemas.microsoft.com/office/drawing/2014/main" id="{E965EB8C-7A39-4DF5-B594-642A7DB30440}"/>
              </a:ext>
            </a:extLst>
          </p:cNvPr>
          <p:cNvSpPr/>
          <p:nvPr/>
        </p:nvSpPr>
        <p:spPr>
          <a:xfrm>
            <a:off x="2979663" y="737418"/>
            <a:ext cx="115680" cy="9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DB6576B1-B5FA-4493-8AB0-ADC01688015F}"/>
              </a:ext>
            </a:extLst>
          </p:cNvPr>
          <p:cNvSpPr/>
          <p:nvPr/>
        </p:nvSpPr>
        <p:spPr>
          <a:xfrm>
            <a:off x="8592007" y="4738402"/>
            <a:ext cx="2700740" cy="1246912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A87B6D90-810F-4F31-9625-36630E02D3E2}"/>
              </a:ext>
            </a:extLst>
          </p:cNvPr>
          <p:cNvSpPr txBox="1"/>
          <p:nvPr/>
        </p:nvSpPr>
        <p:spPr>
          <a:xfrm>
            <a:off x="9263356" y="4738402"/>
            <a:ext cx="1501060" cy="28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太陽能充電控制器</a:t>
            </a: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D91A98AA-2805-4D1A-BCE7-3E9B194446FB}"/>
              </a:ext>
            </a:extLst>
          </p:cNvPr>
          <p:cNvSpPr txBox="1"/>
          <p:nvPr/>
        </p:nvSpPr>
        <p:spPr>
          <a:xfrm>
            <a:off x="8802149" y="534428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sun</a:t>
            </a:r>
            <a:endParaRPr lang="zh-TW" altLang="en-US" dirty="0"/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0CE12A88-73A0-4CBD-9AAF-3348346E0B33}"/>
              </a:ext>
            </a:extLst>
          </p:cNvPr>
          <p:cNvSpPr txBox="1"/>
          <p:nvPr/>
        </p:nvSpPr>
        <p:spPr>
          <a:xfrm>
            <a:off x="10613626" y="5588452"/>
            <a:ext cx="84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+   </a:t>
            </a:r>
            <a:r>
              <a:rPr lang="en-US" altLang="zh-TW" sz="2400" b="1" dirty="0"/>
              <a:t>-</a:t>
            </a:r>
            <a:endParaRPr lang="zh-TW" altLang="en-US" sz="2400" b="1" dirty="0"/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C75CF7AF-2F43-4DF2-900E-11D685581CB7}"/>
              </a:ext>
            </a:extLst>
          </p:cNvPr>
          <p:cNvSpPr txBox="1"/>
          <p:nvPr/>
        </p:nvSpPr>
        <p:spPr>
          <a:xfrm>
            <a:off x="9611379" y="5566832"/>
            <a:ext cx="84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+   </a:t>
            </a:r>
            <a:r>
              <a:rPr lang="en-US" altLang="zh-TW" sz="2400" b="1" dirty="0"/>
              <a:t>-</a:t>
            </a:r>
            <a:endParaRPr lang="zh-TW" altLang="en-US" sz="2400" b="1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134F16F1-CB8B-4886-A2D8-EF67FE91D67B}"/>
              </a:ext>
            </a:extLst>
          </p:cNvPr>
          <p:cNvSpPr/>
          <p:nvPr/>
        </p:nvSpPr>
        <p:spPr>
          <a:xfrm>
            <a:off x="6040016" y="4759241"/>
            <a:ext cx="1395895" cy="124691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6039388F-78A5-45FB-8AC2-BCBD7420CECB}"/>
              </a:ext>
            </a:extLst>
          </p:cNvPr>
          <p:cNvSpPr txBox="1"/>
          <p:nvPr/>
        </p:nvSpPr>
        <p:spPr>
          <a:xfrm>
            <a:off x="6096000" y="4799207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50W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太陽能板</a:t>
            </a:r>
          </a:p>
        </p:txBody>
      </p: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7D33E9B2-A0DF-4296-8051-C9E5A1E3C137}"/>
              </a:ext>
            </a:extLst>
          </p:cNvPr>
          <p:cNvSpPr txBox="1"/>
          <p:nvPr/>
        </p:nvSpPr>
        <p:spPr>
          <a:xfrm>
            <a:off x="6407059" y="5573075"/>
            <a:ext cx="31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  <a:endParaRPr lang="zh-TW" altLang="en-US" sz="2400" b="1" dirty="0"/>
          </a:p>
        </p:txBody>
      </p: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8B38ECC7-F72B-4B42-A3B3-BA138FC77E33}"/>
              </a:ext>
            </a:extLst>
          </p:cNvPr>
          <p:cNvSpPr txBox="1"/>
          <p:nvPr/>
        </p:nvSpPr>
        <p:spPr>
          <a:xfrm>
            <a:off x="6929593" y="5575022"/>
            <a:ext cx="31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endParaRPr lang="zh-TW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E804C138-7266-4278-926F-9E151BB35651}"/>
              </a:ext>
            </a:extLst>
          </p:cNvPr>
          <p:cNvSpPr txBox="1"/>
          <p:nvPr/>
        </p:nvSpPr>
        <p:spPr>
          <a:xfrm>
            <a:off x="8683788" y="5571128"/>
            <a:ext cx="31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  <a:endParaRPr lang="zh-TW" altLang="en-US" sz="2400" b="1" dirty="0"/>
          </a:p>
        </p:txBody>
      </p:sp>
      <p:sp>
        <p:nvSpPr>
          <p:cNvPr id="206" name="文字方塊 205">
            <a:extLst>
              <a:ext uri="{FF2B5EF4-FFF2-40B4-BE49-F238E27FC236}">
                <a16:creationId xmlns:a16="http://schemas.microsoft.com/office/drawing/2014/main" id="{14D7F6F2-EDA4-4DF4-AA1D-D2AB840CAFB7}"/>
              </a:ext>
            </a:extLst>
          </p:cNvPr>
          <p:cNvSpPr txBox="1"/>
          <p:nvPr/>
        </p:nvSpPr>
        <p:spPr>
          <a:xfrm>
            <a:off x="9093897" y="5571128"/>
            <a:ext cx="31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endParaRPr lang="zh-TW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10" name="接點: 肘形 209">
            <a:extLst>
              <a:ext uri="{FF2B5EF4-FFF2-40B4-BE49-F238E27FC236}">
                <a16:creationId xmlns:a16="http://schemas.microsoft.com/office/drawing/2014/main" id="{675DC986-F1E9-4085-BEB8-0237549B1F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65289" y="4943710"/>
            <a:ext cx="3894" cy="2164304"/>
          </a:xfrm>
          <a:prstGeom prst="bentConnector3">
            <a:avLst>
              <a:gd name="adj1" fmla="val -11381715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211">
            <a:extLst>
              <a:ext uri="{FF2B5EF4-FFF2-40B4-BE49-F238E27FC236}">
                <a16:creationId xmlns:a16="http://schemas.microsoft.com/office/drawing/2014/main" id="{00C024D3-A164-4926-B175-A49FFD419CF4}"/>
              </a:ext>
            </a:extLst>
          </p:cNvPr>
          <p:cNvSpPr txBox="1"/>
          <p:nvPr/>
        </p:nvSpPr>
        <p:spPr>
          <a:xfrm>
            <a:off x="10671382" y="53618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</a:p>
        </p:txBody>
      </p:sp>
      <p:sp>
        <p:nvSpPr>
          <p:cNvPr id="217" name="文字方塊 216">
            <a:extLst>
              <a:ext uri="{FF2B5EF4-FFF2-40B4-BE49-F238E27FC236}">
                <a16:creationId xmlns:a16="http://schemas.microsoft.com/office/drawing/2014/main" id="{6B066F7D-2F81-4B42-B1B4-E5AE35B1F45F}"/>
              </a:ext>
            </a:extLst>
          </p:cNvPr>
          <p:cNvSpPr txBox="1"/>
          <p:nvPr/>
        </p:nvSpPr>
        <p:spPr>
          <a:xfrm>
            <a:off x="8969522" y="6567177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電池端子台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(+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正端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C07B125C-EFDD-4A38-A039-175C21E1CE03}"/>
              </a:ext>
            </a:extLst>
          </p:cNvPr>
          <p:cNvSpPr txBox="1"/>
          <p:nvPr/>
        </p:nvSpPr>
        <p:spPr>
          <a:xfrm>
            <a:off x="10671382" y="6279075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電池端子台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(-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負端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9" name="文字方塊 228">
            <a:extLst>
              <a:ext uri="{FF2B5EF4-FFF2-40B4-BE49-F238E27FC236}">
                <a16:creationId xmlns:a16="http://schemas.microsoft.com/office/drawing/2014/main" id="{D8C6533A-49CD-457F-A0B0-BF9C89F7B87B}"/>
              </a:ext>
            </a:extLst>
          </p:cNvPr>
          <p:cNvSpPr txBox="1"/>
          <p:nvPr/>
        </p:nvSpPr>
        <p:spPr>
          <a:xfrm>
            <a:off x="9500070" y="5389672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battery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56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6133</TotalTime>
  <Words>570</Words>
  <Application>Microsoft Office PowerPoint</Application>
  <PresentationFormat>寬螢幕</PresentationFormat>
  <Paragraphs>247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聲納載具電路圖最終版</vt:lpstr>
      <vt:lpstr>繼電器連接設備電路圖(新)</vt:lpstr>
      <vt:lpstr>MiNi 板子電路圖(左上)、4路繼電器(右上)(新版)</vt:lpstr>
      <vt:lpstr>Arduino MEGA 、LORA (左) 、 太陽能控制器(右)(新版)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聲納載具電路圖最終版</dc:title>
  <dc:creator>永軒 賴</dc:creator>
  <cp:lastModifiedBy>曾建智</cp:lastModifiedBy>
  <cp:revision>101</cp:revision>
  <dcterms:created xsi:type="dcterms:W3CDTF">2023-01-31T08:28:57Z</dcterms:created>
  <dcterms:modified xsi:type="dcterms:W3CDTF">2023-04-24T09:00:03Z</dcterms:modified>
</cp:coreProperties>
</file>