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6" r:id="rId6"/>
    <p:sldId id="259" r:id="rId7"/>
    <p:sldId id="257" r:id="rId8"/>
    <p:sldId id="273" r:id="rId9"/>
    <p:sldId id="27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74" autoAdjust="0"/>
  </p:normalViewPr>
  <p:slideViewPr>
    <p:cSldViewPr snapToGrid="0" showGuides="1">
      <p:cViewPr varScale="1">
        <p:scale>
          <a:sx n="159" d="100"/>
          <a:sy n="159" d="100"/>
        </p:scale>
        <p:origin x="306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ing%20Ninjas%20Project\Final%20Analysis_AkhileshMal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CO2 Emission'!$B$1</c:f>
              <c:strCache>
                <c:ptCount val="1"/>
                <c:pt idx="0">
                  <c:v>CO2 Emissions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CO2 Emission'!$A$2:$A$2695</c:f>
              <c:numCache>
                <c:formatCode>0</c:formatCode>
                <c:ptCount val="2694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CO2 Emission'!$B$2:$B$2695</c:f>
              <c:numCache>
                <c:formatCode>General</c:formatCode>
                <c:ptCount val="2694"/>
                <c:pt idx="0">
                  <c:v>0</c:v>
                </c:pt>
                <c:pt idx="1">
                  <c:v>0</c:v>
                </c:pt>
                <c:pt idx="2">
                  <c:v>8236</c:v>
                </c:pt>
                <c:pt idx="3">
                  <c:v>6524</c:v>
                </c:pt>
                <c:pt idx="4">
                  <c:v>3927</c:v>
                </c:pt>
                <c:pt idx="5">
                  <c:v>1991</c:v>
                </c:pt>
                <c:pt idx="6">
                  <c:v>0</c:v>
                </c:pt>
                <c:pt idx="7">
                  <c:v>0</c:v>
                </c:pt>
                <c:pt idx="8">
                  <c:v>583</c:v>
                </c:pt>
                <c:pt idx="9">
                  <c:v>1338</c:v>
                </c:pt>
                <c:pt idx="10">
                  <c:v>0</c:v>
                </c:pt>
                <c:pt idx="11">
                  <c:v>733</c:v>
                </c:pt>
                <c:pt idx="12">
                  <c:v>359</c:v>
                </c:pt>
                <c:pt idx="13">
                  <c:v>0</c:v>
                </c:pt>
                <c:pt idx="14">
                  <c:v>0</c:v>
                </c:pt>
                <c:pt idx="15">
                  <c:v>4283</c:v>
                </c:pt>
                <c:pt idx="16">
                  <c:v>3880</c:v>
                </c:pt>
                <c:pt idx="17">
                  <c:v>4129</c:v>
                </c:pt>
                <c:pt idx="18">
                  <c:v>4056</c:v>
                </c:pt>
                <c:pt idx="19">
                  <c:v>0</c:v>
                </c:pt>
                <c:pt idx="20">
                  <c:v>0</c:v>
                </c:pt>
                <c:pt idx="21">
                  <c:v>4294</c:v>
                </c:pt>
                <c:pt idx="22">
                  <c:v>3865</c:v>
                </c:pt>
                <c:pt idx="23">
                  <c:v>0</c:v>
                </c:pt>
                <c:pt idx="24">
                  <c:v>4166</c:v>
                </c:pt>
                <c:pt idx="25">
                  <c:v>3751</c:v>
                </c:pt>
                <c:pt idx="26">
                  <c:v>0</c:v>
                </c:pt>
                <c:pt idx="27">
                  <c:v>0</c:v>
                </c:pt>
                <c:pt idx="28">
                  <c:v>123475</c:v>
                </c:pt>
                <c:pt idx="29">
                  <c:v>124586</c:v>
                </c:pt>
                <c:pt idx="30">
                  <c:v>114619</c:v>
                </c:pt>
                <c:pt idx="31">
                  <c:v>112339</c:v>
                </c:pt>
                <c:pt idx="32">
                  <c:v>0</c:v>
                </c:pt>
                <c:pt idx="33">
                  <c:v>0</c:v>
                </c:pt>
                <c:pt idx="34">
                  <c:v>92533</c:v>
                </c:pt>
                <c:pt idx="35">
                  <c:v>103963</c:v>
                </c:pt>
                <c:pt idx="36">
                  <c:v>0</c:v>
                </c:pt>
                <c:pt idx="37">
                  <c:v>89493</c:v>
                </c:pt>
                <c:pt idx="38">
                  <c:v>90854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517</c:v>
                </c:pt>
                <c:pt idx="54">
                  <c:v>517</c:v>
                </c:pt>
                <c:pt idx="55">
                  <c:v>539</c:v>
                </c:pt>
                <c:pt idx="56">
                  <c:v>539</c:v>
                </c:pt>
                <c:pt idx="57">
                  <c:v>0</c:v>
                </c:pt>
                <c:pt idx="58">
                  <c:v>0</c:v>
                </c:pt>
                <c:pt idx="59">
                  <c:v>535</c:v>
                </c:pt>
                <c:pt idx="60">
                  <c:v>546</c:v>
                </c:pt>
                <c:pt idx="61">
                  <c:v>0</c:v>
                </c:pt>
                <c:pt idx="62">
                  <c:v>565</c:v>
                </c:pt>
                <c:pt idx="63">
                  <c:v>532</c:v>
                </c:pt>
                <c:pt idx="64">
                  <c:v>0</c:v>
                </c:pt>
                <c:pt idx="65">
                  <c:v>0</c:v>
                </c:pt>
                <c:pt idx="66">
                  <c:v>30418</c:v>
                </c:pt>
                <c:pt idx="67">
                  <c:v>27836</c:v>
                </c:pt>
                <c:pt idx="68">
                  <c:v>26597</c:v>
                </c:pt>
                <c:pt idx="69">
                  <c:v>25152</c:v>
                </c:pt>
                <c:pt idx="70">
                  <c:v>0</c:v>
                </c:pt>
                <c:pt idx="71">
                  <c:v>0</c:v>
                </c:pt>
                <c:pt idx="72">
                  <c:v>9065</c:v>
                </c:pt>
                <c:pt idx="73">
                  <c:v>22266</c:v>
                </c:pt>
                <c:pt idx="74">
                  <c:v>0</c:v>
                </c:pt>
                <c:pt idx="75">
                  <c:v>18793</c:v>
                </c:pt>
                <c:pt idx="76">
                  <c:v>12666</c:v>
                </c:pt>
                <c:pt idx="77">
                  <c:v>0</c:v>
                </c:pt>
                <c:pt idx="78">
                  <c:v>0</c:v>
                </c:pt>
                <c:pt idx="79">
                  <c:v>513</c:v>
                </c:pt>
                <c:pt idx="80">
                  <c:v>499</c:v>
                </c:pt>
                <c:pt idx="81">
                  <c:v>458</c:v>
                </c:pt>
                <c:pt idx="82">
                  <c:v>444</c:v>
                </c:pt>
                <c:pt idx="83">
                  <c:v>0</c:v>
                </c:pt>
                <c:pt idx="84">
                  <c:v>0</c:v>
                </c:pt>
                <c:pt idx="85">
                  <c:v>389</c:v>
                </c:pt>
                <c:pt idx="86">
                  <c:v>425</c:v>
                </c:pt>
                <c:pt idx="87">
                  <c:v>0</c:v>
                </c:pt>
                <c:pt idx="88">
                  <c:v>345</c:v>
                </c:pt>
                <c:pt idx="89">
                  <c:v>407</c:v>
                </c:pt>
                <c:pt idx="90">
                  <c:v>0</c:v>
                </c:pt>
                <c:pt idx="91">
                  <c:v>0</c:v>
                </c:pt>
                <c:pt idx="92">
                  <c:v>180512</c:v>
                </c:pt>
                <c:pt idx="93">
                  <c:v>179639</c:v>
                </c:pt>
                <c:pt idx="94">
                  <c:v>190057</c:v>
                </c:pt>
                <c:pt idx="95">
                  <c:v>180416</c:v>
                </c:pt>
                <c:pt idx="96">
                  <c:v>0</c:v>
                </c:pt>
                <c:pt idx="97">
                  <c:v>0</c:v>
                </c:pt>
                <c:pt idx="98">
                  <c:v>133127</c:v>
                </c:pt>
                <c:pt idx="99">
                  <c:v>174238</c:v>
                </c:pt>
                <c:pt idx="100">
                  <c:v>0</c:v>
                </c:pt>
                <c:pt idx="101">
                  <c:v>132632</c:v>
                </c:pt>
                <c:pt idx="102">
                  <c:v>156170</c:v>
                </c:pt>
                <c:pt idx="103">
                  <c:v>0</c:v>
                </c:pt>
                <c:pt idx="104">
                  <c:v>0</c:v>
                </c:pt>
                <c:pt idx="105">
                  <c:v>4221</c:v>
                </c:pt>
                <c:pt idx="106">
                  <c:v>4353</c:v>
                </c:pt>
                <c:pt idx="107">
                  <c:v>5556</c:v>
                </c:pt>
                <c:pt idx="108">
                  <c:v>5068</c:v>
                </c:pt>
                <c:pt idx="109">
                  <c:v>0</c:v>
                </c:pt>
                <c:pt idx="110">
                  <c:v>0</c:v>
                </c:pt>
                <c:pt idx="111">
                  <c:v>3429</c:v>
                </c:pt>
                <c:pt idx="112">
                  <c:v>4382</c:v>
                </c:pt>
                <c:pt idx="113">
                  <c:v>0</c:v>
                </c:pt>
                <c:pt idx="114">
                  <c:v>3542</c:v>
                </c:pt>
                <c:pt idx="115">
                  <c:v>3645</c:v>
                </c:pt>
                <c:pt idx="116">
                  <c:v>0</c:v>
                </c:pt>
                <c:pt idx="117">
                  <c:v>0</c:v>
                </c:pt>
                <c:pt idx="118">
                  <c:v>2321</c:v>
                </c:pt>
                <c:pt idx="119">
                  <c:v>2296</c:v>
                </c:pt>
                <c:pt idx="120">
                  <c:v>2288</c:v>
                </c:pt>
                <c:pt idx="121">
                  <c:v>2358</c:v>
                </c:pt>
                <c:pt idx="122">
                  <c:v>2274</c:v>
                </c:pt>
                <c:pt idx="123">
                  <c:v>0</c:v>
                </c:pt>
                <c:pt idx="124">
                  <c:v>2255</c:v>
                </c:pt>
                <c:pt idx="125">
                  <c:v>2274</c:v>
                </c:pt>
                <c:pt idx="126">
                  <c:v>0</c:v>
                </c:pt>
                <c:pt idx="127">
                  <c:v>2237</c:v>
                </c:pt>
                <c:pt idx="128">
                  <c:v>2259</c:v>
                </c:pt>
                <c:pt idx="129">
                  <c:v>0</c:v>
                </c:pt>
                <c:pt idx="130">
                  <c:v>0</c:v>
                </c:pt>
                <c:pt idx="131">
                  <c:v>373081</c:v>
                </c:pt>
                <c:pt idx="132">
                  <c:v>395094</c:v>
                </c:pt>
                <c:pt idx="133">
                  <c:v>387635</c:v>
                </c:pt>
                <c:pt idx="134">
                  <c:v>377235</c:v>
                </c:pt>
                <c:pt idx="135">
                  <c:v>362685</c:v>
                </c:pt>
                <c:pt idx="136">
                  <c:v>0</c:v>
                </c:pt>
                <c:pt idx="137">
                  <c:v>346476</c:v>
                </c:pt>
                <c:pt idx="138">
                  <c:v>371214</c:v>
                </c:pt>
                <c:pt idx="139">
                  <c:v>0</c:v>
                </c:pt>
                <c:pt idx="140">
                  <c:v>324860</c:v>
                </c:pt>
                <c:pt idx="141">
                  <c:v>348757</c:v>
                </c:pt>
                <c:pt idx="142">
                  <c:v>0</c:v>
                </c:pt>
                <c:pt idx="143">
                  <c:v>0</c:v>
                </c:pt>
                <c:pt idx="144">
                  <c:v>66897</c:v>
                </c:pt>
                <c:pt idx="145">
                  <c:v>62262</c:v>
                </c:pt>
                <c:pt idx="146">
                  <c:v>68269</c:v>
                </c:pt>
                <c:pt idx="147">
                  <c:v>69141</c:v>
                </c:pt>
                <c:pt idx="148">
                  <c:v>74238</c:v>
                </c:pt>
                <c:pt idx="149">
                  <c:v>0</c:v>
                </c:pt>
                <c:pt idx="150">
                  <c:v>72317</c:v>
                </c:pt>
                <c:pt idx="151">
                  <c:v>71565</c:v>
                </c:pt>
                <c:pt idx="152">
                  <c:v>0</c:v>
                </c:pt>
                <c:pt idx="153">
                  <c:v>65716</c:v>
                </c:pt>
                <c:pt idx="154">
                  <c:v>71866</c:v>
                </c:pt>
                <c:pt idx="155">
                  <c:v>0</c:v>
                </c:pt>
                <c:pt idx="156">
                  <c:v>0</c:v>
                </c:pt>
                <c:pt idx="157">
                  <c:v>45731</c:v>
                </c:pt>
                <c:pt idx="158">
                  <c:v>42629</c:v>
                </c:pt>
                <c:pt idx="159">
                  <c:v>45702</c:v>
                </c:pt>
                <c:pt idx="160">
                  <c:v>41426</c:v>
                </c:pt>
                <c:pt idx="161">
                  <c:v>34338</c:v>
                </c:pt>
                <c:pt idx="162">
                  <c:v>0</c:v>
                </c:pt>
                <c:pt idx="163">
                  <c:v>30616</c:v>
                </c:pt>
                <c:pt idx="164">
                  <c:v>39167</c:v>
                </c:pt>
                <c:pt idx="165">
                  <c:v>0</c:v>
                </c:pt>
                <c:pt idx="166">
                  <c:v>0</c:v>
                </c:pt>
                <c:pt idx="167">
                  <c:v>32090</c:v>
                </c:pt>
                <c:pt idx="168">
                  <c:v>0</c:v>
                </c:pt>
                <c:pt idx="169">
                  <c:v>0</c:v>
                </c:pt>
                <c:pt idx="170">
                  <c:v>2464</c:v>
                </c:pt>
                <c:pt idx="171">
                  <c:v>1643</c:v>
                </c:pt>
                <c:pt idx="172">
                  <c:v>1045</c:v>
                </c:pt>
                <c:pt idx="173">
                  <c:v>1547</c:v>
                </c:pt>
                <c:pt idx="174">
                  <c:v>1599</c:v>
                </c:pt>
                <c:pt idx="175">
                  <c:v>0</c:v>
                </c:pt>
                <c:pt idx="176">
                  <c:v>1518</c:v>
                </c:pt>
                <c:pt idx="177">
                  <c:v>1522</c:v>
                </c:pt>
                <c:pt idx="178">
                  <c:v>0</c:v>
                </c:pt>
                <c:pt idx="179">
                  <c:v>0</c:v>
                </c:pt>
                <c:pt idx="180">
                  <c:v>1723</c:v>
                </c:pt>
                <c:pt idx="181">
                  <c:v>0</c:v>
                </c:pt>
                <c:pt idx="182">
                  <c:v>0</c:v>
                </c:pt>
                <c:pt idx="183">
                  <c:v>24202</c:v>
                </c:pt>
                <c:pt idx="184">
                  <c:v>24169</c:v>
                </c:pt>
                <c:pt idx="185">
                  <c:v>24301</c:v>
                </c:pt>
                <c:pt idx="186">
                  <c:v>22398</c:v>
                </c:pt>
                <c:pt idx="187">
                  <c:v>19208</c:v>
                </c:pt>
                <c:pt idx="188">
                  <c:v>0</c:v>
                </c:pt>
                <c:pt idx="189">
                  <c:v>16468</c:v>
                </c:pt>
                <c:pt idx="190">
                  <c:v>19497</c:v>
                </c:pt>
                <c:pt idx="191">
                  <c:v>0</c:v>
                </c:pt>
                <c:pt idx="192">
                  <c:v>0</c:v>
                </c:pt>
                <c:pt idx="193">
                  <c:v>17510</c:v>
                </c:pt>
                <c:pt idx="194">
                  <c:v>0</c:v>
                </c:pt>
                <c:pt idx="195">
                  <c:v>0</c:v>
                </c:pt>
                <c:pt idx="196">
                  <c:v>56153</c:v>
                </c:pt>
                <c:pt idx="197">
                  <c:v>52328</c:v>
                </c:pt>
                <c:pt idx="198">
                  <c:v>46435</c:v>
                </c:pt>
                <c:pt idx="199">
                  <c:v>48467</c:v>
                </c:pt>
                <c:pt idx="200">
                  <c:v>37554</c:v>
                </c:pt>
                <c:pt idx="201">
                  <c:v>0</c:v>
                </c:pt>
                <c:pt idx="202">
                  <c:v>33883</c:v>
                </c:pt>
                <c:pt idx="203">
                  <c:v>48137</c:v>
                </c:pt>
                <c:pt idx="204">
                  <c:v>0</c:v>
                </c:pt>
                <c:pt idx="205">
                  <c:v>0</c:v>
                </c:pt>
                <c:pt idx="206">
                  <c:v>39750</c:v>
                </c:pt>
                <c:pt idx="207">
                  <c:v>0</c:v>
                </c:pt>
                <c:pt idx="208">
                  <c:v>0</c:v>
                </c:pt>
                <c:pt idx="209">
                  <c:v>1503</c:v>
                </c:pt>
                <c:pt idx="210">
                  <c:v>1624</c:v>
                </c:pt>
                <c:pt idx="211">
                  <c:v>1635</c:v>
                </c:pt>
                <c:pt idx="212">
                  <c:v>1426</c:v>
                </c:pt>
                <c:pt idx="213">
                  <c:v>1353</c:v>
                </c:pt>
                <c:pt idx="214">
                  <c:v>0</c:v>
                </c:pt>
                <c:pt idx="215">
                  <c:v>1269</c:v>
                </c:pt>
                <c:pt idx="216">
                  <c:v>1371</c:v>
                </c:pt>
                <c:pt idx="217">
                  <c:v>0</c:v>
                </c:pt>
                <c:pt idx="218">
                  <c:v>0</c:v>
                </c:pt>
                <c:pt idx="219">
                  <c:v>1294</c:v>
                </c:pt>
                <c:pt idx="220">
                  <c:v>0</c:v>
                </c:pt>
                <c:pt idx="221">
                  <c:v>0</c:v>
                </c:pt>
                <c:pt idx="222">
                  <c:v>62222</c:v>
                </c:pt>
                <c:pt idx="223">
                  <c:v>60293</c:v>
                </c:pt>
                <c:pt idx="224">
                  <c:v>62816</c:v>
                </c:pt>
                <c:pt idx="225">
                  <c:v>60282</c:v>
                </c:pt>
                <c:pt idx="226">
                  <c:v>59064</c:v>
                </c:pt>
                <c:pt idx="227">
                  <c:v>0</c:v>
                </c:pt>
                <c:pt idx="228">
                  <c:v>53722</c:v>
                </c:pt>
                <c:pt idx="229">
                  <c:v>61829</c:v>
                </c:pt>
                <c:pt idx="230">
                  <c:v>0</c:v>
                </c:pt>
                <c:pt idx="231">
                  <c:v>0</c:v>
                </c:pt>
                <c:pt idx="232">
                  <c:v>58038</c:v>
                </c:pt>
                <c:pt idx="233">
                  <c:v>0</c:v>
                </c:pt>
                <c:pt idx="234">
                  <c:v>0</c:v>
                </c:pt>
                <c:pt idx="235">
                  <c:v>108947</c:v>
                </c:pt>
                <c:pt idx="236">
                  <c:v>104194</c:v>
                </c:pt>
                <c:pt idx="237">
                  <c:v>103882</c:v>
                </c:pt>
                <c:pt idx="238">
                  <c:v>107531</c:v>
                </c:pt>
                <c:pt idx="239">
                  <c:v>103215</c:v>
                </c:pt>
                <c:pt idx="240">
                  <c:v>0</c:v>
                </c:pt>
                <c:pt idx="241">
                  <c:v>114836</c:v>
                </c:pt>
                <c:pt idx="242">
                  <c:v>106834</c:v>
                </c:pt>
                <c:pt idx="243">
                  <c:v>0</c:v>
                </c:pt>
                <c:pt idx="244">
                  <c:v>0</c:v>
                </c:pt>
                <c:pt idx="245">
                  <c:v>111282</c:v>
                </c:pt>
                <c:pt idx="246">
                  <c:v>0</c:v>
                </c:pt>
                <c:pt idx="247">
                  <c:v>0</c:v>
                </c:pt>
                <c:pt idx="248">
                  <c:v>422</c:v>
                </c:pt>
                <c:pt idx="249">
                  <c:v>414</c:v>
                </c:pt>
                <c:pt idx="250">
                  <c:v>407</c:v>
                </c:pt>
                <c:pt idx="251">
                  <c:v>359</c:v>
                </c:pt>
                <c:pt idx="252">
                  <c:v>425</c:v>
                </c:pt>
                <c:pt idx="253">
                  <c:v>0</c:v>
                </c:pt>
                <c:pt idx="254">
                  <c:v>374</c:v>
                </c:pt>
                <c:pt idx="255">
                  <c:v>407</c:v>
                </c:pt>
                <c:pt idx="256">
                  <c:v>0</c:v>
                </c:pt>
                <c:pt idx="257">
                  <c:v>0</c:v>
                </c:pt>
                <c:pt idx="258">
                  <c:v>381</c:v>
                </c:pt>
                <c:pt idx="259">
                  <c:v>0</c:v>
                </c:pt>
                <c:pt idx="260">
                  <c:v>0</c:v>
                </c:pt>
                <c:pt idx="261">
                  <c:v>5189</c:v>
                </c:pt>
                <c:pt idx="262">
                  <c:v>4756</c:v>
                </c:pt>
                <c:pt idx="263">
                  <c:v>4492</c:v>
                </c:pt>
                <c:pt idx="264">
                  <c:v>2054</c:v>
                </c:pt>
                <c:pt idx="265">
                  <c:v>4499</c:v>
                </c:pt>
                <c:pt idx="266">
                  <c:v>0</c:v>
                </c:pt>
                <c:pt idx="267">
                  <c:v>2321</c:v>
                </c:pt>
                <c:pt idx="268">
                  <c:v>3876</c:v>
                </c:pt>
                <c:pt idx="269">
                  <c:v>0</c:v>
                </c:pt>
                <c:pt idx="270">
                  <c:v>0</c:v>
                </c:pt>
                <c:pt idx="271">
                  <c:v>2512</c:v>
                </c:pt>
                <c:pt idx="272">
                  <c:v>0</c:v>
                </c:pt>
                <c:pt idx="273">
                  <c:v>0</c:v>
                </c:pt>
                <c:pt idx="274">
                  <c:v>477</c:v>
                </c:pt>
                <c:pt idx="275">
                  <c:v>466</c:v>
                </c:pt>
                <c:pt idx="276">
                  <c:v>389</c:v>
                </c:pt>
                <c:pt idx="277">
                  <c:v>524</c:v>
                </c:pt>
                <c:pt idx="278">
                  <c:v>517</c:v>
                </c:pt>
                <c:pt idx="279">
                  <c:v>0</c:v>
                </c:pt>
                <c:pt idx="280">
                  <c:v>510</c:v>
                </c:pt>
                <c:pt idx="281">
                  <c:v>521</c:v>
                </c:pt>
                <c:pt idx="282">
                  <c:v>0</c:v>
                </c:pt>
                <c:pt idx="283">
                  <c:v>0</c:v>
                </c:pt>
                <c:pt idx="284">
                  <c:v>671</c:v>
                </c:pt>
                <c:pt idx="285">
                  <c:v>0</c:v>
                </c:pt>
                <c:pt idx="286">
                  <c:v>0</c:v>
                </c:pt>
                <c:pt idx="287">
                  <c:v>477</c:v>
                </c:pt>
                <c:pt idx="288">
                  <c:v>389</c:v>
                </c:pt>
                <c:pt idx="289">
                  <c:v>422</c:v>
                </c:pt>
                <c:pt idx="290">
                  <c:v>418</c:v>
                </c:pt>
                <c:pt idx="291">
                  <c:v>392</c:v>
                </c:pt>
                <c:pt idx="292">
                  <c:v>0</c:v>
                </c:pt>
                <c:pt idx="293">
                  <c:v>378</c:v>
                </c:pt>
                <c:pt idx="294">
                  <c:v>392</c:v>
                </c:pt>
                <c:pt idx="295">
                  <c:v>0</c:v>
                </c:pt>
                <c:pt idx="296">
                  <c:v>0</c:v>
                </c:pt>
                <c:pt idx="297">
                  <c:v>308</c:v>
                </c:pt>
                <c:pt idx="298">
                  <c:v>0</c:v>
                </c:pt>
                <c:pt idx="299">
                  <c:v>0</c:v>
                </c:pt>
                <c:pt idx="300">
                  <c:v>15456</c:v>
                </c:pt>
                <c:pt idx="301">
                  <c:v>14408</c:v>
                </c:pt>
                <c:pt idx="302">
                  <c:v>13773</c:v>
                </c:pt>
                <c:pt idx="303">
                  <c:v>0</c:v>
                </c:pt>
                <c:pt idx="304">
                  <c:v>12757</c:v>
                </c:pt>
                <c:pt idx="305">
                  <c:v>0</c:v>
                </c:pt>
                <c:pt idx="306">
                  <c:v>14129</c:v>
                </c:pt>
                <c:pt idx="307">
                  <c:v>0</c:v>
                </c:pt>
                <c:pt idx="308">
                  <c:v>14910</c:v>
                </c:pt>
                <c:pt idx="309">
                  <c:v>0</c:v>
                </c:pt>
                <c:pt idx="310">
                  <c:v>13084</c:v>
                </c:pt>
                <c:pt idx="311">
                  <c:v>0</c:v>
                </c:pt>
                <c:pt idx="312">
                  <c:v>0</c:v>
                </c:pt>
                <c:pt idx="313">
                  <c:v>31125</c:v>
                </c:pt>
                <c:pt idx="314">
                  <c:v>30590</c:v>
                </c:pt>
                <c:pt idx="315">
                  <c:v>30997</c:v>
                </c:pt>
                <c:pt idx="316">
                  <c:v>0</c:v>
                </c:pt>
                <c:pt idx="317">
                  <c:v>27884</c:v>
                </c:pt>
                <c:pt idx="318">
                  <c:v>0</c:v>
                </c:pt>
                <c:pt idx="319">
                  <c:v>23238</c:v>
                </c:pt>
                <c:pt idx="320">
                  <c:v>0</c:v>
                </c:pt>
                <c:pt idx="321">
                  <c:v>27169</c:v>
                </c:pt>
                <c:pt idx="322">
                  <c:v>0</c:v>
                </c:pt>
                <c:pt idx="323">
                  <c:v>24617</c:v>
                </c:pt>
                <c:pt idx="324">
                  <c:v>0</c:v>
                </c:pt>
                <c:pt idx="325">
                  <c:v>0</c:v>
                </c:pt>
                <c:pt idx="326">
                  <c:v>5233</c:v>
                </c:pt>
                <c:pt idx="327">
                  <c:v>4397</c:v>
                </c:pt>
                <c:pt idx="328">
                  <c:v>4980</c:v>
                </c:pt>
                <c:pt idx="329">
                  <c:v>0</c:v>
                </c:pt>
                <c:pt idx="330">
                  <c:v>4701</c:v>
                </c:pt>
                <c:pt idx="331">
                  <c:v>0</c:v>
                </c:pt>
                <c:pt idx="332">
                  <c:v>4276</c:v>
                </c:pt>
                <c:pt idx="333">
                  <c:v>4265</c:v>
                </c:pt>
                <c:pt idx="334">
                  <c:v>4646</c:v>
                </c:pt>
                <c:pt idx="335">
                  <c:v>0</c:v>
                </c:pt>
                <c:pt idx="336">
                  <c:v>4378</c:v>
                </c:pt>
                <c:pt idx="337">
                  <c:v>0</c:v>
                </c:pt>
                <c:pt idx="338">
                  <c:v>0</c:v>
                </c:pt>
                <c:pt idx="339">
                  <c:v>419754</c:v>
                </c:pt>
                <c:pt idx="340">
                  <c:v>367147</c:v>
                </c:pt>
                <c:pt idx="341">
                  <c:v>387675</c:v>
                </c:pt>
                <c:pt idx="342">
                  <c:v>0</c:v>
                </c:pt>
                <c:pt idx="343">
                  <c:v>363213</c:v>
                </c:pt>
                <c:pt idx="344">
                  <c:v>0</c:v>
                </c:pt>
                <c:pt idx="345">
                  <c:v>327984</c:v>
                </c:pt>
                <c:pt idx="346">
                  <c:v>321622</c:v>
                </c:pt>
                <c:pt idx="347">
                  <c:v>347668</c:v>
                </c:pt>
                <c:pt idx="348">
                  <c:v>0</c:v>
                </c:pt>
                <c:pt idx="349">
                  <c:v>337826</c:v>
                </c:pt>
                <c:pt idx="350">
                  <c:v>0</c:v>
                </c:pt>
                <c:pt idx="351">
                  <c:v>0</c:v>
                </c:pt>
                <c:pt idx="352">
                  <c:v>9160</c:v>
                </c:pt>
                <c:pt idx="353">
                  <c:v>9094</c:v>
                </c:pt>
                <c:pt idx="354">
                  <c:v>10583</c:v>
                </c:pt>
                <c:pt idx="355">
                  <c:v>0</c:v>
                </c:pt>
                <c:pt idx="356">
                  <c:v>10176</c:v>
                </c:pt>
                <c:pt idx="357">
                  <c:v>0</c:v>
                </c:pt>
                <c:pt idx="358">
                  <c:v>6527</c:v>
                </c:pt>
                <c:pt idx="359">
                  <c:v>5357</c:v>
                </c:pt>
                <c:pt idx="360">
                  <c:v>4822</c:v>
                </c:pt>
                <c:pt idx="361">
                  <c:v>0</c:v>
                </c:pt>
                <c:pt idx="362">
                  <c:v>5361</c:v>
                </c:pt>
                <c:pt idx="363">
                  <c:v>0</c:v>
                </c:pt>
                <c:pt idx="364">
                  <c:v>0</c:v>
                </c:pt>
                <c:pt idx="365">
                  <c:v>44679</c:v>
                </c:pt>
                <c:pt idx="366">
                  <c:v>42805</c:v>
                </c:pt>
                <c:pt idx="367">
                  <c:v>50792</c:v>
                </c:pt>
                <c:pt idx="368">
                  <c:v>0</c:v>
                </c:pt>
                <c:pt idx="369">
                  <c:v>52812</c:v>
                </c:pt>
                <c:pt idx="370">
                  <c:v>0</c:v>
                </c:pt>
                <c:pt idx="371">
                  <c:v>43531</c:v>
                </c:pt>
                <c:pt idx="372">
                  <c:v>47308</c:v>
                </c:pt>
                <c:pt idx="373">
                  <c:v>48943</c:v>
                </c:pt>
                <c:pt idx="374">
                  <c:v>0</c:v>
                </c:pt>
                <c:pt idx="375">
                  <c:v>46787</c:v>
                </c:pt>
                <c:pt idx="376">
                  <c:v>0</c:v>
                </c:pt>
                <c:pt idx="377">
                  <c:v>0</c:v>
                </c:pt>
                <c:pt idx="378">
                  <c:v>1683</c:v>
                </c:pt>
                <c:pt idx="379">
                  <c:v>1665</c:v>
                </c:pt>
                <c:pt idx="380">
                  <c:v>1698</c:v>
                </c:pt>
                <c:pt idx="381">
                  <c:v>0</c:v>
                </c:pt>
                <c:pt idx="382">
                  <c:v>1646</c:v>
                </c:pt>
                <c:pt idx="383">
                  <c:v>0</c:v>
                </c:pt>
                <c:pt idx="384">
                  <c:v>1041</c:v>
                </c:pt>
                <c:pt idx="385">
                  <c:v>1078</c:v>
                </c:pt>
                <c:pt idx="386">
                  <c:v>1360</c:v>
                </c:pt>
                <c:pt idx="387">
                  <c:v>0</c:v>
                </c:pt>
                <c:pt idx="388">
                  <c:v>1104</c:v>
                </c:pt>
                <c:pt idx="389">
                  <c:v>0</c:v>
                </c:pt>
                <c:pt idx="390">
                  <c:v>0</c:v>
                </c:pt>
                <c:pt idx="391">
                  <c:v>308</c:v>
                </c:pt>
                <c:pt idx="392">
                  <c:v>180</c:v>
                </c:pt>
                <c:pt idx="393">
                  <c:v>249</c:v>
                </c:pt>
                <c:pt idx="394">
                  <c:v>0</c:v>
                </c:pt>
                <c:pt idx="395">
                  <c:v>191</c:v>
                </c:pt>
                <c:pt idx="396">
                  <c:v>0</c:v>
                </c:pt>
                <c:pt idx="397">
                  <c:v>301</c:v>
                </c:pt>
                <c:pt idx="398">
                  <c:v>165</c:v>
                </c:pt>
                <c:pt idx="399">
                  <c:v>187</c:v>
                </c:pt>
                <c:pt idx="400">
                  <c:v>0</c:v>
                </c:pt>
                <c:pt idx="401">
                  <c:v>198</c:v>
                </c:pt>
                <c:pt idx="402">
                  <c:v>0</c:v>
                </c:pt>
                <c:pt idx="403">
                  <c:v>0</c:v>
                </c:pt>
                <c:pt idx="404">
                  <c:v>4180</c:v>
                </c:pt>
                <c:pt idx="405">
                  <c:v>4052</c:v>
                </c:pt>
                <c:pt idx="406">
                  <c:v>3975</c:v>
                </c:pt>
                <c:pt idx="407">
                  <c:v>0</c:v>
                </c:pt>
                <c:pt idx="408">
                  <c:v>3484</c:v>
                </c:pt>
                <c:pt idx="409">
                  <c:v>0</c:v>
                </c:pt>
                <c:pt idx="410">
                  <c:v>0</c:v>
                </c:pt>
                <c:pt idx="411">
                  <c:v>2380</c:v>
                </c:pt>
                <c:pt idx="412">
                  <c:v>3000</c:v>
                </c:pt>
                <c:pt idx="413">
                  <c:v>0</c:v>
                </c:pt>
                <c:pt idx="414">
                  <c:v>2446</c:v>
                </c:pt>
                <c:pt idx="415">
                  <c:v>0</c:v>
                </c:pt>
                <c:pt idx="416">
                  <c:v>0</c:v>
                </c:pt>
                <c:pt idx="417">
                  <c:v>7235</c:v>
                </c:pt>
                <c:pt idx="418">
                  <c:v>6674</c:v>
                </c:pt>
                <c:pt idx="419">
                  <c:v>5545</c:v>
                </c:pt>
                <c:pt idx="420">
                  <c:v>0</c:v>
                </c:pt>
                <c:pt idx="421">
                  <c:v>5834</c:v>
                </c:pt>
                <c:pt idx="422">
                  <c:v>0</c:v>
                </c:pt>
                <c:pt idx="423">
                  <c:v>0</c:v>
                </c:pt>
                <c:pt idx="424">
                  <c:v>3795</c:v>
                </c:pt>
                <c:pt idx="425">
                  <c:v>3828</c:v>
                </c:pt>
                <c:pt idx="426">
                  <c:v>0</c:v>
                </c:pt>
                <c:pt idx="427">
                  <c:v>3957</c:v>
                </c:pt>
                <c:pt idx="428">
                  <c:v>0</c:v>
                </c:pt>
                <c:pt idx="429">
                  <c:v>0</c:v>
                </c:pt>
                <c:pt idx="430">
                  <c:v>499137</c:v>
                </c:pt>
                <c:pt idx="431">
                  <c:v>513937</c:v>
                </c:pt>
                <c:pt idx="432">
                  <c:v>544975</c:v>
                </c:pt>
                <c:pt idx="433">
                  <c:v>0</c:v>
                </c:pt>
                <c:pt idx="434">
                  <c:v>560802</c:v>
                </c:pt>
                <c:pt idx="435">
                  <c:v>0</c:v>
                </c:pt>
                <c:pt idx="436">
                  <c:v>0</c:v>
                </c:pt>
                <c:pt idx="437">
                  <c:v>553185</c:v>
                </c:pt>
                <c:pt idx="438">
                  <c:v>550233</c:v>
                </c:pt>
                <c:pt idx="439">
                  <c:v>0</c:v>
                </c:pt>
                <c:pt idx="440">
                  <c:v>552349</c:v>
                </c:pt>
                <c:pt idx="441">
                  <c:v>0</c:v>
                </c:pt>
                <c:pt idx="442">
                  <c:v>0</c:v>
                </c:pt>
                <c:pt idx="443">
                  <c:v>590</c:v>
                </c:pt>
                <c:pt idx="444">
                  <c:v>587</c:v>
                </c:pt>
                <c:pt idx="445">
                  <c:v>631</c:v>
                </c:pt>
                <c:pt idx="446">
                  <c:v>0</c:v>
                </c:pt>
                <c:pt idx="447">
                  <c:v>612</c:v>
                </c:pt>
                <c:pt idx="448">
                  <c:v>0</c:v>
                </c:pt>
                <c:pt idx="449">
                  <c:v>0</c:v>
                </c:pt>
                <c:pt idx="450">
                  <c:v>480</c:v>
                </c:pt>
                <c:pt idx="451">
                  <c:v>517</c:v>
                </c:pt>
                <c:pt idx="452">
                  <c:v>0</c:v>
                </c:pt>
                <c:pt idx="453">
                  <c:v>499</c:v>
                </c:pt>
                <c:pt idx="454">
                  <c:v>0</c:v>
                </c:pt>
                <c:pt idx="455">
                  <c:v>0</c:v>
                </c:pt>
                <c:pt idx="456">
                  <c:v>264</c:v>
                </c:pt>
                <c:pt idx="457">
                  <c:v>235</c:v>
                </c:pt>
                <c:pt idx="458">
                  <c:v>235</c:v>
                </c:pt>
                <c:pt idx="459">
                  <c:v>0</c:v>
                </c:pt>
                <c:pt idx="460">
                  <c:v>235</c:v>
                </c:pt>
                <c:pt idx="461">
                  <c:v>0</c:v>
                </c:pt>
                <c:pt idx="462">
                  <c:v>0</c:v>
                </c:pt>
                <c:pt idx="463">
                  <c:v>235</c:v>
                </c:pt>
                <c:pt idx="464">
                  <c:v>227</c:v>
                </c:pt>
                <c:pt idx="465">
                  <c:v>0</c:v>
                </c:pt>
                <c:pt idx="466">
                  <c:v>213</c:v>
                </c:pt>
                <c:pt idx="467">
                  <c:v>0</c:v>
                </c:pt>
                <c:pt idx="468">
                  <c:v>0</c:v>
                </c:pt>
                <c:pt idx="469">
                  <c:v>469</c:v>
                </c:pt>
                <c:pt idx="470">
                  <c:v>444</c:v>
                </c:pt>
                <c:pt idx="471">
                  <c:v>510</c:v>
                </c:pt>
                <c:pt idx="472">
                  <c:v>0</c:v>
                </c:pt>
                <c:pt idx="473">
                  <c:v>462</c:v>
                </c:pt>
                <c:pt idx="474">
                  <c:v>169</c:v>
                </c:pt>
                <c:pt idx="475">
                  <c:v>0</c:v>
                </c:pt>
                <c:pt idx="476">
                  <c:v>381</c:v>
                </c:pt>
                <c:pt idx="477">
                  <c:v>407</c:v>
                </c:pt>
                <c:pt idx="478">
                  <c:v>0</c:v>
                </c:pt>
                <c:pt idx="479">
                  <c:v>378</c:v>
                </c:pt>
                <c:pt idx="480">
                  <c:v>0</c:v>
                </c:pt>
                <c:pt idx="481">
                  <c:v>0</c:v>
                </c:pt>
                <c:pt idx="482">
                  <c:v>72258</c:v>
                </c:pt>
                <c:pt idx="483">
                  <c:v>67267</c:v>
                </c:pt>
                <c:pt idx="484">
                  <c:v>71224</c:v>
                </c:pt>
                <c:pt idx="485">
                  <c:v>0</c:v>
                </c:pt>
                <c:pt idx="486">
                  <c:v>71154</c:v>
                </c:pt>
                <c:pt idx="487">
                  <c:v>55361</c:v>
                </c:pt>
                <c:pt idx="488">
                  <c:v>0</c:v>
                </c:pt>
                <c:pt idx="489">
                  <c:v>55078</c:v>
                </c:pt>
                <c:pt idx="490">
                  <c:v>64393</c:v>
                </c:pt>
                <c:pt idx="491">
                  <c:v>0</c:v>
                </c:pt>
                <c:pt idx="492">
                  <c:v>60047</c:v>
                </c:pt>
                <c:pt idx="493">
                  <c:v>0</c:v>
                </c:pt>
                <c:pt idx="494">
                  <c:v>0</c:v>
                </c:pt>
                <c:pt idx="495">
                  <c:v>8286892</c:v>
                </c:pt>
                <c:pt idx="496">
                  <c:v>7692211</c:v>
                </c:pt>
                <c:pt idx="497">
                  <c:v>7035444</c:v>
                </c:pt>
                <c:pt idx="498">
                  <c:v>0</c:v>
                </c:pt>
                <c:pt idx="499">
                  <c:v>6791805</c:v>
                </c:pt>
                <c:pt idx="500">
                  <c:v>3694242</c:v>
                </c:pt>
                <c:pt idx="501">
                  <c:v>0</c:v>
                </c:pt>
                <c:pt idx="502">
                  <c:v>4525177</c:v>
                </c:pt>
                <c:pt idx="503">
                  <c:v>6414463</c:v>
                </c:pt>
                <c:pt idx="504">
                  <c:v>0</c:v>
                </c:pt>
                <c:pt idx="505">
                  <c:v>5288166</c:v>
                </c:pt>
                <c:pt idx="506">
                  <c:v>0</c:v>
                </c:pt>
                <c:pt idx="507">
                  <c:v>0</c:v>
                </c:pt>
                <c:pt idx="508">
                  <c:v>75680</c:v>
                </c:pt>
                <c:pt idx="509">
                  <c:v>70850</c:v>
                </c:pt>
                <c:pt idx="510">
                  <c:v>66439</c:v>
                </c:pt>
                <c:pt idx="511">
                  <c:v>0</c:v>
                </c:pt>
                <c:pt idx="512">
                  <c:v>63439</c:v>
                </c:pt>
                <c:pt idx="513">
                  <c:v>55661</c:v>
                </c:pt>
                <c:pt idx="514">
                  <c:v>0</c:v>
                </c:pt>
                <c:pt idx="515">
                  <c:v>57422</c:v>
                </c:pt>
                <c:pt idx="516">
                  <c:v>62940</c:v>
                </c:pt>
                <c:pt idx="517">
                  <c:v>0</c:v>
                </c:pt>
                <c:pt idx="518">
                  <c:v>55071</c:v>
                </c:pt>
                <c:pt idx="519">
                  <c:v>0</c:v>
                </c:pt>
                <c:pt idx="520">
                  <c:v>0</c:v>
                </c:pt>
                <c:pt idx="521">
                  <c:v>139</c:v>
                </c:pt>
                <c:pt idx="522">
                  <c:v>125</c:v>
                </c:pt>
                <c:pt idx="523">
                  <c:v>125</c:v>
                </c:pt>
                <c:pt idx="524">
                  <c:v>103</c:v>
                </c:pt>
                <c:pt idx="525">
                  <c:v>121</c:v>
                </c:pt>
                <c:pt idx="526">
                  <c:v>92</c:v>
                </c:pt>
                <c:pt idx="527">
                  <c:v>0</c:v>
                </c:pt>
                <c:pt idx="528">
                  <c:v>99</c:v>
                </c:pt>
                <c:pt idx="529">
                  <c:v>121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2028</c:v>
                </c:pt>
                <c:pt idx="535">
                  <c:v>1885</c:v>
                </c:pt>
                <c:pt idx="536">
                  <c:v>1474</c:v>
                </c:pt>
                <c:pt idx="537">
                  <c:v>1181</c:v>
                </c:pt>
                <c:pt idx="538">
                  <c:v>1437</c:v>
                </c:pt>
                <c:pt idx="539">
                  <c:v>708</c:v>
                </c:pt>
                <c:pt idx="540">
                  <c:v>0</c:v>
                </c:pt>
                <c:pt idx="541">
                  <c:v>1085</c:v>
                </c:pt>
                <c:pt idx="542">
                  <c:v>1338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3040</c:v>
                </c:pt>
                <c:pt idx="548">
                  <c:v>2721</c:v>
                </c:pt>
                <c:pt idx="549">
                  <c:v>2820</c:v>
                </c:pt>
                <c:pt idx="550">
                  <c:v>1936</c:v>
                </c:pt>
                <c:pt idx="551">
                  <c:v>2604</c:v>
                </c:pt>
                <c:pt idx="552">
                  <c:v>1544</c:v>
                </c:pt>
                <c:pt idx="553">
                  <c:v>0</c:v>
                </c:pt>
                <c:pt idx="554">
                  <c:v>1698</c:v>
                </c:pt>
                <c:pt idx="555">
                  <c:v>2417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7770</c:v>
                </c:pt>
                <c:pt idx="561">
                  <c:v>7818</c:v>
                </c:pt>
                <c:pt idx="562">
                  <c:v>8647</c:v>
                </c:pt>
                <c:pt idx="563">
                  <c:v>6931</c:v>
                </c:pt>
                <c:pt idx="564">
                  <c:v>8573</c:v>
                </c:pt>
                <c:pt idx="565">
                  <c:v>7088</c:v>
                </c:pt>
                <c:pt idx="566">
                  <c:v>0</c:v>
                </c:pt>
                <c:pt idx="567">
                  <c:v>6626</c:v>
                </c:pt>
                <c:pt idx="568">
                  <c:v>7437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5805</c:v>
                </c:pt>
                <c:pt idx="574">
                  <c:v>5856</c:v>
                </c:pt>
                <c:pt idx="575">
                  <c:v>6872</c:v>
                </c:pt>
                <c:pt idx="576">
                  <c:v>7664</c:v>
                </c:pt>
                <c:pt idx="577">
                  <c:v>6883</c:v>
                </c:pt>
                <c:pt idx="578">
                  <c:v>7825</c:v>
                </c:pt>
                <c:pt idx="579">
                  <c:v>0</c:v>
                </c:pt>
                <c:pt idx="580">
                  <c:v>5460</c:v>
                </c:pt>
                <c:pt idx="581">
                  <c:v>6997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20884</c:v>
                </c:pt>
                <c:pt idx="588">
                  <c:v>21555</c:v>
                </c:pt>
                <c:pt idx="589">
                  <c:v>23366</c:v>
                </c:pt>
                <c:pt idx="590">
                  <c:v>23047</c:v>
                </c:pt>
                <c:pt idx="591">
                  <c:v>24389</c:v>
                </c:pt>
                <c:pt idx="592">
                  <c:v>23106</c:v>
                </c:pt>
                <c:pt idx="593">
                  <c:v>0</c:v>
                </c:pt>
                <c:pt idx="594">
                  <c:v>23542</c:v>
                </c:pt>
                <c:pt idx="595">
                  <c:v>23175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38364</c:v>
                </c:pt>
                <c:pt idx="601">
                  <c:v>29901</c:v>
                </c:pt>
                <c:pt idx="602">
                  <c:v>30443</c:v>
                </c:pt>
                <c:pt idx="603">
                  <c:v>25005</c:v>
                </c:pt>
                <c:pt idx="604">
                  <c:v>26736</c:v>
                </c:pt>
                <c:pt idx="605">
                  <c:v>26006</c:v>
                </c:pt>
                <c:pt idx="606">
                  <c:v>0</c:v>
                </c:pt>
                <c:pt idx="607">
                  <c:v>25486</c:v>
                </c:pt>
                <c:pt idx="608">
                  <c:v>27407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7708</c:v>
                </c:pt>
                <c:pt idx="627">
                  <c:v>8141</c:v>
                </c:pt>
                <c:pt idx="628">
                  <c:v>8555</c:v>
                </c:pt>
                <c:pt idx="629">
                  <c:v>7334</c:v>
                </c:pt>
                <c:pt idx="630">
                  <c:v>8196</c:v>
                </c:pt>
                <c:pt idx="631">
                  <c:v>7503</c:v>
                </c:pt>
                <c:pt idx="632">
                  <c:v>0</c:v>
                </c:pt>
                <c:pt idx="633">
                  <c:v>7748</c:v>
                </c:pt>
                <c:pt idx="634">
                  <c:v>7789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111752</c:v>
                </c:pt>
                <c:pt idx="640">
                  <c:v>108121</c:v>
                </c:pt>
                <c:pt idx="641">
                  <c:v>117014</c:v>
                </c:pt>
                <c:pt idx="642">
                  <c:v>122709</c:v>
                </c:pt>
                <c:pt idx="643">
                  <c:v>123948</c:v>
                </c:pt>
                <c:pt idx="644">
                  <c:v>120736</c:v>
                </c:pt>
                <c:pt idx="645">
                  <c:v>120193</c:v>
                </c:pt>
                <c:pt idx="646">
                  <c:v>122379</c:v>
                </c:pt>
                <c:pt idx="647">
                  <c:v>122764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46303</c:v>
                </c:pt>
                <c:pt idx="653">
                  <c:v>44503</c:v>
                </c:pt>
                <c:pt idx="654">
                  <c:v>46960</c:v>
                </c:pt>
                <c:pt idx="655">
                  <c:v>50597</c:v>
                </c:pt>
                <c:pt idx="656">
                  <c:v>50253</c:v>
                </c:pt>
                <c:pt idx="657">
                  <c:v>47099</c:v>
                </c:pt>
                <c:pt idx="658">
                  <c:v>49266</c:v>
                </c:pt>
                <c:pt idx="659">
                  <c:v>55735</c:v>
                </c:pt>
                <c:pt idx="660">
                  <c:v>55005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539</c:v>
                </c:pt>
                <c:pt idx="666">
                  <c:v>532</c:v>
                </c:pt>
                <c:pt idx="667">
                  <c:v>524</c:v>
                </c:pt>
                <c:pt idx="668">
                  <c:v>458</c:v>
                </c:pt>
                <c:pt idx="669">
                  <c:v>488</c:v>
                </c:pt>
                <c:pt idx="670">
                  <c:v>473</c:v>
                </c:pt>
                <c:pt idx="671">
                  <c:v>400</c:v>
                </c:pt>
                <c:pt idx="672">
                  <c:v>407</c:v>
                </c:pt>
                <c:pt idx="673">
                  <c:v>488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136</c:v>
                </c:pt>
                <c:pt idx="679">
                  <c:v>128</c:v>
                </c:pt>
                <c:pt idx="680">
                  <c:v>128</c:v>
                </c:pt>
                <c:pt idx="681">
                  <c:v>110</c:v>
                </c:pt>
                <c:pt idx="682">
                  <c:v>150</c:v>
                </c:pt>
                <c:pt idx="683">
                  <c:v>114</c:v>
                </c:pt>
                <c:pt idx="684">
                  <c:v>103</c:v>
                </c:pt>
                <c:pt idx="685">
                  <c:v>114</c:v>
                </c:pt>
                <c:pt idx="686">
                  <c:v>110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20964</c:v>
                </c:pt>
                <c:pt idx="692">
                  <c:v>20323</c:v>
                </c:pt>
                <c:pt idx="693">
                  <c:v>21019</c:v>
                </c:pt>
                <c:pt idx="694">
                  <c:v>18786</c:v>
                </c:pt>
                <c:pt idx="695">
                  <c:v>21430</c:v>
                </c:pt>
                <c:pt idx="696">
                  <c:v>19651</c:v>
                </c:pt>
                <c:pt idx="697">
                  <c:v>21500</c:v>
                </c:pt>
                <c:pt idx="698">
                  <c:v>21888</c:v>
                </c:pt>
                <c:pt idx="699">
                  <c:v>20693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32636</c:v>
                </c:pt>
                <c:pt idx="705">
                  <c:v>30473</c:v>
                </c:pt>
                <c:pt idx="706">
                  <c:v>29670</c:v>
                </c:pt>
                <c:pt idx="707">
                  <c:v>28658</c:v>
                </c:pt>
                <c:pt idx="708">
                  <c:v>30759</c:v>
                </c:pt>
                <c:pt idx="709">
                  <c:v>29908</c:v>
                </c:pt>
                <c:pt idx="710">
                  <c:v>24690</c:v>
                </c:pt>
                <c:pt idx="711">
                  <c:v>26523</c:v>
                </c:pt>
                <c:pt idx="712">
                  <c:v>29688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204776</c:v>
                </c:pt>
                <c:pt idx="718">
                  <c:v>197871</c:v>
                </c:pt>
                <c:pt idx="719">
                  <c:v>196797</c:v>
                </c:pt>
                <c:pt idx="720">
                  <c:v>150912</c:v>
                </c:pt>
                <c:pt idx="721">
                  <c:v>192382</c:v>
                </c:pt>
                <c:pt idx="722">
                  <c:v>167208</c:v>
                </c:pt>
                <c:pt idx="723">
                  <c:v>127194</c:v>
                </c:pt>
                <c:pt idx="724">
                  <c:v>147963</c:v>
                </c:pt>
                <c:pt idx="725">
                  <c:v>178616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6249</c:v>
                </c:pt>
                <c:pt idx="731">
                  <c:v>6476</c:v>
                </c:pt>
                <c:pt idx="732">
                  <c:v>6546</c:v>
                </c:pt>
                <c:pt idx="733">
                  <c:v>6366</c:v>
                </c:pt>
                <c:pt idx="734">
                  <c:v>6898</c:v>
                </c:pt>
                <c:pt idx="735">
                  <c:v>6454</c:v>
                </c:pt>
                <c:pt idx="736">
                  <c:v>6040</c:v>
                </c:pt>
                <c:pt idx="737">
                  <c:v>6553</c:v>
                </c:pt>
                <c:pt idx="738">
                  <c:v>6846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4679</c:v>
                </c:pt>
                <c:pt idx="744">
                  <c:v>4620</c:v>
                </c:pt>
                <c:pt idx="745">
                  <c:v>4503</c:v>
                </c:pt>
                <c:pt idx="746">
                  <c:v>5218</c:v>
                </c:pt>
                <c:pt idx="747">
                  <c:v>4796</c:v>
                </c:pt>
                <c:pt idx="748">
                  <c:v>4712</c:v>
                </c:pt>
                <c:pt idx="749">
                  <c:v>4980</c:v>
                </c:pt>
                <c:pt idx="750">
                  <c:v>6018</c:v>
                </c:pt>
                <c:pt idx="751">
                  <c:v>4752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513</c:v>
                </c:pt>
                <c:pt idx="757">
                  <c:v>513</c:v>
                </c:pt>
                <c:pt idx="758">
                  <c:v>414</c:v>
                </c:pt>
                <c:pt idx="759">
                  <c:v>770</c:v>
                </c:pt>
                <c:pt idx="760">
                  <c:v>579</c:v>
                </c:pt>
                <c:pt idx="761">
                  <c:v>766</c:v>
                </c:pt>
                <c:pt idx="762">
                  <c:v>605</c:v>
                </c:pt>
                <c:pt idx="763">
                  <c:v>726</c:v>
                </c:pt>
                <c:pt idx="764">
                  <c:v>561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18339</c:v>
                </c:pt>
                <c:pt idx="770">
                  <c:v>14745</c:v>
                </c:pt>
                <c:pt idx="771">
                  <c:v>17492</c:v>
                </c:pt>
                <c:pt idx="772">
                  <c:v>17217</c:v>
                </c:pt>
                <c:pt idx="773">
                  <c:v>18845</c:v>
                </c:pt>
                <c:pt idx="774">
                  <c:v>16780</c:v>
                </c:pt>
                <c:pt idx="775">
                  <c:v>14936</c:v>
                </c:pt>
                <c:pt idx="776">
                  <c:v>17052</c:v>
                </c:pt>
                <c:pt idx="777">
                  <c:v>16190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6494</c:v>
                </c:pt>
                <c:pt idx="783">
                  <c:v>6659</c:v>
                </c:pt>
                <c:pt idx="784">
                  <c:v>6370</c:v>
                </c:pt>
                <c:pt idx="785">
                  <c:v>5244</c:v>
                </c:pt>
                <c:pt idx="786">
                  <c:v>5915</c:v>
                </c:pt>
                <c:pt idx="787">
                  <c:v>5053</c:v>
                </c:pt>
                <c:pt idx="788">
                  <c:v>4481</c:v>
                </c:pt>
                <c:pt idx="789">
                  <c:v>4947</c:v>
                </c:pt>
                <c:pt idx="790">
                  <c:v>5420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711</c:v>
                </c:pt>
                <c:pt idx="796">
                  <c:v>667</c:v>
                </c:pt>
                <c:pt idx="797">
                  <c:v>719</c:v>
                </c:pt>
                <c:pt idx="798">
                  <c:v>796</c:v>
                </c:pt>
                <c:pt idx="799">
                  <c:v>774</c:v>
                </c:pt>
                <c:pt idx="800">
                  <c:v>766</c:v>
                </c:pt>
                <c:pt idx="801">
                  <c:v>763</c:v>
                </c:pt>
                <c:pt idx="802">
                  <c:v>777</c:v>
                </c:pt>
                <c:pt idx="803">
                  <c:v>766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1291</c:v>
                </c:pt>
                <c:pt idx="809">
                  <c:v>847</c:v>
                </c:pt>
                <c:pt idx="810">
                  <c:v>1078</c:v>
                </c:pt>
                <c:pt idx="811">
                  <c:v>1133</c:v>
                </c:pt>
                <c:pt idx="812">
                  <c:v>1203</c:v>
                </c:pt>
                <c:pt idx="813">
                  <c:v>1364</c:v>
                </c:pt>
                <c:pt idx="814">
                  <c:v>0</c:v>
                </c:pt>
                <c:pt idx="815">
                  <c:v>862</c:v>
                </c:pt>
                <c:pt idx="816">
                  <c:v>1360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61844</c:v>
                </c:pt>
                <c:pt idx="822">
                  <c:v>53168</c:v>
                </c:pt>
                <c:pt idx="823">
                  <c:v>56593</c:v>
                </c:pt>
                <c:pt idx="824">
                  <c:v>67091</c:v>
                </c:pt>
                <c:pt idx="825">
                  <c:v>63982</c:v>
                </c:pt>
                <c:pt idx="826">
                  <c:v>54646</c:v>
                </c:pt>
                <c:pt idx="827">
                  <c:v>0</c:v>
                </c:pt>
                <c:pt idx="828">
                  <c:v>68888</c:v>
                </c:pt>
                <c:pt idx="829">
                  <c:v>66197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361273</c:v>
                </c:pt>
                <c:pt idx="835">
                  <c:v>356924</c:v>
                </c:pt>
                <c:pt idx="836">
                  <c:v>372564</c:v>
                </c:pt>
                <c:pt idx="837">
                  <c:v>390103</c:v>
                </c:pt>
                <c:pt idx="838">
                  <c:v>375882</c:v>
                </c:pt>
                <c:pt idx="839">
                  <c:v>392072</c:v>
                </c:pt>
                <c:pt idx="840">
                  <c:v>0</c:v>
                </c:pt>
                <c:pt idx="841">
                  <c:v>387591</c:v>
                </c:pt>
                <c:pt idx="842">
                  <c:v>382582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884</c:v>
                </c:pt>
                <c:pt idx="848">
                  <c:v>873</c:v>
                </c:pt>
                <c:pt idx="849">
                  <c:v>869</c:v>
                </c:pt>
                <c:pt idx="850">
                  <c:v>788</c:v>
                </c:pt>
                <c:pt idx="851">
                  <c:v>843</c:v>
                </c:pt>
                <c:pt idx="852">
                  <c:v>851</c:v>
                </c:pt>
                <c:pt idx="853">
                  <c:v>0</c:v>
                </c:pt>
                <c:pt idx="854">
                  <c:v>799</c:v>
                </c:pt>
                <c:pt idx="855">
                  <c:v>851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2574</c:v>
                </c:pt>
                <c:pt idx="861">
                  <c:v>81</c:v>
                </c:pt>
                <c:pt idx="862">
                  <c:v>1566</c:v>
                </c:pt>
                <c:pt idx="863">
                  <c:v>1767</c:v>
                </c:pt>
                <c:pt idx="864">
                  <c:v>2332</c:v>
                </c:pt>
                <c:pt idx="865">
                  <c:v>2087</c:v>
                </c:pt>
                <c:pt idx="866">
                  <c:v>0</c:v>
                </c:pt>
                <c:pt idx="867">
                  <c:v>1335</c:v>
                </c:pt>
                <c:pt idx="868">
                  <c:v>1977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473</c:v>
                </c:pt>
                <c:pt idx="874">
                  <c:v>436</c:v>
                </c:pt>
                <c:pt idx="875">
                  <c:v>411</c:v>
                </c:pt>
                <c:pt idx="876">
                  <c:v>323</c:v>
                </c:pt>
                <c:pt idx="877">
                  <c:v>396</c:v>
                </c:pt>
                <c:pt idx="878">
                  <c:v>323</c:v>
                </c:pt>
                <c:pt idx="879">
                  <c:v>0</c:v>
                </c:pt>
                <c:pt idx="880">
                  <c:v>315</c:v>
                </c:pt>
                <c:pt idx="881">
                  <c:v>337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6241</c:v>
                </c:pt>
                <c:pt idx="887">
                  <c:v>6058</c:v>
                </c:pt>
                <c:pt idx="888">
                  <c:v>6238</c:v>
                </c:pt>
                <c:pt idx="889">
                  <c:v>4323</c:v>
                </c:pt>
                <c:pt idx="890">
                  <c:v>6190</c:v>
                </c:pt>
                <c:pt idx="891">
                  <c:v>5068</c:v>
                </c:pt>
                <c:pt idx="892">
                  <c:v>0</c:v>
                </c:pt>
                <c:pt idx="893">
                  <c:v>3773</c:v>
                </c:pt>
                <c:pt idx="894">
                  <c:v>6150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745384</c:v>
                </c:pt>
                <c:pt idx="900">
                  <c:v>732249</c:v>
                </c:pt>
                <c:pt idx="901">
                  <c:v>783359</c:v>
                </c:pt>
                <c:pt idx="902">
                  <c:v>825896</c:v>
                </c:pt>
                <c:pt idx="903">
                  <c:v>784016</c:v>
                </c:pt>
                <c:pt idx="904">
                  <c:v>806703</c:v>
                </c:pt>
                <c:pt idx="905">
                  <c:v>0</c:v>
                </c:pt>
                <c:pt idx="906">
                  <c:v>833406</c:v>
                </c:pt>
                <c:pt idx="907">
                  <c:v>808860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8999</c:v>
                </c:pt>
                <c:pt idx="913">
                  <c:v>7444</c:v>
                </c:pt>
                <c:pt idx="914">
                  <c:v>8529</c:v>
                </c:pt>
                <c:pt idx="915">
                  <c:v>7349</c:v>
                </c:pt>
                <c:pt idx="916">
                  <c:v>9578</c:v>
                </c:pt>
                <c:pt idx="917">
                  <c:v>6956</c:v>
                </c:pt>
                <c:pt idx="918">
                  <c:v>0</c:v>
                </c:pt>
                <c:pt idx="919">
                  <c:v>7631</c:v>
                </c:pt>
                <c:pt idx="920">
                  <c:v>9289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86717</c:v>
                </c:pt>
                <c:pt idx="926">
                  <c:v>94902</c:v>
                </c:pt>
                <c:pt idx="927">
                  <c:v>97810</c:v>
                </c:pt>
                <c:pt idx="928">
                  <c:v>97150</c:v>
                </c:pt>
                <c:pt idx="929">
                  <c:v>0</c:v>
                </c:pt>
                <c:pt idx="930">
                  <c:v>98246</c:v>
                </c:pt>
                <c:pt idx="931">
                  <c:v>0</c:v>
                </c:pt>
                <c:pt idx="932">
                  <c:v>95738</c:v>
                </c:pt>
                <c:pt idx="933">
                  <c:v>97286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634</c:v>
                </c:pt>
                <c:pt idx="939">
                  <c:v>557</c:v>
                </c:pt>
                <c:pt idx="940">
                  <c:v>638</c:v>
                </c:pt>
                <c:pt idx="941">
                  <c:v>583</c:v>
                </c:pt>
                <c:pt idx="942">
                  <c:v>0</c:v>
                </c:pt>
                <c:pt idx="943">
                  <c:v>616</c:v>
                </c:pt>
                <c:pt idx="944">
                  <c:v>0</c:v>
                </c:pt>
                <c:pt idx="945">
                  <c:v>532</c:v>
                </c:pt>
                <c:pt idx="946">
                  <c:v>627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260</c:v>
                </c:pt>
                <c:pt idx="952">
                  <c:v>253</c:v>
                </c:pt>
                <c:pt idx="953">
                  <c:v>260</c:v>
                </c:pt>
                <c:pt idx="954">
                  <c:v>205</c:v>
                </c:pt>
                <c:pt idx="955">
                  <c:v>0</c:v>
                </c:pt>
                <c:pt idx="956">
                  <c:v>238</c:v>
                </c:pt>
                <c:pt idx="957">
                  <c:v>0</c:v>
                </c:pt>
                <c:pt idx="958">
                  <c:v>205</c:v>
                </c:pt>
                <c:pt idx="959">
                  <c:v>231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11118</c:v>
                </c:pt>
                <c:pt idx="978">
                  <c:v>11844</c:v>
                </c:pt>
                <c:pt idx="979">
                  <c:v>11441</c:v>
                </c:pt>
                <c:pt idx="980">
                  <c:v>11621</c:v>
                </c:pt>
                <c:pt idx="981">
                  <c:v>0</c:v>
                </c:pt>
                <c:pt idx="982">
                  <c:v>12636</c:v>
                </c:pt>
                <c:pt idx="983">
                  <c:v>0</c:v>
                </c:pt>
                <c:pt idx="984">
                  <c:v>0</c:v>
                </c:pt>
                <c:pt idx="985">
                  <c:v>12526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1236</c:v>
                </c:pt>
                <c:pt idx="991">
                  <c:v>1228</c:v>
                </c:pt>
                <c:pt idx="992">
                  <c:v>1214</c:v>
                </c:pt>
                <c:pt idx="993">
                  <c:v>1342</c:v>
                </c:pt>
                <c:pt idx="994">
                  <c:v>0</c:v>
                </c:pt>
                <c:pt idx="995">
                  <c:v>1210</c:v>
                </c:pt>
                <c:pt idx="996">
                  <c:v>0</c:v>
                </c:pt>
                <c:pt idx="997">
                  <c:v>0</c:v>
                </c:pt>
                <c:pt idx="998">
                  <c:v>1342</c:v>
                </c:pt>
                <c:pt idx="999">
                  <c:v>1181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238</c:v>
                </c:pt>
                <c:pt idx="1004">
                  <c:v>235</c:v>
                </c:pt>
                <c:pt idx="1005">
                  <c:v>227</c:v>
                </c:pt>
                <c:pt idx="1006">
                  <c:v>202</c:v>
                </c:pt>
                <c:pt idx="1007">
                  <c:v>0</c:v>
                </c:pt>
                <c:pt idx="1008">
                  <c:v>231</c:v>
                </c:pt>
                <c:pt idx="1009">
                  <c:v>213</c:v>
                </c:pt>
                <c:pt idx="1010">
                  <c:v>0</c:v>
                </c:pt>
                <c:pt idx="1011">
                  <c:v>194</c:v>
                </c:pt>
                <c:pt idx="1012">
                  <c:v>216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1701</c:v>
                </c:pt>
                <c:pt idx="1017">
                  <c:v>1555</c:v>
                </c:pt>
                <c:pt idx="1018">
                  <c:v>1558</c:v>
                </c:pt>
                <c:pt idx="1019">
                  <c:v>1628</c:v>
                </c:pt>
                <c:pt idx="1020">
                  <c:v>0</c:v>
                </c:pt>
                <c:pt idx="1021">
                  <c:v>1566</c:v>
                </c:pt>
                <c:pt idx="1022">
                  <c:v>1434</c:v>
                </c:pt>
                <c:pt idx="1023">
                  <c:v>0</c:v>
                </c:pt>
                <c:pt idx="1024">
                  <c:v>1566</c:v>
                </c:pt>
                <c:pt idx="1025">
                  <c:v>1291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2120</c:v>
                </c:pt>
                <c:pt idx="1030">
                  <c:v>2263</c:v>
                </c:pt>
                <c:pt idx="1031">
                  <c:v>2428</c:v>
                </c:pt>
                <c:pt idx="1032">
                  <c:v>1988</c:v>
                </c:pt>
                <c:pt idx="1033">
                  <c:v>0</c:v>
                </c:pt>
                <c:pt idx="1034">
                  <c:v>2391</c:v>
                </c:pt>
                <c:pt idx="1035">
                  <c:v>2076</c:v>
                </c:pt>
                <c:pt idx="1036">
                  <c:v>0</c:v>
                </c:pt>
                <c:pt idx="1037">
                  <c:v>1734</c:v>
                </c:pt>
                <c:pt idx="1038">
                  <c:v>2112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8108</c:v>
                </c:pt>
                <c:pt idx="1043">
                  <c:v>7866</c:v>
                </c:pt>
                <c:pt idx="1044">
                  <c:v>8672</c:v>
                </c:pt>
                <c:pt idx="1045">
                  <c:v>7367</c:v>
                </c:pt>
                <c:pt idx="1046">
                  <c:v>0</c:v>
                </c:pt>
                <c:pt idx="1047">
                  <c:v>8779</c:v>
                </c:pt>
                <c:pt idx="1048">
                  <c:v>7554</c:v>
                </c:pt>
                <c:pt idx="1049">
                  <c:v>0</c:v>
                </c:pt>
                <c:pt idx="1050">
                  <c:v>6769</c:v>
                </c:pt>
                <c:pt idx="1051">
                  <c:v>7008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36289</c:v>
                </c:pt>
                <c:pt idx="1056">
                  <c:v>36996</c:v>
                </c:pt>
                <c:pt idx="1057">
                  <c:v>38573</c:v>
                </c:pt>
                <c:pt idx="1058">
                  <c:v>38415</c:v>
                </c:pt>
                <c:pt idx="1059">
                  <c:v>0</c:v>
                </c:pt>
                <c:pt idx="1060">
                  <c:v>39963</c:v>
                </c:pt>
                <c:pt idx="1061">
                  <c:v>40546</c:v>
                </c:pt>
                <c:pt idx="1062">
                  <c:v>0</c:v>
                </c:pt>
                <c:pt idx="1063">
                  <c:v>40066</c:v>
                </c:pt>
                <c:pt idx="1064">
                  <c:v>38555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50583</c:v>
                </c:pt>
                <c:pt idx="1069">
                  <c:v>48676</c:v>
                </c:pt>
                <c:pt idx="1070">
                  <c:v>54657</c:v>
                </c:pt>
                <c:pt idx="1071">
                  <c:v>57352</c:v>
                </c:pt>
                <c:pt idx="1072">
                  <c:v>0</c:v>
                </c:pt>
                <c:pt idx="1073">
                  <c:v>55859</c:v>
                </c:pt>
                <c:pt idx="1074">
                  <c:v>57917</c:v>
                </c:pt>
                <c:pt idx="1075">
                  <c:v>0</c:v>
                </c:pt>
                <c:pt idx="1076">
                  <c:v>59072</c:v>
                </c:pt>
                <c:pt idx="1077">
                  <c:v>57235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1962</c:v>
                </c:pt>
                <c:pt idx="1082">
                  <c:v>2054</c:v>
                </c:pt>
                <c:pt idx="1083">
                  <c:v>2120</c:v>
                </c:pt>
                <c:pt idx="1084">
                  <c:v>2233</c:v>
                </c:pt>
                <c:pt idx="1085">
                  <c:v>0</c:v>
                </c:pt>
                <c:pt idx="1086">
                  <c:v>2310</c:v>
                </c:pt>
                <c:pt idx="1087">
                  <c:v>2204</c:v>
                </c:pt>
                <c:pt idx="1088">
                  <c:v>0</c:v>
                </c:pt>
                <c:pt idx="1089">
                  <c:v>2167</c:v>
                </c:pt>
                <c:pt idx="1090">
                  <c:v>2277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2008823</c:v>
                </c:pt>
                <c:pt idx="1095">
                  <c:v>1982263</c:v>
                </c:pt>
                <c:pt idx="1096">
                  <c:v>1811289</c:v>
                </c:pt>
                <c:pt idx="1097">
                  <c:v>1348525</c:v>
                </c:pt>
                <c:pt idx="1098">
                  <c:v>0</c:v>
                </c:pt>
                <c:pt idx="1099">
                  <c:v>1611404</c:v>
                </c:pt>
                <c:pt idx="1100">
                  <c:v>1411128</c:v>
                </c:pt>
                <c:pt idx="1101">
                  <c:v>0</c:v>
                </c:pt>
                <c:pt idx="1102">
                  <c:v>1281914</c:v>
                </c:pt>
                <c:pt idx="1103">
                  <c:v>1504365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433989</c:v>
                </c:pt>
                <c:pt idx="1108">
                  <c:v>453106</c:v>
                </c:pt>
                <c:pt idx="1109">
                  <c:v>412387</c:v>
                </c:pt>
                <c:pt idx="1110">
                  <c:v>337635</c:v>
                </c:pt>
                <c:pt idx="1111">
                  <c:v>0</c:v>
                </c:pt>
                <c:pt idx="1112">
                  <c:v>375545</c:v>
                </c:pt>
                <c:pt idx="1113">
                  <c:v>341992</c:v>
                </c:pt>
                <c:pt idx="1114">
                  <c:v>0</c:v>
                </c:pt>
                <c:pt idx="1115">
                  <c:v>316792</c:v>
                </c:pt>
                <c:pt idx="1116">
                  <c:v>345120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571612</c:v>
                </c:pt>
                <c:pt idx="1121">
                  <c:v>577483</c:v>
                </c:pt>
                <c:pt idx="1122">
                  <c:v>570574</c:v>
                </c:pt>
                <c:pt idx="1123">
                  <c:v>447480</c:v>
                </c:pt>
                <c:pt idx="1124">
                  <c:v>0</c:v>
                </c:pt>
                <c:pt idx="1125">
                  <c:v>539790</c:v>
                </c:pt>
                <c:pt idx="1126">
                  <c:v>469328</c:v>
                </c:pt>
                <c:pt idx="1127">
                  <c:v>0</c:v>
                </c:pt>
                <c:pt idx="1128">
                  <c:v>418859</c:v>
                </c:pt>
                <c:pt idx="1129">
                  <c:v>509889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114667</c:v>
                </c:pt>
                <c:pt idx="1134">
                  <c:v>106651</c:v>
                </c:pt>
                <c:pt idx="1135">
                  <c:v>94444</c:v>
                </c:pt>
                <c:pt idx="1136">
                  <c:v>114084</c:v>
                </c:pt>
                <c:pt idx="1137">
                  <c:v>0</c:v>
                </c:pt>
                <c:pt idx="1138">
                  <c:v>62834</c:v>
                </c:pt>
                <c:pt idx="1139">
                  <c:v>114770</c:v>
                </c:pt>
                <c:pt idx="1140">
                  <c:v>0</c:v>
                </c:pt>
                <c:pt idx="1141">
                  <c:v>91118</c:v>
                </c:pt>
                <c:pt idx="1142">
                  <c:v>99544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40000</c:v>
                </c:pt>
                <c:pt idx="1147">
                  <c:v>40623</c:v>
                </c:pt>
                <c:pt idx="1148">
                  <c:v>43021</c:v>
                </c:pt>
                <c:pt idx="1149">
                  <c:v>44151</c:v>
                </c:pt>
                <c:pt idx="1150">
                  <c:v>43956</c:v>
                </c:pt>
                <c:pt idx="1151">
                  <c:v>44583</c:v>
                </c:pt>
                <c:pt idx="1152">
                  <c:v>43535</c:v>
                </c:pt>
                <c:pt idx="1153">
                  <c:v>0</c:v>
                </c:pt>
                <c:pt idx="1154">
                  <c:v>43337</c:v>
                </c:pt>
                <c:pt idx="1155">
                  <c:v>43458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70656</c:v>
                </c:pt>
                <c:pt idx="1173">
                  <c:v>67029</c:v>
                </c:pt>
                <c:pt idx="1174">
                  <c:v>70938</c:v>
                </c:pt>
                <c:pt idx="1175">
                  <c:v>65749</c:v>
                </c:pt>
                <c:pt idx="1176">
                  <c:v>63201</c:v>
                </c:pt>
                <c:pt idx="1177">
                  <c:v>66424</c:v>
                </c:pt>
                <c:pt idx="1178">
                  <c:v>60245</c:v>
                </c:pt>
                <c:pt idx="1179">
                  <c:v>0</c:v>
                </c:pt>
                <c:pt idx="1180">
                  <c:v>65122</c:v>
                </c:pt>
                <c:pt idx="1181">
                  <c:v>65977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406307</c:v>
                </c:pt>
                <c:pt idx="1186">
                  <c:v>401592</c:v>
                </c:pt>
                <c:pt idx="1187">
                  <c:v>447187</c:v>
                </c:pt>
                <c:pt idx="1188">
                  <c:v>450348</c:v>
                </c:pt>
                <c:pt idx="1189">
                  <c:v>472768</c:v>
                </c:pt>
                <c:pt idx="1190">
                  <c:v>462676</c:v>
                </c:pt>
                <c:pt idx="1191">
                  <c:v>473380</c:v>
                </c:pt>
                <c:pt idx="1192">
                  <c:v>0</c:v>
                </c:pt>
                <c:pt idx="1193">
                  <c:v>468349</c:v>
                </c:pt>
                <c:pt idx="1194">
                  <c:v>469347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7158</c:v>
                </c:pt>
                <c:pt idx="1199">
                  <c:v>8592</c:v>
                </c:pt>
                <c:pt idx="1200">
                  <c:v>11947</c:v>
                </c:pt>
                <c:pt idx="1201">
                  <c:v>10627</c:v>
                </c:pt>
                <c:pt idx="1202">
                  <c:v>10715</c:v>
                </c:pt>
                <c:pt idx="1203">
                  <c:v>13480</c:v>
                </c:pt>
                <c:pt idx="1204">
                  <c:v>10645</c:v>
                </c:pt>
                <c:pt idx="1205">
                  <c:v>0</c:v>
                </c:pt>
                <c:pt idx="1206">
                  <c:v>10722</c:v>
                </c:pt>
                <c:pt idx="1207">
                  <c:v>12020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1170715</c:v>
                </c:pt>
                <c:pt idx="1212">
                  <c:v>1100650</c:v>
                </c:pt>
                <c:pt idx="1213">
                  <c:v>1206916</c:v>
                </c:pt>
                <c:pt idx="1214">
                  <c:v>1202266</c:v>
                </c:pt>
                <c:pt idx="1215">
                  <c:v>1259655</c:v>
                </c:pt>
                <c:pt idx="1216">
                  <c:v>1251136</c:v>
                </c:pt>
                <c:pt idx="1217">
                  <c:v>1238181</c:v>
                </c:pt>
                <c:pt idx="1218">
                  <c:v>0</c:v>
                </c:pt>
                <c:pt idx="1219">
                  <c:v>1237429</c:v>
                </c:pt>
                <c:pt idx="1220">
                  <c:v>1231302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20821</c:v>
                </c:pt>
                <c:pt idx="1225">
                  <c:v>21254</c:v>
                </c:pt>
                <c:pt idx="1226">
                  <c:v>20763</c:v>
                </c:pt>
                <c:pt idx="1227">
                  <c:v>16003</c:v>
                </c:pt>
                <c:pt idx="1228">
                  <c:v>19241</c:v>
                </c:pt>
                <c:pt idx="1229">
                  <c:v>21540</c:v>
                </c:pt>
                <c:pt idx="1230">
                  <c:v>21027</c:v>
                </c:pt>
                <c:pt idx="1231">
                  <c:v>0</c:v>
                </c:pt>
                <c:pt idx="1232">
                  <c:v>17470</c:v>
                </c:pt>
                <c:pt idx="1233">
                  <c:v>20733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248729</c:v>
                </c:pt>
                <c:pt idx="1238">
                  <c:v>214087</c:v>
                </c:pt>
                <c:pt idx="1239">
                  <c:v>230438</c:v>
                </c:pt>
                <c:pt idx="1240">
                  <c:v>147908</c:v>
                </c:pt>
                <c:pt idx="1241">
                  <c:v>172158</c:v>
                </c:pt>
                <c:pt idx="1242">
                  <c:v>220313</c:v>
                </c:pt>
                <c:pt idx="1243">
                  <c:v>176947</c:v>
                </c:pt>
                <c:pt idx="1244">
                  <c:v>0</c:v>
                </c:pt>
                <c:pt idx="1245">
                  <c:v>153816</c:v>
                </c:pt>
                <c:pt idx="1246">
                  <c:v>192532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12427</c:v>
                </c:pt>
                <c:pt idx="1251">
                  <c:v>12350</c:v>
                </c:pt>
                <c:pt idx="1252">
                  <c:v>10242</c:v>
                </c:pt>
                <c:pt idx="1253">
                  <c:v>9369</c:v>
                </c:pt>
                <c:pt idx="1254">
                  <c:v>7624</c:v>
                </c:pt>
                <c:pt idx="1255">
                  <c:v>9831</c:v>
                </c:pt>
                <c:pt idx="1256">
                  <c:v>8562</c:v>
                </c:pt>
                <c:pt idx="1257">
                  <c:v>0</c:v>
                </c:pt>
                <c:pt idx="1258">
                  <c:v>6755</c:v>
                </c:pt>
                <c:pt idx="1259">
                  <c:v>9575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62</c:v>
                </c:pt>
                <c:pt idx="1264">
                  <c:v>40</c:v>
                </c:pt>
                <c:pt idx="1265">
                  <c:v>55</c:v>
                </c:pt>
                <c:pt idx="1266">
                  <c:v>26</c:v>
                </c:pt>
                <c:pt idx="1267">
                  <c:v>44</c:v>
                </c:pt>
                <c:pt idx="1268">
                  <c:v>51</c:v>
                </c:pt>
                <c:pt idx="1269">
                  <c:v>62</c:v>
                </c:pt>
                <c:pt idx="1270">
                  <c:v>0</c:v>
                </c:pt>
                <c:pt idx="1271">
                  <c:v>40</c:v>
                </c:pt>
                <c:pt idx="1272">
                  <c:v>70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93696</c:v>
                </c:pt>
                <c:pt idx="1290">
                  <c:v>81869</c:v>
                </c:pt>
                <c:pt idx="1291">
                  <c:v>79959</c:v>
                </c:pt>
                <c:pt idx="1292">
                  <c:v>55122</c:v>
                </c:pt>
                <c:pt idx="1293">
                  <c:v>63534</c:v>
                </c:pt>
                <c:pt idx="1294">
                  <c:v>75236</c:v>
                </c:pt>
                <c:pt idx="1295">
                  <c:v>71547</c:v>
                </c:pt>
                <c:pt idx="1296">
                  <c:v>0</c:v>
                </c:pt>
                <c:pt idx="1297">
                  <c:v>61657</c:v>
                </c:pt>
                <c:pt idx="1298">
                  <c:v>73769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6399</c:v>
                </c:pt>
                <c:pt idx="1303">
                  <c:v>6480</c:v>
                </c:pt>
                <c:pt idx="1304">
                  <c:v>5680</c:v>
                </c:pt>
                <c:pt idx="1305">
                  <c:v>3781</c:v>
                </c:pt>
                <c:pt idx="1306">
                  <c:v>5699</c:v>
                </c:pt>
                <c:pt idx="1307">
                  <c:v>5871</c:v>
                </c:pt>
                <c:pt idx="1308">
                  <c:v>5233</c:v>
                </c:pt>
                <c:pt idx="1309">
                  <c:v>0</c:v>
                </c:pt>
                <c:pt idx="1310">
                  <c:v>5328</c:v>
                </c:pt>
                <c:pt idx="1311">
                  <c:v>5145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1874</c:v>
                </c:pt>
                <c:pt idx="1316">
                  <c:v>1811</c:v>
                </c:pt>
                <c:pt idx="1317">
                  <c:v>1742</c:v>
                </c:pt>
                <c:pt idx="1318">
                  <c:v>902</c:v>
                </c:pt>
                <c:pt idx="1319">
                  <c:v>1423</c:v>
                </c:pt>
                <c:pt idx="1320">
                  <c:v>1668</c:v>
                </c:pt>
                <c:pt idx="1321">
                  <c:v>1434</c:v>
                </c:pt>
                <c:pt idx="1322">
                  <c:v>0</c:v>
                </c:pt>
                <c:pt idx="1323">
                  <c:v>1129</c:v>
                </c:pt>
                <c:pt idx="1324">
                  <c:v>1580</c:v>
                </c:pt>
                <c:pt idx="1325">
                  <c:v>1177</c:v>
                </c:pt>
                <c:pt idx="1326">
                  <c:v>0</c:v>
                </c:pt>
                <c:pt idx="1327">
                  <c:v>0</c:v>
                </c:pt>
                <c:pt idx="1328">
                  <c:v>7616</c:v>
                </c:pt>
                <c:pt idx="1329">
                  <c:v>6824</c:v>
                </c:pt>
                <c:pt idx="1330">
                  <c:v>7591</c:v>
                </c:pt>
                <c:pt idx="1331">
                  <c:v>6854</c:v>
                </c:pt>
                <c:pt idx="1332">
                  <c:v>7132</c:v>
                </c:pt>
                <c:pt idx="1333">
                  <c:v>7928</c:v>
                </c:pt>
                <c:pt idx="1334">
                  <c:v>7176</c:v>
                </c:pt>
                <c:pt idx="1335">
                  <c:v>0</c:v>
                </c:pt>
                <c:pt idx="1336">
                  <c:v>7088</c:v>
                </c:pt>
                <c:pt idx="1337">
                  <c:v>7583</c:v>
                </c:pt>
                <c:pt idx="1338">
                  <c:v>6652</c:v>
                </c:pt>
                <c:pt idx="1339">
                  <c:v>0</c:v>
                </c:pt>
                <c:pt idx="1340">
                  <c:v>0</c:v>
                </c:pt>
                <c:pt idx="1341">
                  <c:v>20403</c:v>
                </c:pt>
                <c:pt idx="1342">
                  <c:v>20917</c:v>
                </c:pt>
                <c:pt idx="1343">
                  <c:v>16656</c:v>
                </c:pt>
                <c:pt idx="1344">
                  <c:v>16208</c:v>
                </c:pt>
                <c:pt idx="1345">
                  <c:v>16835</c:v>
                </c:pt>
                <c:pt idx="1346">
                  <c:v>14972</c:v>
                </c:pt>
                <c:pt idx="1347">
                  <c:v>16245</c:v>
                </c:pt>
                <c:pt idx="1348">
                  <c:v>0</c:v>
                </c:pt>
                <c:pt idx="1349">
                  <c:v>18221</c:v>
                </c:pt>
                <c:pt idx="1350">
                  <c:v>14499</c:v>
                </c:pt>
                <c:pt idx="1351">
                  <c:v>16039</c:v>
                </c:pt>
                <c:pt idx="1352">
                  <c:v>0</c:v>
                </c:pt>
                <c:pt idx="1353">
                  <c:v>0</c:v>
                </c:pt>
                <c:pt idx="1354">
                  <c:v>18</c:v>
                </c:pt>
                <c:pt idx="1355">
                  <c:v>26</c:v>
                </c:pt>
                <c:pt idx="1356">
                  <c:v>18</c:v>
                </c:pt>
                <c:pt idx="1357">
                  <c:v>18</c:v>
                </c:pt>
                <c:pt idx="1358">
                  <c:v>0</c:v>
                </c:pt>
                <c:pt idx="1359">
                  <c:v>7</c:v>
                </c:pt>
                <c:pt idx="1360">
                  <c:v>7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799</c:v>
                </c:pt>
                <c:pt idx="1368">
                  <c:v>528</c:v>
                </c:pt>
                <c:pt idx="1369">
                  <c:v>576</c:v>
                </c:pt>
                <c:pt idx="1370">
                  <c:v>502</c:v>
                </c:pt>
                <c:pt idx="1371">
                  <c:v>627</c:v>
                </c:pt>
                <c:pt idx="1372">
                  <c:v>678</c:v>
                </c:pt>
                <c:pt idx="1373">
                  <c:v>741</c:v>
                </c:pt>
                <c:pt idx="1374">
                  <c:v>0</c:v>
                </c:pt>
                <c:pt idx="1375">
                  <c:v>532</c:v>
                </c:pt>
                <c:pt idx="1376">
                  <c:v>759</c:v>
                </c:pt>
                <c:pt idx="1377">
                  <c:v>502</c:v>
                </c:pt>
                <c:pt idx="1378">
                  <c:v>0</c:v>
                </c:pt>
                <c:pt idx="1379">
                  <c:v>0</c:v>
                </c:pt>
                <c:pt idx="1380">
                  <c:v>59035</c:v>
                </c:pt>
                <c:pt idx="1381">
                  <c:v>67674</c:v>
                </c:pt>
                <c:pt idx="1382">
                  <c:v>60392</c:v>
                </c:pt>
                <c:pt idx="1383">
                  <c:v>0</c:v>
                </c:pt>
                <c:pt idx="1384">
                  <c:v>50359</c:v>
                </c:pt>
                <c:pt idx="1385">
                  <c:v>54209</c:v>
                </c:pt>
                <c:pt idx="1386">
                  <c:v>52108</c:v>
                </c:pt>
                <c:pt idx="1387">
                  <c:v>0</c:v>
                </c:pt>
                <c:pt idx="1388">
                  <c:v>49167</c:v>
                </c:pt>
                <c:pt idx="1389">
                  <c:v>53788</c:v>
                </c:pt>
                <c:pt idx="1390">
                  <c:v>47832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13561</c:v>
                </c:pt>
                <c:pt idx="1407">
                  <c:v>12578</c:v>
                </c:pt>
                <c:pt idx="1408">
                  <c:v>15115</c:v>
                </c:pt>
                <c:pt idx="1409">
                  <c:v>0</c:v>
                </c:pt>
                <c:pt idx="1410">
                  <c:v>13330</c:v>
                </c:pt>
                <c:pt idx="1411">
                  <c:v>15137</c:v>
                </c:pt>
                <c:pt idx="1412">
                  <c:v>13993</c:v>
                </c:pt>
                <c:pt idx="1413">
                  <c:v>0</c:v>
                </c:pt>
                <c:pt idx="1414">
                  <c:v>12915</c:v>
                </c:pt>
                <c:pt idx="1415">
                  <c:v>14294</c:v>
                </c:pt>
                <c:pt idx="1416">
                  <c:v>13212</c:v>
                </c:pt>
                <c:pt idx="1417">
                  <c:v>0</c:v>
                </c:pt>
                <c:pt idx="1418">
                  <c:v>0</c:v>
                </c:pt>
                <c:pt idx="1419">
                  <c:v>10829</c:v>
                </c:pt>
                <c:pt idx="1420">
                  <c:v>10249</c:v>
                </c:pt>
                <c:pt idx="1421">
                  <c:v>10792</c:v>
                </c:pt>
                <c:pt idx="1422">
                  <c:v>0</c:v>
                </c:pt>
                <c:pt idx="1423">
                  <c:v>11269</c:v>
                </c:pt>
                <c:pt idx="1424">
                  <c:v>10869</c:v>
                </c:pt>
                <c:pt idx="1425">
                  <c:v>11544</c:v>
                </c:pt>
                <c:pt idx="1426">
                  <c:v>0</c:v>
                </c:pt>
                <c:pt idx="1427">
                  <c:v>9905</c:v>
                </c:pt>
                <c:pt idx="1428">
                  <c:v>11357</c:v>
                </c:pt>
                <c:pt idx="1429">
                  <c:v>9417</c:v>
                </c:pt>
                <c:pt idx="1430">
                  <c:v>0</c:v>
                </c:pt>
                <c:pt idx="1431">
                  <c:v>0</c:v>
                </c:pt>
                <c:pt idx="1432">
                  <c:v>1030</c:v>
                </c:pt>
                <c:pt idx="1433">
                  <c:v>1302</c:v>
                </c:pt>
                <c:pt idx="1434">
                  <c:v>1192</c:v>
                </c:pt>
                <c:pt idx="1435">
                  <c:v>0</c:v>
                </c:pt>
                <c:pt idx="1436">
                  <c:v>1727</c:v>
                </c:pt>
                <c:pt idx="1437">
                  <c:v>1404</c:v>
                </c:pt>
                <c:pt idx="1438">
                  <c:v>1837</c:v>
                </c:pt>
                <c:pt idx="1439">
                  <c:v>0</c:v>
                </c:pt>
                <c:pt idx="1440">
                  <c:v>1536</c:v>
                </c:pt>
                <c:pt idx="1441">
                  <c:v>1632</c:v>
                </c:pt>
                <c:pt idx="1442">
                  <c:v>1525</c:v>
                </c:pt>
                <c:pt idx="1443">
                  <c:v>0</c:v>
                </c:pt>
                <c:pt idx="1444">
                  <c:v>0</c:v>
                </c:pt>
                <c:pt idx="1445">
                  <c:v>2013</c:v>
                </c:pt>
                <c:pt idx="1446">
                  <c:v>1822</c:v>
                </c:pt>
                <c:pt idx="1447">
                  <c:v>1944</c:v>
                </c:pt>
                <c:pt idx="1448">
                  <c:v>0</c:v>
                </c:pt>
                <c:pt idx="1449">
                  <c:v>1808</c:v>
                </c:pt>
                <c:pt idx="1450">
                  <c:v>1815</c:v>
                </c:pt>
                <c:pt idx="1451">
                  <c:v>0</c:v>
                </c:pt>
                <c:pt idx="1452">
                  <c:v>1742</c:v>
                </c:pt>
                <c:pt idx="1453">
                  <c:v>1701</c:v>
                </c:pt>
                <c:pt idx="1454">
                  <c:v>1683</c:v>
                </c:pt>
                <c:pt idx="1455">
                  <c:v>1236</c:v>
                </c:pt>
                <c:pt idx="1456">
                  <c:v>0</c:v>
                </c:pt>
                <c:pt idx="1457">
                  <c:v>0</c:v>
                </c:pt>
                <c:pt idx="1458">
                  <c:v>1239</c:v>
                </c:pt>
                <c:pt idx="1459">
                  <c:v>1060</c:v>
                </c:pt>
                <c:pt idx="1460">
                  <c:v>1155</c:v>
                </c:pt>
                <c:pt idx="1461">
                  <c:v>0</c:v>
                </c:pt>
                <c:pt idx="1462">
                  <c:v>975</c:v>
                </c:pt>
                <c:pt idx="1463">
                  <c:v>953</c:v>
                </c:pt>
                <c:pt idx="1464">
                  <c:v>0</c:v>
                </c:pt>
                <c:pt idx="1465">
                  <c:v>917</c:v>
                </c:pt>
                <c:pt idx="1466">
                  <c:v>957</c:v>
                </c:pt>
                <c:pt idx="1467">
                  <c:v>953</c:v>
                </c:pt>
                <c:pt idx="1468">
                  <c:v>884</c:v>
                </c:pt>
                <c:pt idx="1469">
                  <c:v>0</c:v>
                </c:pt>
                <c:pt idx="1470">
                  <c:v>0</c:v>
                </c:pt>
                <c:pt idx="1471">
                  <c:v>216804</c:v>
                </c:pt>
                <c:pt idx="1472">
                  <c:v>203882</c:v>
                </c:pt>
                <c:pt idx="1473">
                  <c:v>213221</c:v>
                </c:pt>
                <c:pt idx="1474">
                  <c:v>0</c:v>
                </c:pt>
                <c:pt idx="1475">
                  <c:v>167333</c:v>
                </c:pt>
                <c:pt idx="1476">
                  <c:v>205308</c:v>
                </c:pt>
                <c:pt idx="1477">
                  <c:v>0</c:v>
                </c:pt>
                <c:pt idx="1478">
                  <c:v>177373</c:v>
                </c:pt>
                <c:pt idx="1479">
                  <c:v>160266</c:v>
                </c:pt>
                <c:pt idx="1480">
                  <c:v>170648</c:v>
                </c:pt>
                <c:pt idx="1481">
                  <c:v>135129</c:v>
                </c:pt>
                <c:pt idx="1482">
                  <c:v>0</c:v>
                </c:pt>
                <c:pt idx="1483">
                  <c:v>0</c:v>
                </c:pt>
                <c:pt idx="1484">
                  <c:v>1074</c:v>
                </c:pt>
                <c:pt idx="1485">
                  <c:v>1067</c:v>
                </c:pt>
                <c:pt idx="1486">
                  <c:v>1008</c:v>
                </c:pt>
                <c:pt idx="1487">
                  <c:v>689</c:v>
                </c:pt>
                <c:pt idx="1488">
                  <c:v>777</c:v>
                </c:pt>
                <c:pt idx="1489">
                  <c:v>917</c:v>
                </c:pt>
                <c:pt idx="1490">
                  <c:v>0</c:v>
                </c:pt>
                <c:pt idx="1491">
                  <c:v>700</c:v>
                </c:pt>
                <c:pt idx="1492">
                  <c:v>598</c:v>
                </c:pt>
                <c:pt idx="1493">
                  <c:v>887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623</c:v>
                </c:pt>
                <c:pt idx="1498">
                  <c:v>612</c:v>
                </c:pt>
                <c:pt idx="1499">
                  <c:v>594</c:v>
                </c:pt>
                <c:pt idx="1500">
                  <c:v>554</c:v>
                </c:pt>
                <c:pt idx="1501">
                  <c:v>565</c:v>
                </c:pt>
                <c:pt idx="1502">
                  <c:v>579</c:v>
                </c:pt>
                <c:pt idx="1503">
                  <c:v>0</c:v>
                </c:pt>
                <c:pt idx="1504">
                  <c:v>568</c:v>
                </c:pt>
                <c:pt idx="1505">
                  <c:v>539</c:v>
                </c:pt>
                <c:pt idx="1506">
                  <c:v>568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2589</c:v>
                </c:pt>
                <c:pt idx="1511">
                  <c:v>2497</c:v>
                </c:pt>
                <c:pt idx="1512">
                  <c:v>2560</c:v>
                </c:pt>
                <c:pt idx="1513">
                  <c:v>2299</c:v>
                </c:pt>
                <c:pt idx="1514">
                  <c:v>2574</c:v>
                </c:pt>
                <c:pt idx="1515">
                  <c:v>2725</c:v>
                </c:pt>
                <c:pt idx="1516">
                  <c:v>0</c:v>
                </c:pt>
                <c:pt idx="1517">
                  <c:v>2699</c:v>
                </c:pt>
                <c:pt idx="1518">
                  <c:v>2582</c:v>
                </c:pt>
                <c:pt idx="1519">
                  <c:v>2574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103</c:v>
                </c:pt>
                <c:pt idx="1524">
                  <c:v>103</c:v>
                </c:pt>
                <c:pt idx="1525">
                  <c:v>99</c:v>
                </c:pt>
                <c:pt idx="1526">
                  <c:v>84</c:v>
                </c:pt>
                <c:pt idx="1527">
                  <c:v>88</c:v>
                </c:pt>
                <c:pt idx="1528">
                  <c:v>99</c:v>
                </c:pt>
                <c:pt idx="1529">
                  <c:v>0</c:v>
                </c:pt>
                <c:pt idx="1530">
                  <c:v>84</c:v>
                </c:pt>
                <c:pt idx="1531">
                  <c:v>84</c:v>
                </c:pt>
                <c:pt idx="1532">
                  <c:v>92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2215</c:v>
                </c:pt>
                <c:pt idx="1537">
                  <c:v>2211</c:v>
                </c:pt>
                <c:pt idx="1538">
                  <c:v>2021</c:v>
                </c:pt>
                <c:pt idx="1539">
                  <c:v>1434</c:v>
                </c:pt>
                <c:pt idx="1540">
                  <c:v>1632</c:v>
                </c:pt>
                <c:pt idx="1541">
                  <c:v>1914</c:v>
                </c:pt>
                <c:pt idx="1542">
                  <c:v>0</c:v>
                </c:pt>
                <c:pt idx="1543">
                  <c:v>1676</c:v>
                </c:pt>
                <c:pt idx="1544">
                  <c:v>1474</c:v>
                </c:pt>
                <c:pt idx="1545">
                  <c:v>1676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4118</c:v>
                </c:pt>
                <c:pt idx="1550">
                  <c:v>3865</c:v>
                </c:pt>
                <c:pt idx="1551">
                  <c:v>3953</c:v>
                </c:pt>
                <c:pt idx="1552">
                  <c:v>2981</c:v>
                </c:pt>
                <c:pt idx="1553">
                  <c:v>3194</c:v>
                </c:pt>
                <c:pt idx="1554">
                  <c:v>3887</c:v>
                </c:pt>
                <c:pt idx="1555">
                  <c:v>0</c:v>
                </c:pt>
                <c:pt idx="1556">
                  <c:v>3410</c:v>
                </c:pt>
                <c:pt idx="1557">
                  <c:v>3146</c:v>
                </c:pt>
                <c:pt idx="1558">
                  <c:v>3777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443674</c:v>
                </c:pt>
                <c:pt idx="1563">
                  <c:v>446237</c:v>
                </c:pt>
                <c:pt idx="1564">
                  <c:v>471444</c:v>
                </c:pt>
                <c:pt idx="1565">
                  <c:v>391251</c:v>
                </c:pt>
                <c:pt idx="1566">
                  <c:v>410744</c:v>
                </c:pt>
                <c:pt idx="1567">
                  <c:v>455845</c:v>
                </c:pt>
                <c:pt idx="1568">
                  <c:v>0</c:v>
                </c:pt>
                <c:pt idx="1569">
                  <c:v>435046</c:v>
                </c:pt>
                <c:pt idx="1570">
                  <c:v>405633</c:v>
                </c:pt>
                <c:pt idx="1571">
                  <c:v>441796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103</c:v>
                </c:pt>
                <c:pt idx="1576">
                  <c:v>99</c:v>
                </c:pt>
                <c:pt idx="1577">
                  <c:v>99</c:v>
                </c:pt>
                <c:pt idx="1578">
                  <c:v>147</c:v>
                </c:pt>
                <c:pt idx="1579">
                  <c:v>147</c:v>
                </c:pt>
                <c:pt idx="1580">
                  <c:v>99</c:v>
                </c:pt>
                <c:pt idx="1581">
                  <c:v>0</c:v>
                </c:pt>
                <c:pt idx="1582">
                  <c:v>117</c:v>
                </c:pt>
                <c:pt idx="1583">
                  <c:v>0</c:v>
                </c:pt>
                <c:pt idx="1584">
                  <c:v>103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4855</c:v>
                </c:pt>
                <c:pt idx="1589">
                  <c:v>4547</c:v>
                </c:pt>
                <c:pt idx="1590">
                  <c:v>4774</c:v>
                </c:pt>
                <c:pt idx="1591">
                  <c:v>3986</c:v>
                </c:pt>
                <c:pt idx="1592">
                  <c:v>4554</c:v>
                </c:pt>
                <c:pt idx="1593">
                  <c:v>4686</c:v>
                </c:pt>
                <c:pt idx="1594">
                  <c:v>0</c:v>
                </c:pt>
                <c:pt idx="1595">
                  <c:v>4895</c:v>
                </c:pt>
                <c:pt idx="1596">
                  <c:v>0</c:v>
                </c:pt>
                <c:pt idx="1597">
                  <c:v>4994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11511</c:v>
                </c:pt>
                <c:pt idx="1615">
                  <c:v>11052</c:v>
                </c:pt>
                <c:pt idx="1616">
                  <c:v>10029</c:v>
                </c:pt>
                <c:pt idx="1617">
                  <c:v>8287</c:v>
                </c:pt>
                <c:pt idx="1618">
                  <c:v>8551</c:v>
                </c:pt>
                <c:pt idx="1619">
                  <c:v>0</c:v>
                </c:pt>
                <c:pt idx="1620">
                  <c:v>10092</c:v>
                </c:pt>
                <c:pt idx="1621">
                  <c:v>8647</c:v>
                </c:pt>
                <c:pt idx="1622">
                  <c:v>0</c:v>
                </c:pt>
                <c:pt idx="1623">
                  <c:v>9498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2582</c:v>
                </c:pt>
                <c:pt idx="1628">
                  <c:v>1822</c:v>
                </c:pt>
                <c:pt idx="1629">
                  <c:v>2750</c:v>
                </c:pt>
                <c:pt idx="1630">
                  <c:v>2750</c:v>
                </c:pt>
                <c:pt idx="1631">
                  <c:v>0</c:v>
                </c:pt>
                <c:pt idx="1632">
                  <c:v>0</c:v>
                </c:pt>
                <c:pt idx="1633">
                  <c:v>2252</c:v>
                </c:pt>
                <c:pt idx="1634">
                  <c:v>2057</c:v>
                </c:pt>
                <c:pt idx="1635">
                  <c:v>0</c:v>
                </c:pt>
                <c:pt idx="1636">
                  <c:v>2384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50608</c:v>
                </c:pt>
                <c:pt idx="1641">
                  <c:v>49541</c:v>
                </c:pt>
                <c:pt idx="1642">
                  <c:v>49934</c:v>
                </c:pt>
                <c:pt idx="1643">
                  <c:v>38254</c:v>
                </c:pt>
                <c:pt idx="1644">
                  <c:v>43311</c:v>
                </c:pt>
                <c:pt idx="1645">
                  <c:v>0</c:v>
                </c:pt>
                <c:pt idx="1646">
                  <c:v>50267</c:v>
                </c:pt>
                <c:pt idx="1647">
                  <c:v>45771</c:v>
                </c:pt>
                <c:pt idx="1648">
                  <c:v>0</c:v>
                </c:pt>
                <c:pt idx="1649">
                  <c:v>47425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2882</c:v>
                </c:pt>
                <c:pt idx="1654">
                  <c:v>2574</c:v>
                </c:pt>
                <c:pt idx="1655">
                  <c:v>2340</c:v>
                </c:pt>
                <c:pt idx="1656">
                  <c:v>1588</c:v>
                </c:pt>
                <c:pt idx="1657">
                  <c:v>1922</c:v>
                </c:pt>
                <c:pt idx="1658">
                  <c:v>0</c:v>
                </c:pt>
                <c:pt idx="1659">
                  <c:v>2391</c:v>
                </c:pt>
                <c:pt idx="1660">
                  <c:v>1822</c:v>
                </c:pt>
                <c:pt idx="1661">
                  <c:v>0</c:v>
                </c:pt>
                <c:pt idx="1662">
                  <c:v>1980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8995</c:v>
                </c:pt>
                <c:pt idx="1667">
                  <c:v>10392</c:v>
                </c:pt>
                <c:pt idx="1668">
                  <c:v>9028</c:v>
                </c:pt>
                <c:pt idx="1669">
                  <c:v>9208</c:v>
                </c:pt>
                <c:pt idx="1670">
                  <c:v>12435</c:v>
                </c:pt>
                <c:pt idx="1671">
                  <c:v>0</c:v>
                </c:pt>
                <c:pt idx="1672">
                  <c:v>12636</c:v>
                </c:pt>
                <c:pt idx="1673">
                  <c:v>11613</c:v>
                </c:pt>
                <c:pt idx="1674">
                  <c:v>0</c:v>
                </c:pt>
                <c:pt idx="1675">
                  <c:v>12611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3176</c:v>
                </c:pt>
                <c:pt idx="1680">
                  <c:v>3183</c:v>
                </c:pt>
                <c:pt idx="1681">
                  <c:v>3579</c:v>
                </c:pt>
                <c:pt idx="1682">
                  <c:v>0</c:v>
                </c:pt>
                <c:pt idx="1683">
                  <c:v>1962</c:v>
                </c:pt>
                <c:pt idx="1684">
                  <c:v>0</c:v>
                </c:pt>
                <c:pt idx="1685">
                  <c:v>2409</c:v>
                </c:pt>
                <c:pt idx="1686">
                  <c:v>2310</c:v>
                </c:pt>
                <c:pt idx="1687">
                  <c:v>0</c:v>
                </c:pt>
                <c:pt idx="1688">
                  <c:v>1874</c:v>
                </c:pt>
                <c:pt idx="1689">
                  <c:v>2329</c:v>
                </c:pt>
                <c:pt idx="1690">
                  <c:v>0</c:v>
                </c:pt>
                <c:pt idx="1691">
                  <c:v>0</c:v>
                </c:pt>
                <c:pt idx="1692">
                  <c:v>3755</c:v>
                </c:pt>
                <c:pt idx="1693">
                  <c:v>3506</c:v>
                </c:pt>
                <c:pt idx="1694">
                  <c:v>3047</c:v>
                </c:pt>
                <c:pt idx="1695">
                  <c:v>0</c:v>
                </c:pt>
                <c:pt idx="1696">
                  <c:v>2769</c:v>
                </c:pt>
                <c:pt idx="1697">
                  <c:v>0</c:v>
                </c:pt>
                <c:pt idx="1698">
                  <c:v>2699</c:v>
                </c:pt>
                <c:pt idx="1699">
                  <c:v>3242</c:v>
                </c:pt>
                <c:pt idx="1700">
                  <c:v>0</c:v>
                </c:pt>
                <c:pt idx="1701">
                  <c:v>2952</c:v>
                </c:pt>
                <c:pt idx="1702">
                  <c:v>2662</c:v>
                </c:pt>
                <c:pt idx="1703">
                  <c:v>0</c:v>
                </c:pt>
                <c:pt idx="1704">
                  <c:v>0</c:v>
                </c:pt>
                <c:pt idx="1705">
                  <c:v>182078</c:v>
                </c:pt>
                <c:pt idx="1706">
                  <c:v>169650</c:v>
                </c:pt>
                <c:pt idx="1707">
                  <c:v>173845</c:v>
                </c:pt>
                <c:pt idx="1708">
                  <c:v>0</c:v>
                </c:pt>
                <c:pt idx="1709">
                  <c:v>176903</c:v>
                </c:pt>
                <c:pt idx="1710">
                  <c:v>0</c:v>
                </c:pt>
                <c:pt idx="1711">
                  <c:v>171766</c:v>
                </c:pt>
                <c:pt idx="1712">
                  <c:v>172228</c:v>
                </c:pt>
                <c:pt idx="1713">
                  <c:v>0</c:v>
                </c:pt>
                <c:pt idx="1714">
                  <c:v>175041</c:v>
                </c:pt>
                <c:pt idx="1715">
                  <c:v>167201</c:v>
                </c:pt>
                <c:pt idx="1716">
                  <c:v>0</c:v>
                </c:pt>
                <c:pt idx="1717">
                  <c:v>0</c:v>
                </c:pt>
                <c:pt idx="1718">
                  <c:v>3920</c:v>
                </c:pt>
                <c:pt idx="1719">
                  <c:v>2849</c:v>
                </c:pt>
                <c:pt idx="1720">
                  <c:v>3282</c:v>
                </c:pt>
                <c:pt idx="1721">
                  <c:v>0</c:v>
                </c:pt>
                <c:pt idx="1722">
                  <c:v>2552</c:v>
                </c:pt>
                <c:pt idx="1723">
                  <c:v>0</c:v>
                </c:pt>
                <c:pt idx="1724">
                  <c:v>2945</c:v>
                </c:pt>
                <c:pt idx="1725">
                  <c:v>2838</c:v>
                </c:pt>
                <c:pt idx="1726">
                  <c:v>0</c:v>
                </c:pt>
                <c:pt idx="1727">
                  <c:v>2750</c:v>
                </c:pt>
                <c:pt idx="1728">
                  <c:v>2780</c:v>
                </c:pt>
                <c:pt idx="1729">
                  <c:v>0</c:v>
                </c:pt>
                <c:pt idx="1730">
                  <c:v>0</c:v>
                </c:pt>
                <c:pt idx="1731">
                  <c:v>31551</c:v>
                </c:pt>
                <c:pt idx="1732">
                  <c:v>32325</c:v>
                </c:pt>
                <c:pt idx="1733">
                  <c:v>34264</c:v>
                </c:pt>
                <c:pt idx="1734">
                  <c:v>0</c:v>
                </c:pt>
                <c:pt idx="1735">
                  <c:v>34759</c:v>
                </c:pt>
                <c:pt idx="1736">
                  <c:v>0</c:v>
                </c:pt>
                <c:pt idx="1737">
                  <c:v>33648</c:v>
                </c:pt>
                <c:pt idx="1738">
                  <c:v>33920</c:v>
                </c:pt>
                <c:pt idx="1739">
                  <c:v>0</c:v>
                </c:pt>
                <c:pt idx="1740">
                  <c:v>33938</c:v>
                </c:pt>
                <c:pt idx="1741">
                  <c:v>33553</c:v>
                </c:pt>
                <c:pt idx="1742">
                  <c:v>0</c:v>
                </c:pt>
                <c:pt idx="1743">
                  <c:v>0</c:v>
                </c:pt>
                <c:pt idx="1744">
                  <c:v>4547</c:v>
                </c:pt>
                <c:pt idx="1745">
                  <c:v>4496</c:v>
                </c:pt>
                <c:pt idx="1746">
                  <c:v>4386</c:v>
                </c:pt>
                <c:pt idx="1747">
                  <c:v>0</c:v>
                </c:pt>
                <c:pt idx="1748">
                  <c:v>4426</c:v>
                </c:pt>
                <c:pt idx="1749">
                  <c:v>0</c:v>
                </c:pt>
                <c:pt idx="1750">
                  <c:v>4595</c:v>
                </c:pt>
                <c:pt idx="1751">
                  <c:v>4320</c:v>
                </c:pt>
                <c:pt idx="1752">
                  <c:v>0</c:v>
                </c:pt>
                <c:pt idx="1753">
                  <c:v>4411</c:v>
                </c:pt>
                <c:pt idx="1754">
                  <c:v>4466</c:v>
                </c:pt>
                <c:pt idx="1755">
                  <c:v>0</c:v>
                </c:pt>
                <c:pt idx="1756">
                  <c:v>0</c:v>
                </c:pt>
                <c:pt idx="1757">
                  <c:v>1412</c:v>
                </c:pt>
                <c:pt idx="1758">
                  <c:v>1085</c:v>
                </c:pt>
                <c:pt idx="1759">
                  <c:v>917</c:v>
                </c:pt>
                <c:pt idx="1760">
                  <c:v>0</c:v>
                </c:pt>
                <c:pt idx="1761">
                  <c:v>964</c:v>
                </c:pt>
                <c:pt idx="1762">
                  <c:v>0</c:v>
                </c:pt>
                <c:pt idx="1763">
                  <c:v>821</c:v>
                </c:pt>
                <c:pt idx="1764">
                  <c:v>829</c:v>
                </c:pt>
                <c:pt idx="1765">
                  <c:v>0</c:v>
                </c:pt>
                <c:pt idx="1766">
                  <c:v>880</c:v>
                </c:pt>
                <c:pt idx="1767">
                  <c:v>807</c:v>
                </c:pt>
                <c:pt idx="1768">
                  <c:v>0</c:v>
                </c:pt>
                <c:pt idx="1769">
                  <c:v>0</c:v>
                </c:pt>
                <c:pt idx="1770">
                  <c:v>78910</c:v>
                </c:pt>
                <c:pt idx="1771">
                  <c:v>71719</c:v>
                </c:pt>
                <c:pt idx="1772">
                  <c:v>92621</c:v>
                </c:pt>
                <c:pt idx="1773">
                  <c:v>0</c:v>
                </c:pt>
                <c:pt idx="1774">
                  <c:v>98125</c:v>
                </c:pt>
                <c:pt idx="1775">
                  <c:v>97047</c:v>
                </c:pt>
                <c:pt idx="1776">
                  <c:v>95210</c:v>
                </c:pt>
                <c:pt idx="1777">
                  <c:v>104697</c:v>
                </c:pt>
                <c:pt idx="1778">
                  <c:v>0</c:v>
                </c:pt>
                <c:pt idx="1779">
                  <c:v>93138</c:v>
                </c:pt>
                <c:pt idx="1780">
                  <c:v>98514</c:v>
                </c:pt>
                <c:pt idx="1781">
                  <c:v>0</c:v>
                </c:pt>
                <c:pt idx="1782">
                  <c:v>0</c:v>
                </c:pt>
                <c:pt idx="1783">
                  <c:v>71624</c:v>
                </c:pt>
                <c:pt idx="1784">
                  <c:v>74686</c:v>
                </c:pt>
                <c:pt idx="1785">
                  <c:v>78081</c:v>
                </c:pt>
                <c:pt idx="1786">
                  <c:v>0</c:v>
                </c:pt>
                <c:pt idx="1787">
                  <c:v>76109</c:v>
                </c:pt>
                <c:pt idx="1788">
                  <c:v>79482</c:v>
                </c:pt>
                <c:pt idx="1789">
                  <c:v>70370</c:v>
                </c:pt>
                <c:pt idx="1790">
                  <c:v>83014</c:v>
                </c:pt>
                <c:pt idx="1791">
                  <c:v>0</c:v>
                </c:pt>
                <c:pt idx="1792">
                  <c:v>77777</c:v>
                </c:pt>
                <c:pt idx="1793">
                  <c:v>84557</c:v>
                </c:pt>
                <c:pt idx="1794">
                  <c:v>0</c:v>
                </c:pt>
                <c:pt idx="1795">
                  <c:v>0</c:v>
                </c:pt>
                <c:pt idx="1796">
                  <c:v>10873</c:v>
                </c:pt>
                <c:pt idx="1797">
                  <c:v>11408</c:v>
                </c:pt>
                <c:pt idx="1798">
                  <c:v>11848</c:v>
                </c:pt>
                <c:pt idx="1799">
                  <c:v>0</c:v>
                </c:pt>
                <c:pt idx="1800">
                  <c:v>10935</c:v>
                </c:pt>
                <c:pt idx="1801">
                  <c:v>11192</c:v>
                </c:pt>
                <c:pt idx="1802">
                  <c:v>11379</c:v>
                </c:pt>
                <c:pt idx="1803">
                  <c:v>11280</c:v>
                </c:pt>
                <c:pt idx="1804">
                  <c:v>0</c:v>
                </c:pt>
                <c:pt idx="1805">
                  <c:v>11309</c:v>
                </c:pt>
                <c:pt idx="1806">
                  <c:v>10939</c:v>
                </c:pt>
                <c:pt idx="1807">
                  <c:v>0</c:v>
                </c:pt>
                <c:pt idx="1808">
                  <c:v>0</c:v>
                </c:pt>
                <c:pt idx="1809">
                  <c:v>57187</c:v>
                </c:pt>
                <c:pt idx="1810">
                  <c:v>47077</c:v>
                </c:pt>
                <c:pt idx="1811">
                  <c:v>50326</c:v>
                </c:pt>
                <c:pt idx="1812">
                  <c:v>0</c:v>
                </c:pt>
                <c:pt idx="1813">
                  <c:v>37429</c:v>
                </c:pt>
                <c:pt idx="1814">
                  <c:v>42666</c:v>
                </c:pt>
                <c:pt idx="1815">
                  <c:v>45089</c:v>
                </c:pt>
                <c:pt idx="1816">
                  <c:v>42438</c:v>
                </c:pt>
                <c:pt idx="1817">
                  <c:v>0</c:v>
                </c:pt>
                <c:pt idx="1818">
                  <c:v>42625</c:v>
                </c:pt>
                <c:pt idx="1819">
                  <c:v>44257</c:v>
                </c:pt>
                <c:pt idx="1820">
                  <c:v>0</c:v>
                </c:pt>
                <c:pt idx="1821">
                  <c:v>0</c:v>
                </c:pt>
                <c:pt idx="1822">
                  <c:v>57202</c:v>
                </c:pt>
                <c:pt idx="1823">
                  <c:v>40264</c:v>
                </c:pt>
                <c:pt idx="1824">
                  <c:v>41067</c:v>
                </c:pt>
                <c:pt idx="1825">
                  <c:v>0</c:v>
                </c:pt>
                <c:pt idx="1826">
                  <c:v>25471</c:v>
                </c:pt>
                <c:pt idx="1827">
                  <c:v>27987</c:v>
                </c:pt>
                <c:pt idx="1828">
                  <c:v>44587</c:v>
                </c:pt>
                <c:pt idx="1829">
                  <c:v>29893</c:v>
                </c:pt>
                <c:pt idx="1830">
                  <c:v>0</c:v>
                </c:pt>
                <c:pt idx="1831">
                  <c:v>32391</c:v>
                </c:pt>
                <c:pt idx="1832">
                  <c:v>39604</c:v>
                </c:pt>
                <c:pt idx="1833">
                  <c:v>0</c:v>
                </c:pt>
                <c:pt idx="1834">
                  <c:v>0</c:v>
                </c:pt>
                <c:pt idx="1835">
                  <c:v>161396</c:v>
                </c:pt>
                <c:pt idx="1836">
                  <c:v>157890</c:v>
                </c:pt>
                <c:pt idx="1837">
                  <c:v>156676</c:v>
                </c:pt>
                <c:pt idx="1838">
                  <c:v>0</c:v>
                </c:pt>
                <c:pt idx="1839">
                  <c:v>114084</c:v>
                </c:pt>
                <c:pt idx="1840">
                  <c:v>131601</c:v>
                </c:pt>
                <c:pt idx="1841">
                  <c:v>158895</c:v>
                </c:pt>
                <c:pt idx="1842">
                  <c:v>136636</c:v>
                </c:pt>
                <c:pt idx="1843">
                  <c:v>0</c:v>
                </c:pt>
                <c:pt idx="1844">
                  <c:v>118895</c:v>
                </c:pt>
                <c:pt idx="1845">
                  <c:v>146075</c:v>
                </c:pt>
                <c:pt idx="1846">
                  <c:v>0</c:v>
                </c:pt>
                <c:pt idx="1847">
                  <c:v>0</c:v>
                </c:pt>
                <c:pt idx="1848">
                  <c:v>9633</c:v>
                </c:pt>
                <c:pt idx="1849">
                  <c:v>8636</c:v>
                </c:pt>
                <c:pt idx="1850">
                  <c:v>7576</c:v>
                </c:pt>
                <c:pt idx="1851">
                  <c:v>0</c:v>
                </c:pt>
                <c:pt idx="1852">
                  <c:v>5871</c:v>
                </c:pt>
                <c:pt idx="1853">
                  <c:v>5805</c:v>
                </c:pt>
                <c:pt idx="1854">
                  <c:v>7125</c:v>
                </c:pt>
                <c:pt idx="1855">
                  <c:v>6839</c:v>
                </c:pt>
                <c:pt idx="1856">
                  <c:v>0</c:v>
                </c:pt>
                <c:pt idx="1857">
                  <c:v>6153</c:v>
                </c:pt>
                <c:pt idx="1858">
                  <c:v>7371</c:v>
                </c:pt>
                <c:pt idx="1859">
                  <c:v>0</c:v>
                </c:pt>
                <c:pt idx="1860">
                  <c:v>0</c:v>
                </c:pt>
                <c:pt idx="1861">
                  <c:v>3135</c:v>
                </c:pt>
                <c:pt idx="1862">
                  <c:v>3333</c:v>
                </c:pt>
                <c:pt idx="1863">
                  <c:v>3476</c:v>
                </c:pt>
                <c:pt idx="1864">
                  <c:v>0</c:v>
                </c:pt>
                <c:pt idx="1865">
                  <c:v>3513</c:v>
                </c:pt>
                <c:pt idx="1866">
                  <c:v>4481</c:v>
                </c:pt>
                <c:pt idx="1867">
                  <c:v>4903</c:v>
                </c:pt>
                <c:pt idx="1868">
                  <c:v>4613</c:v>
                </c:pt>
                <c:pt idx="1869">
                  <c:v>0</c:v>
                </c:pt>
                <c:pt idx="1870">
                  <c:v>3968</c:v>
                </c:pt>
                <c:pt idx="1871">
                  <c:v>4595</c:v>
                </c:pt>
                <c:pt idx="1872">
                  <c:v>0</c:v>
                </c:pt>
                <c:pt idx="1873">
                  <c:v>0</c:v>
                </c:pt>
                <c:pt idx="1874">
                  <c:v>5075</c:v>
                </c:pt>
                <c:pt idx="1875">
                  <c:v>4518</c:v>
                </c:pt>
                <c:pt idx="1876">
                  <c:v>4353</c:v>
                </c:pt>
                <c:pt idx="1877">
                  <c:v>0</c:v>
                </c:pt>
                <c:pt idx="1878">
                  <c:v>3821</c:v>
                </c:pt>
                <c:pt idx="1879">
                  <c:v>4089</c:v>
                </c:pt>
                <c:pt idx="1880">
                  <c:v>4136</c:v>
                </c:pt>
                <c:pt idx="1881">
                  <c:v>3832</c:v>
                </c:pt>
                <c:pt idx="1882">
                  <c:v>0</c:v>
                </c:pt>
                <c:pt idx="1883">
                  <c:v>4070</c:v>
                </c:pt>
                <c:pt idx="1884">
                  <c:v>3986</c:v>
                </c:pt>
                <c:pt idx="1885">
                  <c:v>0</c:v>
                </c:pt>
                <c:pt idx="1886">
                  <c:v>0</c:v>
                </c:pt>
                <c:pt idx="1887">
                  <c:v>57579</c:v>
                </c:pt>
                <c:pt idx="1888">
                  <c:v>47356</c:v>
                </c:pt>
                <c:pt idx="1889">
                  <c:v>41279</c:v>
                </c:pt>
                <c:pt idx="1890">
                  <c:v>0</c:v>
                </c:pt>
                <c:pt idx="1891">
                  <c:v>27165</c:v>
                </c:pt>
                <c:pt idx="1892">
                  <c:v>31896</c:v>
                </c:pt>
                <c:pt idx="1893">
                  <c:v>43208</c:v>
                </c:pt>
                <c:pt idx="1894">
                  <c:v>0</c:v>
                </c:pt>
                <c:pt idx="1895">
                  <c:v>37136</c:v>
                </c:pt>
                <c:pt idx="1896">
                  <c:v>26380</c:v>
                </c:pt>
                <c:pt idx="1897">
                  <c:v>35064</c:v>
                </c:pt>
                <c:pt idx="1898">
                  <c:v>0</c:v>
                </c:pt>
                <c:pt idx="1899">
                  <c:v>0</c:v>
                </c:pt>
                <c:pt idx="1900">
                  <c:v>81591</c:v>
                </c:pt>
                <c:pt idx="1901">
                  <c:v>74785</c:v>
                </c:pt>
                <c:pt idx="1902">
                  <c:v>75944</c:v>
                </c:pt>
                <c:pt idx="1903">
                  <c:v>0</c:v>
                </c:pt>
                <c:pt idx="1904">
                  <c:v>71052</c:v>
                </c:pt>
                <c:pt idx="1905">
                  <c:v>74066</c:v>
                </c:pt>
                <c:pt idx="1906">
                  <c:v>69669</c:v>
                </c:pt>
                <c:pt idx="1907">
                  <c:v>0</c:v>
                </c:pt>
                <c:pt idx="1908">
                  <c:v>74832</c:v>
                </c:pt>
                <c:pt idx="1909">
                  <c:v>71532</c:v>
                </c:pt>
                <c:pt idx="1910">
                  <c:v>67693</c:v>
                </c:pt>
                <c:pt idx="1911">
                  <c:v>0</c:v>
                </c:pt>
                <c:pt idx="1912">
                  <c:v>0</c:v>
                </c:pt>
                <c:pt idx="1913">
                  <c:v>317254</c:v>
                </c:pt>
                <c:pt idx="1914">
                  <c:v>298787</c:v>
                </c:pt>
                <c:pt idx="1915">
                  <c:v>316125</c:v>
                </c:pt>
                <c:pt idx="1916">
                  <c:v>0</c:v>
                </c:pt>
                <c:pt idx="1917">
                  <c:v>302806</c:v>
                </c:pt>
                <c:pt idx="1918">
                  <c:v>304988</c:v>
                </c:pt>
                <c:pt idx="1919">
                  <c:v>315637</c:v>
                </c:pt>
                <c:pt idx="1920">
                  <c:v>0</c:v>
                </c:pt>
                <c:pt idx="1921">
                  <c:v>303598</c:v>
                </c:pt>
                <c:pt idx="1922">
                  <c:v>304856</c:v>
                </c:pt>
                <c:pt idx="1923">
                  <c:v>320004</c:v>
                </c:pt>
                <c:pt idx="1924">
                  <c:v>0</c:v>
                </c:pt>
                <c:pt idx="1925">
                  <c:v>0</c:v>
                </c:pt>
                <c:pt idx="1926">
                  <c:v>52361</c:v>
                </c:pt>
                <c:pt idx="1927">
                  <c:v>57411</c:v>
                </c:pt>
                <c:pt idx="1928">
                  <c:v>58357</c:v>
                </c:pt>
                <c:pt idx="1929">
                  <c:v>0</c:v>
                </c:pt>
                <c:pt idx="1930">
                  <c:v>62863</c:v>
                </c:pt>
                <c:pt idx="1931">
                  <c:v>63175</c:v>
                </c:pt>
                <c:pt idx="1932">
                  <c:v>60865</c:v>
                </c:pt>
                <c:pt idx="1933">
                  <c:v>0</c:v>
                </c:pt>
                <c:pt idx="1934">
                  <c:v>65309</c:v>
                </c:pt>
                <c:pt idx="1935">
                  <c:v>61276</c:v>
                </c:pt>
                <c:pt idx="1936">
                  <c:v>59108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70531</c:v>
                </c:pt>
                <c:pt idx="1953">
                  <c:v>66120</c:v>
                </c:pt>
                <c:pt idx="1954">
                  <c:v>67997</c:v>
                </c:pt>
                <c:pt idx="1955">
                  <c:v>0</c:v>
                </c:pt>
                <c:pt idx="1956">
                  <c:v>0</c:v>
                </c:pt>
                <c:pt idx="1957">
                  <c:v>44393</c:v>
                </c:pt>
                <c:pt idx="1958">
                  <c:v>67242</c:v>
                </c:pt>
                <c:pt idx="1959">
                  <c:v>0</c:v>
                </c:pt>
                <c:pt idx="1960">
                  <c:v>51881</c:v>
                </c:pt>
                <c:pt idx="1961">
                  <c:v>36157</c:v>
                </c:pt>
                <c:pt idx="1962">
                  <c:v>56736</c:v>
                </c:pt>
                <c:pt idx="1963">
                  <c:v>0</c:v>
                </c:pt>
                <c:pt idx="1964">
                  <c:v>0</c:v>
                </c:pt>
                <c:pt idx="1965">
                  <c:v>78745</c:v>
                </c:pt>
                <c:pt idx="1966">
                  <c:v>80307</c:v>
                </c:pt>
                <c:pt idx="1967">
                  <c:v>94645</c:v>
                </c:pt>
                <c:pt idx="1968">
                  <c:v>0</c:v>
                </c:pt>
                <c:pt idx="1969">
                  <c:v>0</c:v>
                </c:pt>
                <c:pt idx="1970">
                  <c:v>95401</c:v>
                </c:pt>
                <c:pt idx="1971">
                  <c:v>100960</c:v>
                </c:pt>
                <c:pt idx="1972">
                  <c:v>0</c:v>
                </c:pt>
                <c:pt idx="1973">
                  <c:v>95676</c:v>
                </c:pt>
                <c:pt idx="1974">
                  <c:v>95940</c:v>
                </c:pt>
                <c:pt idx="1975">
                  <c:v>102595</c:v>
                </c:pt>
                <c:pt idx="1976">
                  <c:v>0</c:v>
                </c:pt>
                <c:pt idx="1977">
                  <c:v>0</c:v>
                </c:pt>
                <c:pt idx="1978">
                  <c:v>1740776</c:v>
                </c:pt>
                <c:pt idx="1979">
                  <c:v>1574368</c:v>
                </c:pt>
                <c:pt idx="1980">
                  <c:v>1715639</c:v>
                </c:pt>
                <c:pt idx="1981">
                  <c:v>0</c:v>
                </c:pt>
                <c:pt idx="1982">
                  <c:v>0</c:v>
                </c:pt>
                <c:pt idx="1983">
                  <c:v>1602963</c:v>
                </c:pt>
                <c:pt idx="1984">
                  <c:v>1667598</c:v>
                </c:pt>
                <c:pt idx="1985">
                  <c:v>0</c:v>
                </c:pt>
                <c:pt idx="1986">
                  <c:v>1615688</c:v>
                </c:pt>
                <c:pt idx="1987">
                  <c:v>1604973</c:v>
                </c:pt>
                <c:pt idx="1988">
                  <c:v>1669618</c:v>
                </c:pt>
                <c:pt idx="1989">
                  <c:v>0</c:v>
                </c:pt>
                <c:pt idx="1990">
                  <c:v>0</c:v>
                </c:pt>
                <c:pt idx="1991">
                  <c:v>594</c:v>
                </c:pt>
                <c:pt idx="1992">
                  <c:v>576</c:v>
                </c:pt>
                <c:pt idx="1993">
                  <c:v>543</c:v>
                </c:pt>
                <c:pt idx="1994">
                  <c:v>0</c:v>
                </c:pt>
                <c:pt idx="1995">
                  <c:v>0</c:v>
                </c:pt>
                <c:pt idx="1996">
                  <c:v>689</c:v>
                </c:pt>
                <c:pt idx="1997">
                  <c:v>557</c:v>
                </c:pt>
                <c:pt idx="1998">
                  <c:v>0</c:v>
                </c:pt>
                <c:pt idx="1999">
                  <c:v>528</c:v>
                </c:pt>
                <c:pt idx="2000">
                  <c:v>682</c:v>
                </c:pt>
                <c:pt idx="2001">
                  <c:v>528</c:v>
                </c:pt>
                <c:pt idx="2002">
                  <c:v>0</c:v>
                </c:pt>
                <c:pt idx="2003">
                  <c:v>0</c:v>
                </c:pt>
                <c:pt idx="2004">
                  <c:v>161</c:v>
                </c:pt>
                <c:pt idx="2005">
                  <c:v>161</c:v>
                </c:pt>
                <c:pt idx="2006">
                  <c:v>161</c:v>
                </c:pt>
                <c:pt idx="2007">
                  <c:v>0</c:v>
                </c:pt>
                <c:pt idx="2008">
                  <c:v>0</c:v>
                </c:pt>
                <c:pt idx="2009">
                  <c:v>154</c:v>
                </c:pt>
                <c:pt idx="2010">
                  <c:v>161</c:v>
                </c:pt>
                <c:pt idx="2011">
                  <c:v>0</c:v>
                </c:pt>
                <c:pt idx="2012">
                  <c:v>158</c:v>
                </c:pt>
                <c:pt idx="2013">
                  <c:v>150</c:v>
                </c:pt>
                <c:pt idx="2014">
                  <c:v>158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99</c:v>
                </c:pt>
                <c:pt idx="2031">
                  <c:v>92</c:v>
                </c:pt>
                <c:pt idx="2032">
                  <c:v>84</c:v>
                </c:pt>
                <c:pt idx="2033">
                  <c:v>0</c:v>
                </c:pt>
                <c:pt idx="2034">
                  <c:v>0</c:v>
                </c:pt>
                <c:pt idx="2035">
                  <c:v>73</c:v>
                </c:pt>
                <c:pt idx="2036">
                  <c:v>84</c:v>
                </c:pt>
                <c:pt idx="2037">
                  <c:v>0</c:v>
                </c:pt>
                <c:pt idx="2038">
                  <c:v>77</c:v>
                </c:pt>
                <c:pt idx="2039">
                  <c:v>66</c:v>
                </c:pt>
                <c:pt idx="2040">
                  <c:v>84</c:v>
                </c:pt>
                <c:pt idx="2041">
                  <c:v>0</c:v>
                </c:pt>
                <c:pt idx="2042">
                  <c:v>0</c:v>
                </c:pt>
                <c:pt idx="2043">
                  <c:v>464481</c:v>
                </c:pt>
                <c:pt idx="2044">
                  <c:v>431027</c:v>
                </c:pt>
                <c:pt idx="2045">
                  <c:v>418240</c:v>
                </c:pt>
                <c:pt idx="2046">
                  <c:v>0</c:v>
                </c:pt>
                <c:pt idx="2047">
                  <c:v>0</c:v>
                </c:pt>
                <c:pt idx="2048">
                  <c:v>395834</c:v>
                </c:pt>
                <c:pt idx="2049">
                  <c:v>393535</c:v>
                </c:pt>
                <c:pt idx="2050">
                  <c:v>0</c:v>
                </c:pt>
                <c:pt idx="2051">
                  <c:v>397642</c:v>
                </c:pt>
                <c:pt idx="2052">
                  <c:v>327272</c:v>
                </c:pt>
                <c:pt idx="2053">
                  <c:v>432739</c:v>
                </c:pt>
                <c:pt idx="2054">
                  <c:v>0</c:v>
                </c:pt>
                <c:pt idx="2055">
                  <c:v>0</c:v>
                </c:pt>
                <c:pt idx="2056">
                  <c:v>7059</c:v>
                </c:pt>
                <c:pt idx="2057">
                  <c:v>5849</c:v>
                </c:pt>
                <c:pt idx="2058">
                  <c:v>5442</c:v>
                </c:pt>
                <c:pt idx="2059">
                  <c:v>0</c:v>
                </c:pt>
                <c:pt idx="2060">
                  <c:v>0</c:v>
                </c:pt>
                <c:pt idx="2061">
                  <c:v>5280</c:v>
                </c:pt>
                <c:pt idx="2062">
                  <c:v>5335</c:v>
                </c:pt>
                <c:pt idx="2063">
                  <c:v>0</c:v>
                </c:pt>
                <c:pt idx="2064">
                  <c:v>5860</c:v>
                </c:pt>
                <c:pt idx="2065">
                  <c:v>5013</c:v>
                </c:pt>
                <c:pt idx="2066">
                  <c:v>4789</c:v>
                </c:pt>
                <c:pt idx="2067">
                  <c:v>0</c:v>
                </c:pt>
                <c:pt idx="2068">
                  <c:v>0</c:v>
                </c:pt>
                <c:pt idx="2069">
                  <c:v>45962</c:v>
                </c:pt>
                <c:pt idx="2070">
                  <c:v>46127</c:v>
                </c:pt>
                <c:pt idx="2071">
                  <c:v>51881</c:v>
                </c:pt>
                <c:pt idx="2072">
                  <c:v>0</c:v>
                </c:pt>
                <c:pt idx="2073">
                  <c:v>0</c:v>
                </c:pt>
                <c:pt idx="2074">
                  <c:v>51881</c:v>
                </c:pt>
                <c:pt idx="2075">
                  <c:v>52251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53766</c:v>
                </c:pt>
                <c:pt idx="2080">
                  <c:v>0</c:v>
                </c:pt>
                <c:pt idx="2081">
                  <c:v>0</c:v>
                </c:pt>
                <c:pt idx="2082">
                  <c:v>704</c:v>
                </c:pt>
                <c:pt idx="2083">
                  <c:v>755</c:v>
                </c:pt>
                <c:pt idx="2084">
                  <c:v>708</c:v>
                </c:pt>
                <c:pt idx="2085">
                  <c:v>0</c:v>
                </c:pt>
                <c:pt idx="2086">
                  <c:v>0</c:v>
                </c:pt>
                <c:pt idx="2087">
                  <c:v>744</c:v>
                </c:pt>
                <c:pt idx="2088">
                  <c:v>653</c:v>
                </c:pt>
                <c:pt idx="2089">
                  <c:v>0</c:v>
                </c:pt>
                <c:pt idx="2090">
                  <c:v>697</c:v>
                </c:pt>
                <c:pt idx="2091">
                  <c:v>557</c:v>
                </c:pt>
                <c:pt idx="2092">
                  <c:v>744</c:v>
                </c:pt>
                <c:pt idx="2093">
                  <c:v>0</c:v>
                </c:pt>
                <c:pt idx="2094">
                  <c:v>0</c:v>
                </c:pt>
                <c:pt idx="2095">
                  <c:v>689</c:v>
                </c:pt>
                <c:pt idx="2096">
                  <c:v>653</c:v>
                </c:pt>
                <c:pt idx="2097">
                  <c:v>664</c:v>
                </c:pt>
                <c:pt idx="2098">
                  <c:v>0</c:v>
                </c:pt>
                <c:pt idx="2099">
                  <c:v>0</c:v>
                </c:pt>
                <c:pt idx="2100">
                  <c:v>642</c:v>
                </c:pt>
                <c:pt idx="2101">
                  <c:v>634</c:v>
                </c:pt>
                <c:pt idx="2102">
                  <c:v>0</c:v>
                </c:pt>
                <c:pt idx="2103">
                  <c:v>546</c:v>
                </c:pt>
                <c:pt idx="2104">
                  <c:v>653</c:v>
                </c:pt>
                <c:pt idx="2105">
                  <c:v>733</c:v>
                </c:pt>
                <c:pt idx="2106">
                  <c:v>0</c:v>
                </c:pt>
                <c:pt idx="2107">
                  <c:v>0</c:v>
                </c:pt>
                <c:pt idx="2108">
                  <c:v>13520</c:v>
                </c:pt>
                <c:pt idx="2109">
                  <c:v>24767</c:v>
                </c:pt>
                <c:pt idx="2110">
                  <c:v>19637</c:v>
                </c:pt>
                <c:pt idx="2111">
                  <c:v>0</c:v>
                </c:pt>
                <c:pt idx="2112">
                  <c:v>0</c:v>
                </c:pt>
                <c:pt idx="2113">
                  <c:v>28474</c:v>
                </c:pt>
                <c:pt idx="2114">
                  <c:v>17866</c:v>
                </c:pt>
                <c:pt idx="2115">
                  <c:v>0</c:v>
                </c:pt>
                <c:pt idx="2116">
                  <c:v>30359</c:v>
                </c:pt>
                <c:pt idx="2117">
                  <c:v>31133</c:v>
                </c:pt>
                <c:pt idx="2118">
                  <c:v>30799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36094</c:v>
                </c:pt>
                <c:pt idx="2135">
                  <c:v>33890</c:v>
                </c:pt>
                <c:pt idx="2136">
                  <c:v>37557</c:v>
                </c:pt>
                <c:pt idx="2137">
                  <c:v>0</c:v>
                </c:pt>
                <c:pt idx="2138">
                  <c:v>0</c:v>
                </c:pt>
                <c:pt idx="2139">
                  <c:v>38749</c:v>
                </c:pt>
                <c:pt idx="2140">
                  <c:v>36600</c:v>
                </c:pt>
                <c:pt idx="2141">
                  <c:v>0</c:v>
                </c:pt>
                <c:pt idx="2142">
                  <c:v>39175</c:v>
                </c:pt>
                <c:pt idx="2143">
                  <c:v>39494</c:v>
                </c:pt>
                <c:pt idx="2144">
                  <c:v>38929</c:v>
                </c:pt>
                <c:pt idx="2145">
                  <c:v>0</c:v>
                </c:pt>
                <c:pt idx="2146">
                  <c:v>0</c:v>
                </c:pt>
                <c:pt idx="2147">
                  <c:v>15328</c:v>
                </c:pt>
                <c:pt idx="2148">
                  <c:v>15310</c:v>
                </c:pt>
                <c:pt idx="2149">
                  <c:v>17180</c:v>
                </c:pt>
                <c:pt idx="2150">
                  <c:v>0</c:v>
                </c:pt>
                <c:pt idx="2151">
                  <c:v>0</c:v>
                </c:pt>
                <c:pt idx="2152">
                  <c:v>15746</c:v>
                </c:pt>
                <c:pt idx="2153">
                  <c:v>16212</c:v>
                </c:pt>
                <c:pt idx="2154">
                  <c:v>0</c:v>
                </c:pt>
                <c:pt idx="2155">
                  <c:v>15867</c:v>
                </c:pt>
                <c:pt idx="2156">
                  <c:v>15500</c:v>
                </c:pt>
                <c:pt idx="2157">
                  <c:v>16245</c:v>
                </c:pt>
                <c:pt idx="2158">
                  <c:v>0</c:v>
                </c:pt>
                <c:pt idx="2159">
                  <c:v>0</c:v>
                </c:pt>
                <c:pt idx="2160">
                  <c:v>202</c:v>
                </c:pt>
                <c:pt idx="2161">
                  <c:v>198</c:v>
                </c:pt>
                <c:pt idx="2162">
                  <c:v>198</c:v>
                </c:pt>
                <c:pt idx="2163">
                  <c:v>0</c:v>
                </c:pt>
                <c:pt idx="2164">
                  <c:v>0</c:v>
                </c:pt>
                <c:pt idx="2165">
                  <c:v>180</c:v>
                </c:pt>
                <c:pt idx="2166">
                  <c:v>198</c:v>
                </c:pt>
                <c:pt idx="2167">
                  <c:v>0</c:v>
                </c:pt>
                <c:pt idx="2168">
                  <c:v>180</c:v>
                </c:pt>
                <c:pt idx="2169">
                  <c:v>180</c:v>
                </c:pt>
                <c:pt idx="2170">
                  <c:v>180</c:v>
                </c:pt>
                <c:pt idx="2171">
                  <c:v>0</c:v>
                </c:pt>
                <c:pt idx="2172">
                  <c:v>0</c:v>
                </c:pt>
                <c:pt idx="2173">
                  <c:v>609</c:v>
                </c:pt>
                <c:pt idx="2174">
                  <c:v>594</c:v>
                </c:pt>
                <c:pt idx="2175">
                  <c:v>609</c:v>
                </c:pt>
                <c:pt idx="2176">
                  <c:v>0</c:v>
                </c:pt>
                <c:pt idx="2177">
                  <c:v>0</c:v>
                </c:pt>
                <c:pt idx="2178">
                  <c:v>576</c:v>
                </c:pt>
                <c:pt idx="2179">
                  <c:v>605</c:v>
                </c:pt>
                <c:pt idx="2180">
                  <c:v>0</c:v>
                </c:pt>
                <c:pt idx="2181">
                  <c:v>579</c:v>
                </c:pt>
                <c:pt idx="2182">
                  <c:v>576</c:v>
                </c:pt>
                <c:pt idx="2183">
                  <c:v>576</c:v>
                </c:pt>
                <c:pt idx="2184">
                  <c:v>0</c:v>
                </c:pt>
                <c:pt idx="2185">
                  <c:v>0</c:v>
                </c:pt>
                <c:pt idx="2186">
                  <c:v>460124</c:v>
                </c:pt>
                <c:pt idx="2187">
                  <c:v>503941</c:v>
                </c:pt>
                <c:pt idx="2188">
                  <c:v>465023</c:v>
                </c:pt>
                <c:pt idx="2189">
                  <c:v>0</c:v>
                </c:pt>
                <c:pt idx="2190">
                  <c:v>0</c:v>
                </c:pt>
                <c:pt idx="2191">
                  <c:v>427132</c:v>
                </c:pt>
                <c:pt idx="2192">
                  <c:v>443648</c:v>
                </c:pt>
                <c:pt idx="2193">
                  <c:v>0</c:v>
                </c:pt>
                <c:pt idx="2194">
                  <c:v>396117</c:v>
                </c:pt>
                <c:pt idx="2195">
                  <c:v>380811</c:v>
                </c:pt>
                <c:pt idx="2196">
                  <c:v>424844</c:v>
                </c:pt>
                <c:pt idx="2197">
                  <c:v>0</c:v>
                </c:pt>
                <c:pt idx="2198">
                  <c:v>0</c:v>
                </c:pt>
                <c:pt idx="2199">
                  <c:v>567567</c:v>
                </c:pt>
                <c:pt idx="2200">
                  <c:v>509376</c:v>
                </c:pt>
                <c:pt idx="2201">
                  <c:v>508052</c:v>
                </c:pt>
                <c:pt idx="2202">
                  <c:v>0</c:v>
                </c:pt>
                <c:pt idx="2203">
                  <c:v>0</c:v>
                </c:pt>
                <c:pt idx="2204">
                  <c:v>482277</c:v>
                </c:pt>
                <c:pt idx="2205">
                  <c:v>495837</c:v>
                </c:pt>
                <c:pt idx="2206">
                  <c:v>0</c:v>
                </c:pt>
                <c:pt idx="2207">
                  <c:v>462918</c:v>
                </c:pt>
                <c:pt idx="2208">
                  <c:v>0</c:v>
                </c:pt>
                <c:pt idx="2209">
                  <c:v>470806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269675</c:v>
                </c:pt>
                <c:pt idx="2226">
                  <c:v>288237</c:v>
                </c:pt>
                <c:pt idx="2227">
                  <c:v>329286</c:v>
                </c:pt>
                <c:pt idx="2228">
                  <c:v>0</c:v>
                </c:pt>
                <c:pt idx="2229">
                  <c:v>0</c:v>
                </c:pt>
                <c:pt idx="2230">
                  <c:v>339429</c:v>
                </c:pt>
                <c:pt idx="2231">
                  <c:v>358237</c:v>
                </c:pt>
                <c:pt idx="2232">
                  <c:v>0</c:v>
                </c:pt>
                <c:pt idx="2233">
                  <c:v>353462</c:v>
                </c:pt>
                <c:pt idx="2234">
                  <c:v>0</c:v>
                </c:pt>
                <c:pt idx="2235">
                  <c:v>350037</c:v>
                </c:pt>
                <c:pt idx="2236">
                  <c:v>0</c:v>
                </c:pt>
                <c:pt idx="2237">
                  <c:v>0</c:v>
                </c:pt>
                <c:pt idx="2238">
                  <c:v>12710</c:v>
                </c:pt>
                <c:pt idx="2239">
                  <c:v>12831</c:v>
                </c:pt>
                <c:pt idx="2240">
                  <c:v>0</c:v>
                </c:pt>
                <c:pt idx="2241">
                  <c:v>11892</c:v>
                </c:pt>
                <c:pt idx="2242">
                  <c:v>0</c:v>
                </c:pt>
                <c:pt idx="2243">
                  <c:v>11965</c:v>
                </c:pt>
                <c:pt idx="2244">
                  <c:v>12457</c:v>
                </c:pt>
                <c:pt idx="2245">
                  <c:v>0</c:v>
                </c:pt>
                <c:pt idx="2246">
                  <c:v>11643</c:v>
                </c:pt>
                <c:pt idx="2247">
                  <c:v>0</c:v>
                </c:pt>
                <c:pt idx="2248">
                  <c:v>11738</c:v>
                </c:pt>
                <c:pt idx="2249">
                  <c:v>0</c:v>
                </c:pt>
                <c:pt idx="2250">
                  <c:v>0</c:v>
                </c:pt>
                <c:pt idx="2251">
                  <c:v>249</c:v>
                </c:pt>
                <c:pt idx="2252">
                  <c:v>260</c:v>
                </c:pt>
                <c:pt idx="2253">
                  <c:v>0</c:v>
                </c:pt>
                <c:pt idx="2254">
                  <c:v>249</c:v>
                </c:pt>
                <c:pt idx="2255">
                  <c:v>0</c:v>
                </c:pt>
                <c:pt idx="2256">
                  <c:v>227</c:v>
                </c:pt>
                <c:pt idx="2257">
                  <c:v>249</c:v>
                </c:pt>
                <c:pt idx="2258">
                  <c:v>0</c:v>
                </c:pt>
                <c:pt idx="2259">
                  <c:v>235</c:v>
                </c:pt>
                <c:pt idx="2260">
                  <c:v>0</c:v>
                </c:pt>
                <c:pt idx="2261">
                  <c:v>235</c:v>
                </c:pt>
                <c:pt idx="2262">
                  <c:v>0</c:v>
                </c:pt>
                <c:pt idx="2263">
                  <c:v>0</c:v>
                </c:pt>
                <c:pt idx="2264">
                  <c:v>403</c:v>
                </c:pt>
                <c:pt idx="2265">
                  <c:v>385</c:v>
                </c:pt>
                <c:pt idx="2266">
                  <c:v>0</c:v>
                </c:pt>
                <c:pt idx="2267">
                  <c:v>396</c:v>
                </c:pt>
                <c:pt idx="2268">
                  <c:v>0</c:v>
                </c:pt>
                <c:pt idx="2269">
                  <c:v>356</c:v>
                </c:pt>
                <c:pt idx="2270">
                  <c:v>385</c:v>
                </c:pt>
                <c:pt idx="2271">
                  <c:v>326</c:v>
                </c:pt>
                <c:pt idx="2272">
                  <c:v>367</c:v>
                </c:pt>
                <c:pt idx="2273">
                  <c:v>0</c:v>
                </c:pt>
                <c:pt idx="2274">
                  <c:v>367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209</c:v>
                </c:pt>
                <c:pt idx="2291">
                  <c:v>202</c:v>
                </c:pt>
                <c:pt idx="2292">
                  <c:v>0</c:v>
                </c:pt>
                <c:pt idx="2293">
                  <c:v>202</c:v>
                </c:pt>
                <c:pt idx="2294">
                  <c:v>0</c:v>
                </c:pt>
                <c:pt idx="2295">
                  <c:v>194</c:v>
                </c:pt>
                <c:pt idx="2296">
                  <c:v>202</c:v>
                </c:pt>
                <c:pt idx="2297">
                  <c:v>187</c:v>
                </c:pt>
                <c:pt idx="2298">
                  <c:v>198</c:v>
                </c:pt>
                <c:pt idx="2299">
                  <c:v>0</c:v>
                </c:pt>
                <c:pt idx="2300">
                  <c:v>202</c:v>
                </c:pt>
                <c:pt idx="2301">
                  <c:v>0</c:v>
                </c:pt>
                <c:pt idx="2302">
                  <c:v>0</c:v>
                </c:pt>
                <c:pt idx="2303">
                  <c:v>14173</c:v>
                </c:pt>
                <c:pt idx="2304">
                  <c:v>14056</c:v>
                </c:pt>
                <c:pt idx="2305">
                  <c:v>0</c:v>
                </c:pt>
                <c:pt idx="2306">
                  <c:v>12589</c:v>
                </c:pt>
                <c:pt idx="2307">
                  <c:v>0</c:v>
                </c:pt>
                <c:pt idx="2308">
                  <c:v>11382</c:v>
                </c:pt>
                <c:pt idx="2309">
                  <c:v>0</c:v>
                </c:pt>
                <c:pt idx="2310">
                  <c:v>12541</c:v>
                </c:pt>
                <c:pt idx="2311">
                  <c:v>10708</c:v>
                </c:pt>
                <c:pt idx="2312">
                  <c:v>0</c:v>
                </c:pt>
                <c:pt idx="2313">
                  <c:v>11503</c:v>
                </c:pt>
                <c:pt idx="2314">
                  <c:v>0</c:v>
                </c:pt>
                <c:pt idx="2315">
                  <c:v>0</c:v>
                </c:pt>
                <c:pt idx="2316">
                  <c:v>2384</c:v>
                </c:pt>
                <c:pt idx="2317">
                  <c:v>2468</c:v>
                </c:pt>
                <c:pt idx="2318">
                  <c:v>0</c:v>
                </c:pt>
                <c:pt idx="2319">
                  <c:v>2442</c:v>
                </c:pt>
                <c:pt idx="2320">
                  <c:v>0</c:v>
                </c:pt>
                <c:pt idx="2321">
                  <c:v>2292</c:v>
                </c:pt>
                <c:pt idx="2322">
                  <c:v>0</c:v>
                </c:pt>
                <c:pt idx="2323">
                  <c:v>2442</c:v>
                </c:pt>
                <c:pt idx="2324">
                  <c:v>2380</c:v>
                </c:pt>
                <c:pt idx="2325">
                  <c:v>0</c:v>
                </c:pt>
                <c:pt idx="2326">
                  <c:v>2442</c:v>
                </c:pt>
                <c:pt idx="2327">
                  <c:v>0</c:v>
                </c:pt>
                <c:pt idx="2328">
                  <c:v>0</c:v>
                </c:pt>
                <c:pt idx="2329">
                  <c:v>1023</c:v>
                </c:pt>
                <c:pt idx="2330">
                  <c:v>1023</c:v>
                </c:pt>
                <c:pt idx="2331">
                  <c:v>0</c:v>
                </c:pt>
                <c:pt idx="2332">
                  <c:v>1093</c:v>
                </c:pt>
                <c:pt idx="2333">
                  <c:v>0</c:v>
                </c:pt>
                <c:pt idx="2334">
                  <c:v>1030</c:v>
                </c:pt>
                <c:pt idx="2335">
                  <c:v>0</c:v>
                </c:pt>
                <c:pt idx="2336">
                  <c:v>1063</c:v>
                </c:pt>
                <c:pt idx="2337">
                  <c:v>0</c:v>
                </c:pt>
                <c:pt idx="2338">
                  <c:v>1019</c:v>
                </c:pt>
                <c:pt idx="2339">
                  <c:v>1016</c:v>
                </c:pt>
                <c:pt idx="2340">
                  <c:v>0</c:v>
                </c:pt>
                <c:pt idx="2341">
                  <c:v>0</c:v>
                </c:pt>
                <c:pt idx="2342">
                  <c:v>52515</c:v>
                </c:pt>
                <c:pt idx="2343">
                  <c:v>43744</c:v>
                </c:pt>
                <c:pt idx="2344">
                  <c:v>0</c:v>
                </c:pt>
                <c:pt idx="2345">
                  <c:v>49105</c:v>
                </c:pt>
                <c:pt idx="2346">
                  <c:v>0</c:v>
                </c:pt>
                <c:pt idx="2347">
                  <c:v>54521</c:v>
                </c:pt>
                <c:pt idx="2348">
                  <c:v>0</c:v>
                </c:pt>
                <c:pt idx="2349">
                  <c:v>48060</c:v>
                </c:pt>
                <c:pt idx="2350">
                  <c:v>0</c:v>
                </c:pt>
                <c:pt idx="2351">
                  <c:v>51562</c:v>
                </c:pt>
                <c:pt idx="2352">
                  <c:v>49571</c:v>
                </c:pt>
                <c:pt idx="2353">
                  <c:v>0</c:v>
                </c:pt>
                <c:pt idx="2354">
                  <c:v>0</c:v>
                </c:pt>
                <c:pt idx="2355">
                  <c:v>38757</c:v>
                </c:pt>
                <c:pt idx="2356">
                  <c:v>41598</c:v>
                </c:pt>
                <c:pt idx="2357">
                  <c:v>0</c:v>
                </c:pt>
                <c:pt idx="2358">
                  <c:v>40392</c:v>
                </c:pt>
                <c:pt idx="2359">
                  <c:v>0</c:v>
                </c:pt>
                <c:pt idx="2360">
                  <c:v>40392</c:v>
                </c:pt>
                <c:pt idx="2361">
                  <c:v>0</c:v>
                </c:pt>
                <c:pt idx="2362">
                  <c:v>38019</c:v>
                </c:pt>
                <c:pt idx="2363">
                  <c:v>0</c:v>
                </c:pt>
                <c:pt idx="2364">
                  <c:v>41375</c:v>
                </c:pt>
                <c:pt idx="2365">
                  <c:v>41877</c:v>
                </c:pt>
                <c:pt idx="2366">
                  <c:v>0</c:v>
                </c:pt>
                <c:pt idx="2367">
                  <c:v>0</c:v>
                </c:pt>
                <c:pt idx="2368">
                  <c:v>61859</c:v>
                </c:pt>
                <c:pt idx="2369">
                  <c:v>62112</c:v>
                </c:pt>
                <c:pt idx="2370">
                  <c:v>0</c:v>
                </c:pt>
                <c:pt idx="2371">
                  <c:v>67700</c:v>
                </c:pt>
                <c:pt idx="2372">
                  <c:v>0</c:v>
                </c:pt>
                <c:pt idx="2373">
                  <c:v>51111</c:v>
                </c:pt>
                <c:pt idx="2374">
                  <c:v>0</c:v>
                </c:pt>
                <c:pt idx="2375">
                  <c:v>57429</c:v>
                </c:pt>
                <c:pt idx="2376">
                  <c:v>0</c:v>
                </c:pt>
                <c:pt idx="2377">
                  <c:v>50634</c:v>
                </c:pt>
                <c:pt idx="2378">
                  <c:v>54286</c:v>
                </c:pt>
                <c:pt idx="2379">
                  <c:v>0</c:v>
                </c:pt>
                <c:pt idx="2380">
                  <c:v>0</c:v>
                </c:pt>
                <c:pt idx="2381">
                  <c:v>2860</c:v>
                </c:pt>
                <c:pt idx="2382">
                  <c:v>2893</c:v>
                </c:pt>
                <c:pt idx="2383">
                  <c:v>0</c:v>
                </c:pt>
                <c:pt idx="2384">
                  <c:v>3033</c:v>
                </c:pt>
                <c:pt idx="2385">
                  <c:v>0</c:v>
                </c:pt>
                <c:pt idx="2386">
                  <c:v>2563</c:v>
                </c:pt>
                <c:pt idx="2387">
                  <c:v>0</c:v>
                </c:pt>
                <c:pt idx="2388">
                  <c:v>3223</c:v>
                </c:pt>
                <c:pt idx="2389">
                  <c:v>0</c:v>
                </c:pt>
                <c:pt idx="2390">
                  <c:v>2439</c:v>
                </c:pt>
                <c:pt idx="2391">
                  <c:v>2076</c:v>
                </c:pt>
                <c:pt idx="2392">
                  <c:v>0</c:v>
                </c:pt>
                <c:pt idx="2393">
                  <c:v>0</c:v>
                </c:pt>
                <c:pt idx="2394">
                  <c:v>6846</c:v>
                </c:pt>
                <c:pt idx="2395">
                  <c:v>6447</c:v>
                </c:pt>
                <c:pt idx="2396">
                  <c:v>0</c:v>
                </c:pt>
                <c:pt idx="2397">
                  <c:v>6538</c:v>
                </c:pt>
                <c:pt idx="2398">
                  <c:v>0</c:v>
                </c:pt>
                <c:pt idx="2399">
                  <c:v>3128</c:v>
                </c:pt>
                <c:pt idx="2400">
                  <c:v>4353</c:v>
                </c:pt>
                <c:pt idx="2401">
                  <c:v>6150</c:v>
                </c:pt>
                <c:pt idx="2402">
                  <c:v>0</c:v>
                </c:pt>
                <c:pt idx="2403">
                  <c:v>5618</c:v>
                </c:pt>
                <c:pt idx="2404">
                  <c:v>3806</c:v>
                </c:pt>
                <c:pt idx="2405">
                  <c:v>0</c:v>
                </c:pt>
                <c:pt idx="2406">
                  <c:v>0</c:v>
                </c:pt>
                <c:pt idx="2407">
                  <c:v>295282</c:v>
                </c:pt>
                <c:pt idx="2408">
                  <c:v>276587</c:v>
                </c:pt>
                <c:pt idx="2409">
                  <c:v>0</c:v>
                </c:pt>
                <c:pt idx="2410">
                  <c:v>261838</c:v>
                </c:pt>
                <c:pt idx="2411">
                  <c:v>0</c:v>
                </c:pt>
                <c:pt idx="2412">
                  <c:v>202132</c:v>
                </c:pt>
                <c:pt idx="2413">
                  <c:v>252345</c:v>
                </c:pt>
                <c:pt idx="2414">
                  <c:v>262205</c:v>
                </c:pt>
                <c:pt idx="2415">
                  <c:v>0</c:v>
                </c:pt>
                <c:pt idx="2416">
                  <c:v>256169</c:v>
                </c:pt>
                <c:pt idx="2417">
                  <c:v>232198</c:v>
                </c:pt>
                <c:pt idx="2418">
                  <c:v>0</c:v>
                </c:pt>
                <c:pt idx="2419">
                  <c:v>0</c:v>
                </c:pt>
                <c:pt idx="2420">
                  <c:v>183</c:v>
                </c:pt>
                <c:pt idx="2421">
                  <c:v>183</c:v>
                </c:pt>
                <c:pt idx="2422">
                  <c:v>0</c:v>
                </c:pt>
                <c:pt idx="2423">
                  <c:v>191</c:v>
                </c:pt>
                <c:pt idx="2424">
                  <c:v>0</c:v>
                </c:pt>
                <c:pt idx="2425">
                  <c:v>180</c:v>
                </c:pt>
                <c:pt idx="2426">
                  <c:v>176</c:v>
                </c:pt>
                <c:pt idx="2427">
                  <c:v>183</c:v>
                </c:pt>
                <c:pt idx="2428">
                  <c:v>0</c:v>
                </c:pt>
                <c:pt idx="2429">
                  <c:v>176</c:v>
                </c:pt>
                <c:pt idx="2430">
                  <c:v>161</c:v>
                </c:pt>
                <c:pt idx="2431">
                  <c:v>0</c:v>
                </c:pt>
                <c:pt idx="2432">
                  <c:v>0</c:v>
                </c:pt>
                <c:pt idx="2433">
                  <c:v>1540</c:v>
                </c:pt>
                <c:pt idx="2434">
                  <c:v>1503</c:v>
                </c:pt>
                <c:pt idx="2435">
                  <c:v>0</c:v>
                </c:pt>
                <c:pt idx="2436">
                  <c:v>1456</c:v>
                </c:pt>
                <c:pt idx="2437">
                  <c:v>0</c:v>
                </c:pt>
                <c:pt idx="2438">
                  <c:v>1162</c:v>
                </c:pt>
                <c:pt idx="2439">
                  <c:v>1397</c:v>
                </c:pt>
                <c:pt idx="2440">
                  <c:v>1316</c:v>
                </c:pt>
                <c:pt idx="2441">
                  <c:v>0</c:v>
                </c:pt>
                <c:pt idx="2442">
                  <c:v>1338</c:v>
                </c:pt>
                <c:pt idx="2443">
                  <c:v>1463</c:v>
                </c:pt>
                <c:pt idx="2444">
                  <c:v>0</c:v>
                </c:pt>
                <c:pt idx="2445">
                  <c:v>0</c:v>
                </c:pt>
                <c:pt idx="2446">
                  <c:v>158</c:v>
                </c:pt>
                <c:pt idx="2447">
                  <c:v>172</c:v>
                </c:pt>
                <c:pt idx="2448">
                  <c:v>0</c:v>
                </c:pt>
                <c:pt idx="2449">
                  <c:v>161</c:v>
                </c:pt>
                <c:pt idx="2450">
                  <c:v>0</c:v>
                </c:pt>
                <c:pt idx="2451">
                  <c:v>143</c:v>
                </c:pt>
                <c:pt idx="2452">
                  <c:v>172</c:v>
                </c:pt>
                <c:pt idx="2453">
                  <c:v>154</c:v>
                </c:pt>
                <c:pt idx="2454">
                  <c:v>0</c:v>
                </c:pt>
                <c:pt idx="2455">
                  <c:v>158</c:v>
                </c:pt>
                <c:pt idx="2456">
                  <c:v>176</c:v>
                </c:pt>
                <c:pt idx="2457">
                  <c:v>0</c:v>
                </c:pt>
                <c:pt idx="2458">
                  <c:v>0</c:v>
                </c:pt>
                <c:pt idx="2459">
                  <c:v>50682</c:v>
                </c:pt>
                <c:pt idx="2460">
                  <c:v>48177</c:v>
                </c:pt>
                <c:pt idx="2461">
                  <c:v>0</c:v>
                </c:pt>
                <c:pt idx="2462">
                  <c:v>42541</c:v>
                </c:pt>
                <c:pt idx="2463">
                  <c:v>0</c:v>
                </c:pt>
                <c:pt idx="2464">
                  <c:v>25024</c:v>
                </c:pt>
                <c:pt idx="2465">
                  <c:v>30993</c:v>
                </c:pt>
                <c:pt idx="2466">
                  <c:v>46461</c:v>
                </c:pt>
                <c:pt idx="2467">
                  <c:v>26890</c:v>
                </c:pt>
                <c:pt idx="2468">
                  <c:v>28581</c:v>
                </c:pt>
                <c:pt idx="2469">
                  <c:v>27697</c:v>
                </c:pt>
                <c:pt idx="2470">
                  <c:v>0</c:v>
                </c:pt>
                <c:pt idx="2471">
                  <c:v>0</c:v>
                </c:pt>
                <c:pt idx="2472">
                  <c:v>25878</c:v>
                </c:pt>
                <c:pt idx="2473">
                  <c:v>24807</c:v>
                </c:pt>
                <c:pt idx="2474">
                  <c:v>0</c:v>
                </c:pt>
                <c:pt idx="2475">
                  <c:v>25013</c:v>
                </c:pt>
                <c:pt idx="2476">
                  <c:v>0</c:v>
                </c:pt>
                <c:pt idx="2477">
                  <c:v>20818</c:v>
                </c:pt>
                <c:pt idx="2478">
                  <c:v>22446</c:v>
                </c:pt>
                <c:pt idx="2479">
                  <c:v>23869</c:v>
                </c:pt>
                <c:pt idx="2480">
                  <c:v>21016</c:v>
                </c:pt>
                <c:pt idx="2481">
                  <c:v>22801</c:v>
                </c:pt>
                <c:pt idx="2482">
                  <c:v>21397</c:v>
                </c:pt>
                <c:pt idx="2483">
                  <c:v>0</c:v>
                </c:pt>
                <c:pt idx="2484">
                  <c:v>0</c:v>
                </c:pt>
                <c:pt idx="2485">
                  <c:v>298002</c:v>
                </c:pt>
                <c:pt idx="2486">
                  <c:v>277845</c:v>
                </c:pt>
                <c:pt idx="2487">
                  <c:v>0</c:v>
                </c:pt>
                <c:pt idx="2488">
                  <c:v>285274</c:v>
                </c:pt>
                <c:pt idx="2489">
                  <c:v>0</c:v>
                </c:pt>
                <c:pt idx="2490">
                  <c:v>194538</c:v>
                </c:pt>
                <c:pt idx="2491">
                  <c:v>225407</c:v>
                </c:pt>
                <c:pt idx="2492">
                  <c:v>284658</c:v>
                </c:pt>
                <c:pt idx="2493">
                  <c:v>205678</c:v>
                </c:pt>
                <c:pt idx="2494">
                  <c:v>237369</c:v>
                </c:pt>
                <c:pt idx="2495">
                  <c:v>218509</c:v>
                </c:pt>
                <c:pt idx="2496">
                  <c:v>0</c:v>
                </c:pt>
                <c:pt idx="2497">
                  <c:v>0</c:v>
                </c:pt>
                <c:pt idx="2498">
                  <c:v>53054</c:v>
                </c:pt>
                <c:pt idx="2499">
                  <c:v>48525</c:v>
                </c:pt>
                <c:pt idx="2500">
                  <c:v>0</c:v>
                </c:pt>
                <c:pt idx="2501">
                  <c:v>55093</c:v>
                </c:pt>
                <c:pt idx="2502">
                  <c:v>0</c:v>
                </c:pt>
                <c:pt idx="2503">
                  <c:v>39270</c:v>
                </c:pt>
                <c:pt idx="2504">
                  <c:v>43337</c:v>
                </c:pt>
                <c:pt idx="2505">
                  <c:v>53516</c:v>
                </c:pt>
                <c:pt idx="2506">
                  <c:v>40245</c:v>
                </c:pt>
                <c:pt idx="2507">
                  <c:v>45375</c:v>
                </c:pt>
                <c:pt idx="2508">
                  <c:v>42215</c:v>
                </c:pt>
                <c:pt idx="2509">
                  <c:v>0</c:v>
                </c:pt>
                <c:pt idx="2510">
                  <c:v>0</c:v>
                </c:pt>
                <c:pt idx="2511">
                  <c:v>161</c:v>
                </c:pt>
                <c:pt idx="2512">
                  <c:v>161</c:v>
                </c:pt>
                <c:pt idx="2513">
                  <c:v>0</c:v>
                </c:pt>
                <c:pt idx="2514">
                  <c:v>158</c:v>
                </c:pt>
                <c:pt idx="2515">
                  <c:v>0</c:v>
                </c:pt>
                <c:pt idx="2516">
                  <c:v>15</c:v>
                </c:pt>
                <c:pt idx="2517">
                  <c:v>103</c:v>
                </c:pt>
                <c:pt idx="2518">
                  <c:v>158</c:v>
                </c:pt>
                <c:pt idx="2519">
                  <c:v>99</c:v>
                </c:pt>
                <c:pt idx="2520">
                  <c:v>121</c:v>
                </c:pt>
                <c:pt idx="2521">
                  <c:v>103</c:v>
                </c:pt>
                <c:pt idx="2522">
                  <c:v>0</c:v>
                </c:pt>
                <c:pt idx="2523">
                  <c:v>0</c:v>
                </c:pt>
                <c:pt idx="2524">
                  <c:v>3784</c:v>
                </c:pt>
                <c:pt idx="2525">
                  <c:v>3366</c:v>
                </c:pt>
                <c:pt idx="2526">
                  <c:v>0</c:v>
                </c:pt>
                <c:pt idx="2527">
                  <c:v>3161</c:v>
                </c:pt>
                <c:pt idx="2528">
                  <c:v>0</c:v>
                </c:pt>
                <c:pt idx="2529">
                  <c:v>0</c:v>
                </c:pt>
                <c:pt idx="2530">
                  <c:v>1852</c:v>
                </c:pt>
                <c:pt idx="2531">
                  <c:v>3128</c:v>
                </c:pt>
                <c:pt idx="2532">
                  <c:v>1668</c:v>
                </c:pt>
                <c:pt idx="2533">
                  <c:v>2285</c:v>
                </c:pt>
                <c:pt idx="2534">
                  <c:v>1709</c:v>
                </c:pt>
                <c:pt idx="2535">
                  <c:v>0</c:v>
                </c:pt>
                <c:pt idx="2536">
                  <c:v>0</c:v>
                </c:pt>
                <c:pt idx="2537">
                  <c:v>304805</c:v>
                </c:pt>
                <c:pt idx="2538">
                  <c:v>261813</c:v>
                </c:pt>
                <c:pt idx="2539">
                  <c:v>0</c:v>
                </c:pt>
                <c:pt idx="2540">
                  <c:v>323459</c:v>
                </c:pt>
                <c:pt idx="2541">
                  <c:v>0</c:v>
                </c:pt>
                <c:pt idx="2542">
                  <c:v>0</c:v>
                </c:pt>
                <c:pt idx="2543">
                  <c:v>343121</c:v>
                </c:pt>
                <c:pt idx="2544">
                  <c:v>327595</c:v>
                </c:pt>
                <c:pt idx="2545">
                  <c:v>318684</c:v>
                </c:pt>
                <c:pt idx="2546">
                  <c:v>333869</c:v>
                </c:pt>
                <c:pt idx="2547">
                  <c:v>352259</c:v>
                </c:pt>
                <c:pt idx="2548">
                  <c:v>0</c:v>
                </c:pt>
                <c:pt idx="2549">
                  <c:v>0</c:v>
                </c:pt>
                <c:pt idx="2550">
                  <c:v>167597</c:v>
                </c:pt>
                <c:pt idx="2551">
                  <c:v>162602</c:v>
                </c:pt>
                <c:pt idx="2552">
                  <c:v>0</c:v>
                </c:pt>
                <c:pt idx="2553">
                  <c:v>158935</c:v>
                </c:pt>
                <c:pt idx="2554">
                  <c:v>0</c:v>
                </c:pt>
                <c:pt idx="2555">
                  <c:v>0</c:v>
                </c:pt>
                <c:pt idx="2556">
                  <c:v>113241</c:v>
                </c:pt>
                <c:pt idx="2557">
                  <c:v>139405</c:v>
                </c:pt>
                <c:pt idx="2558">
                  <c:v>84704</c:v>
                </c:pt>
                <c:pt idx="2559">
                  <c:v>116149</c:v>
                </c:pt>
                <c:pt idx="2560">
                  <c:v>106842</c:v>
                </c:pt>
                <c:pt idx="2561">
                  <c:v>0</c:v>
                </c:pt>
                <c:pt idx="2562">
                  <c:v>0</c:v>
                </c:pt>
                <c:pt idx="2563">
                  <c:v>493505</c:v>
                </c:pt>
                <c:pt idx="2564">
                  <c:v>475108</c:v>
                </c:pt>
                <c:pt idx="2565">
                  <c:v>0</c:v>
                </c:pt>
                <c:pt idx="2566">
                  <c:v>522467</c:v>
                </c:pt>
                <c:pt idx="2567">
                  <c:v>0</c:v>
                </c:pt>
                <c:pt idx="2568">
                  <c:v>0</c:v>
                </c:pt>
                <c:pt idx="2569">
                  <c:v>540409</c:v>
                </c:pt>
                <c:pt idx="2570">
                  <c:v>528906</c:v>
                </c:pt>
                <c:pt idx="2571">
                  <c:v>531939</c:v>
                </c:pt>
                <c:pt idx="2572">
                  <c:v>541986</c:v>
                </c:pt>
                <c:pt idx="2573">
                  <c:v>540640</c:v>
                </c:pt>
                <c:pt idx="2574">
                  <c:v>0</c:v>
                </c:pt>
                <c:pt idx="2575">
                  <c:v>0</c:v>
                </c:pt>
                <c:pt idx="2576">
                  <c:v>5433057</c:v>
                </c:pt>
                <c:pt idx="2577">
                  <c:v>5311840</c:v>
                </c:pt>
                <c:pt idx="2578">
                  <c:v>0</c:v>
                </c:pt>
                <c:pt idx="2579">
                  <c:v>5656839</c:v>
                </c:pt>
                <c:pt idx="2580">
                  <c:v>0</c:v>
                </c:pt>
                <c:pt idx="2581">
                  <c:v>0</c:v>
                </c:pt>
                <c:pt idx="2582">
                  <c:v>5790765</c:v>
                </c:pt>
                <c:pt idx="2583">
                  <c:v>5828697</c:v>
                </c:pt>
                <c:pt idx="2584">
                  <c:v>5650950</c:v>
                </c:pt>
                <c:pt idx="2585">
                  <c:v>5826394</c:v>
                </c:pt>
                <c:pt idx="2586">
                  <c:v>5681664</c:v>
                </c:pt>
                <c:pt idx="2587">
                  <c:v>0</c:v>
                </c:pt>
                <c:pt idx="2588">
                  <c:v>0</c:v>
                </c:pt>
                <c:pt idx="2589">
                  <c:v>6645</c:v>
                </c:pt>
                <c:pt idx="2590">
                  <c:v>7891</c:v>
                </c:pt>
                <c:pt idx="2591">
                  <c:v>0</c:v>
                </c:pt>
                <c:pt idx="2592">
                  <c:v>8331</c:v>
                </c:pt>
                <c:pt idx="2593">
                  <c:v>0</c:v>
                </c:pt>
                <c:pt idx="2594">
                  <c:v>0</c:v>
                </c:pt>
                <c:pt idx="2595">
                  <c:v>5611</c:v>
                </c:pt>
                <c:pt idx="2596">
                  <c:v>5999</c:v>
                </c:pt>
                <c:pt idx="2597">
                  <c:v>4620</c:v>
                </c:pt>
                <c:pt idx="2598">
                  <c:v>5776</c:v>
                </c:pt>
                <c:pt idx="2599">
                  <c:v>4598</c:v>
                </c:pt>
                <c:pt idx="2600">
                  <c:v>0</c:v>
                </c:pt>
                <c:pt idx="2601">
                  <c:v>0</c:v>
                </c:pt>
                <c:pt idx="2602">
                  <c:v>104443</c:v>
                </c:pt>
                <c:pt idx="2603">
                  <c:v>116607</c:v>
                </c:pt>
                <c:pt idx="2604">
                  <c:v>0</c:v>
                </c:pt>
                <c:pt idx="2605">
                  <c:v>120039</c:v>
                </c:pt>
                <c:pt idx="2606">
                  <c:v>0</c:v>
                </c:pt>
                <c:pt idx="2607">
                  <c:v>0</c:v>
                </c:pt>
                <c:pt idx="2608">
                  <c:v>119306</c:v>
                </c:pt>
                <c:pt idx="2609">
                  <c:v>116944</c:v>
                </c:pt>
                <c:pt idx="2610">
                  <c:v>126915</c:v>
                </c:pt>
                <c:pt idx="2611">
                  <c:v>111888</c:v>
                </c:pt>
                <c:pt idx="2612">
                  <c:v>122683</c:v>
                </c:pt>
                <c:pt idx="2613">
                  <c:v>0</c:v>
                </c:pt>
                <c:pt idx="2614">
                  <c:v>0</c:v>
                </c:pt>
                <c:pt idx="2615">
                  <c:v>117</c:v>
                </c:pt>
                <c:pt idx="2616">
                  <c:v>117</c:v>
                </c:pt>
                <c:pt idx="2617">
                  <c:v>0</c:v>
                </c:pt>
                <c:pt idx="2618">
                  <c:v>92</c:v>
                </c:pt>
                <c:pt idx="2619">
                  <c:v>0</c:v>
                </c:pt>
                <c:pt idx="2620">
                  <c:v>0</c:v>
                </c:pt>
                <c:pt idx="2621">
                  <c:v>55</c:v>
                </c:pt>
                <c:pt idx="2622">
                  <c:v>95</c:v>
                </c:pt>
                <c:pt idx="2623">
                  <c:v>84</c:v>
                </c:pt>
                <c:pt idx="2624">
                  <c:v>55</c:v>
                </c:pt>
                <c:pt idx="2625">
                  <c:v>81</c:v>
                </c:pt>
                <c:pt idx="2626">
                  <c:v>0</c:v>
                </c:pt>
                <c:pt idx="2627">
                  <c:v>0</c:v>
                </c:pt>
                <c:pt idx="2628">
                  <c:v>201747</c:v>
                </c:pt>
                <c:pt idx="2629">
                  <c:v>185341</c:v>
                </c:pt>
                <c:pt idx="2630">
                  <c:v>0</c:v>
                </c:pt>
                <c:pt idx="2631">
                  <c:v>186812</c:v>
                </c:pt>
                <c:pt idx="2632">
                  <c:v>0</c:v>
                </c:pt>
                <c:pt idx="2633">
                  <c:v>0</c:v>
                </c:pt>
                <c:pt idx="2634">
                  <c:v>168268</c:v>
                </c:pt>
                <c:pt idx="2635">
                  <c:v>175785</c:v>
                </c:pt>
                <c:pt idx="2636">
                  <c:v>193262</c:v>
                </c:pt>
                <c:pt idx="2637">
                  <c:v>181630</c:v>
                </c:pt>
                <c:pt idx="2638">
                  <c:v>192103</c:v>
                </c:pt>
                <c:pt idx="2639">
                  <c:v>0</c:v>
                </c:pt>
                <c:pt idx="2640">
                  <c:v>0</c:v>
                </c:pt>
                <c:pt idx="2641">
                  <c:v>150230</c:v>
                </c:pt>
                <c:pt idx="2642">
                  <c:v>140057</c:v>
                </c:pt>
                <c:pt idx="2643">
                  <c:v>0</c:v>
                </c:pt>
                <c:pt idx="2644">
                  <c:v>127164</c:v>
                </c:pt>
                <c:pt idx="2645">
                  <c:v>0</c:v>
                </c:pt>
                <c:pt idx="2646">
                  <c:v>0</c:v>
                </c:pt>
                <c:pt idx="2647">
                  <c:v>90549</c:v>
                </c:pt>
                <c:pt idx="2648">
                  <c:v>113651</c:v>
                </c:pt>
                <c:pt idx="2649">
                  <c:v>70806</c:v>
                </c:pt>
                <c:pt idx="2650">
                  <c:v>97942</c:v>
                </c:pt>
                <c:pt idx="2651">
                  <c:v>78767</c:v>
                </c:pt>
                <c:pt idx="2652">
                  <c:v>0</c:v>
                </c:pt>
                <c:pt idx="2653">
                  <c:v>0</c:v>
                </c:pt>
                <c:pt idx="2654">
                  <c:v>21852</c:v>
                </c:pt>
                <c:pt idx="2655">
                  <c:v>23058</c:v>
                </c:pt>
                <c:pt idx="2656">
                  <c:v>0</c:v>
                </c:pt>
                <c:pt idx="2657">
                  <c:v>22207</c:v>
                </c:pt>
                <c:pt idx="2658">
                  <c:v>0</c:v>
                </c:pt>
                <c:pt idx="2659">
                  <c:v>0</c:v>
                </c:pt>
                <c:pt idx="2660">
                  <c:v>18881</c:v>
                </c:pt>
                <c:pt idx="2661">
                  <c:v>21712</c:v>
                </c:pt>
                <c:pt idx="2662">
                  <c:v>0</c:v>
                </c:pt>
                <c:pt idx="2663">
                  <c:v>20044</c:v>
                </c:pt>
                <c:pt idx="2664">
                  <c:v>17305</c:v>
                </c:pt>
                <c:pt idx="2665">
                  <c:v>0</c:v>
                </c:pt>
                <c:pt idx="2666">
                  <c:v>0</c:v>
                </c:pt>
                <c:pt idx="2667">
                  <c:v>2428</c:v>
                </c:pt>
                <c:pt idx="2668">
                  <c:v>2156</c:v>
                </c:pt>
                <c:pt idx="2669">
                  <c:v>0</c:v>
                </c:pt>
                <c:pt idx="2670">
                  <c:v>1845</c:v>
                </c:pt>
                <c:pt idx="2671">
                  <c:v>0</c:v>
                </c:pt>
                <c:pt idx="2672">
                  <c:v>0</c:v>
                </c:pt>
                <c:pt idx="2673">
                  <c:v>2131</c:v>
                </c:pt>
                <c:pt idx="2674">
                  <c:v>1654</c:v>
                </c:pt>
                <c:pt idx="2675">
                  <c:v>0</c:v>
                </c:pt>
                <c:pt idx="2676">
                  <c:v>2274</c:v>
                </c:pt>
                <c:pt idx="2677">
                  <c:v>2101</c:v>
                </c:pt>
                <c:pt idx="2678">
                  <c:v>0</c:v>
                </c:pt>
                <c:pt idx="2679">
                  <c:v>0</c:v>
                </c:pt>
                <c:pt idx="2680">
                  <c:v>9428</c:v>
                </c:pt>
                <c:pt idx="2681">
                  <c:v>8735</c:v>
                </c:pt>
                <c:pt idx="2682">
                  <c:v>0</c:v>
                </c:pt>
                <c:pt idx="2683">
                  <c:v>8148</c:v>
                </c:pt>
                <c:pt idx="2684">
                  <c:v>0</c:v>
                </c:pt>
                <c:pt idx="2685">
                  <c:v>0</c:v>
                </c:pt>
                <c:pt idx="2686">
                  <c:v>9927</c:v>
                </c:pt>
                <c:pt idx="2687">
                  <c:v>10213</c:v>
                </c:pt>
                <c:pt idx="2688">
                  <c:v>0</c:v>
                </c:pt>
                <c:pt idx="2689">
                  <c:v>10774</c:v>
                </c:pt>
                <c:pt idx="2690">
                  <c:v>10627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CE-426D-9C3E-8EA97C8DC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73440"/>
        <c:axId val="312826144"/>
      </c:scatterChart>
      <c:valAx>
        <c:axId val="1781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6144"/>
        <c:crosses val="autoZero"/>
        <c:crossBetween val="midCat"/>
      </c:valAx>
      <c:valAx>
        <c:axId val="31282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Emission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rnd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Tourism Inbound'!$B$1</c:f>
              <c:strCache>
                <c:ptCount val="1"/>
                <c:pt idx="0">
                  <c:v>Tourism Inbound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Tourism Inbound'!$A$2:$A$2700</c:f>
              <c:numCache>
                <c:formatCode>0</c:formatCode>
                <c:ptCount val="2699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Tourism Inbound'!$B$2:$B$2700</c:f>
              <c:numCache>
                <c:formatCode>General</c:formatCode>
                <c:ptCount val="26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43000000</c:v>
                </c:pt>
                <c:pt idx="9">
                  <c:v>96000000</c:v>
                </c:pt>
                <c:pt idx="10">
                  <c:v>138000000</c:v>
                </c:pt>
                <c:pt idx="11">
                  <c:v>137000000</c:v>
                </c:pt>
                <c:pt idx="12">
                  <c:v>116000000</c:v>
                </c:pt>
                <c:pt idx="13">
                  <c:v>398000000</c:v>
                </c:pt>
                <c:pt idx="14">
                  <c:v>451000000</c:v>
                </c:pt>
                <c:pt idx="15">
                  <c:v>492000000</c:v>
                </c:pt>
                <c:pt idx="16">
                  <c:v>537000000</c:v>
                </c:pt>
                <c:pt idx="17">
                  <c:v>756000000</c:v>
                </c:pt>
                <c:pt idx="18">
                  <c:v>880000000</c:v>
                </c:pt>
                <c:pt idx="19">
                  <c:v>1057000000</c:v>
                </c:pt>
                <c:pt idx="20">
                  <c:v>1479000000</c:v>
                </c:pt>
                <c:pt idx="21">
                  <c:v>1848000000</c:v>
                </c:pt>
                <c:pt idx="22">
                  <c:v>2014000000</c:v>
                </c:pt>
                <c:pt idx="23">
                  <c:v>1780000000</c:v>
                </c:pt>
                <c:pt idx="24">
                  <c:v>1833000000</c:v>
                </c:pt>
                <c:pt idx="25">
                  <c:v>1623000000</c:v>
                </c:pt>
                <c:pt idx="26">
                  <c:v>102000000</c:v>
                </c:pt>
                <c:pt idx="27">
                  <c:v>100000000</c:v>
                </c:pt>
                <c:pt idx="28">
                  <c:v>111000000</c:v>
                </c:pt>
                <c:pt idx="29">
                  <c:v>112000000</c:v>
                </c:pt>
                <c:pt idx="30">
                  <c:v>178000000</c:v>
                </c:pt>
                <c:pt idx="31">
                  <c:v>477000000</c:v>
                </c:pt>
                <c:pt idx="32">
                  <c:v>393000000</c:v>
                </c:pt>
                <c:pt idx="33">
                  <c:v>332000000</c:v>
                </c:pt>
                <c:pt idx="34">
                  <c:v>474000000</c:v>
                </c:pt>
                <c:pt idx="35">
                  <c:v>381000000</c:v>
                </c:pt>
                <c:pt idx="36">
                  <c:v>323000000</c:v>
                </c:pt>
                <c:pt idx="37">
                  <c:v>300000000</c:v>
                </c:pt>
                <c:pt idx="38">
                  <c:v>295000000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35000000</c:v>
                </c:pt>
                <c:pt idx="66">
                  <c:v>51000000</c:v>
                </c:pt>
                <c:pt idx="67">
                  <c:v>63000000</c:v>
                </c:pt>
                <c:pt idx="68">
                  <c:v>82000000</c:v>
                </c:pt>
                <c:pt idx="69">
                  <c:v>103000000</c:v>
                </c:pt>
                <c:pt idx="70">
                  <c:v>91000000</c:v>
                </c:pt>
                <c:pt idx="71">
                  <c:v>236000000</c:v>
                </c:pt>
                <c:pt idx="72">
                  <c:v>293000000</c:v>
                </c:pt>
                <c:pt idx="73">
                  <c:v>554000000</c:v>
                </c:pt>
                <c:pt idx="74">
                  <c:v>726000000</c:v>
                </c:pt>
                <c:pt idx="75">
                  <c:v>653000000</c:v>
                </c:pt>
                <c:pt idx="76">
                  <c:v>711000000</c:v>
                </c:pt>
                <c:pt idx="77">
                  <c:v>34000000</c:v>
                </c:pt>
                <c:pt idx="78">
                  <c:v>272000000</c:v>
                </c:pt>
                <c:pt idx="79">
                  <c:v>274000000</c:v>
                </c:pt>
                <c:pt idx="80">
                  <c:v>300000000</c:v>
                </c:pt>
                <c:pt idx="81">
                  <c:v>337000000</c:v>
                </c:pt>
                <c:pt idx="82">
                  <c:v>309000000</c:v>
                </c:pt>
                <c:pt idx="83">
                  <c:v>327000000</c:v>
                </c:pt>
                <c:pt idx="84">
                  <c:v>338000000</c:v>
                </c:pt>
                <c:pt idx="85">
                  <c:v>334000000</c:v>
                </c:pt>
                <c:pt idx="86">
                  <c:v>305000000</c:v>
                </c:pt>
                <c:pt idx="87">
                  <c:v>298000000</c:v>
                </c:pt>
                <c:pt idx="88">
                  <c:v>312000000</c:v>
                </c:pt>
                <c:pt idx="89">
                  <c:v>312000000</c:v>
                </c:pt>
                <c:pt idx="90">
                  <c:v>291000000</c:v>
                </c:pt>
                <c:pt idx="91">
                  <c:v>2756000000</c:v>
                </c:pt>
                <c:pt idx="92">
                  <c:v>1716000000</c:v>
                </c:pt>
                <c:pt idx="93">
                  <c:v>2306000000</c:v>
                </c:pt>
                <c:pt idx="94">
                  <c:v>2660000000</c:v>
                </c:pt>
                <c:pt idx="95">
                  <c:v>3209000000</c:v>
                </c:pt>
                <c:pt idx="96">
                  <c:v>3899000000</c:v>
                </c:pt>
                <c:pt idx="97">
                  <c:v>4984000000</c:v>
                </c:pt>
                <c:pt idx="98">
                  <c:v>5295000000</c:v>
                </c:pt>
                <c:pt idx="99">
                  <c:v>4476000000</c:v>
                </c:pt>
                <c:pt idx="100">
                  <c:v>5629000000</c:v>
                </c:pt>
                <c:pt idx="101">
                  <c:v>6060000000</c:v>
                </c:pt>
                <c:pt idx="102">
                  <c:v>5655000000</c:v>
                </c:pt>
                <c:pt idx="103">
                  <c:v>3195000000</c:v>
                </c:pt>
                <c:pt idx="104">
                  <c:v>81000000</c:v>
                </c:pt>
                <c:pt idx="105">
                  <c:v>81000000</c:v>
                </c:pt>
                <c:pt idx="106">
                  <c:v>90000000</c:v>
                </c:pt>
                <c:pt idx="107">
                  <c:v>188000000</c:v>
                </c:pt>
                <c:pt idx="108">
                  <c:v>240000000</c:v>
                </c:pt>
                <c:pt idx="109">
                  <c:v>307000000</c:v>
                </c:pt>
                <c:pt idx="110">
                  <c:v>343000000</c:v>
                </c:pt>
                <c:pt idx="111">
                  <c:v>377000000</c:v>
                </c:pt>
                <c:pt idx="112">
                  <c:v>374000000</c:v>
                </c:pt>
                <c:pt idx="113">
                  <c:v>456000000</c:v>
                </c:pt>
                <c:pt idx="114">
                  <c:v>486000000</c:v>
                </c:pt>
                <c:pt idx="115">
                  <c:v>487000000</c:v>
                </c:pt>
                <c:pt idx="116">
                  <c:v>52000000</c:v>
                </c:pt>
                <c:pt idx="117">
                  <c:v>825000000</c:v>
                </c:pt>
                <c:pt idx="118">
                  <c:v>835000000</c:v>
                </c:pt>
                <c:pt idx="119">
                  <c:v>858000000</c:v>
                </c:pt>
                <c:pt idx="120">
                  <c:v>1056000000</c:v>
                </c:pt>
                <c:pt idx="121">
                  <c:v>1097000000</c:v>
                </c:pt>
                <c:pt idx="122">
                  <c:v>1064000000</c:v>
                </c:pt>
                <c:pt idx="123">
                  <c:v>1213000000</c:v>
                </c:pt>
                <c:pt idx="124">
                  <c:v>1353000000</c:v>
                </c:pt>
                <c:pt idx="125">
                  <c:v>1224000000</c:v>
                </c:pt>
                <c:pt idx="126">
                  <c:v>1256000000</c:v>
                </c:pt>
                <c:pt idx="127">
                  <c:v>1360000000</c:v>
                </c:pt>
                <c:pt idx="128">
                  <c:v>1414000000</c:v>
                </c:pt>
                <c:pt idx="129">
                  <c:v>850000000</c:v>
                </c:pt>
                <c:pt idx="130">
                  <c:v>12804000000</c:v>
                </c:pt>
                <c:pt idx="131">
                  <c:v>13624000000</c:v>
                </c:pt>
                <c:pt idx="132">
                  <c:v>16647000000</c:v>
                </c:pt>
                <c:pt idx="133">
                  <c:v>20453000000</c:v>
                </c:pt>
                <c:pt idx="134">
                  <c:v>19820000000</c:v>
                </c:pt>
                <c:pt idx="135">
                  <c:v>20726000000</c:v>
                </c:pt>
                <c:pt idx="136">
                  <c:v>25624000000</c:v>
                </c:pt>
                <c:pt idx="137">
                  <c:v>28306000000</c:v>
                </c:pt>
                <c:pt idx="138">
                  <c:v>28022000000</c:v>
                </c:pt>
                <c:pt idx="139">
                  <c:v>32336000000</c:v>
                </c:pt>
                <c:pt idx="140">
                  <c:v>34207000000</c:v>
                </c:pt>
                <c:pt idx="141">
                  <c:v>34130000000</c:v>
                </c:pt>
                <c:pt idx="142">
                  <c:v>13016000000</c:v>
                </c:pt>
                <c:pt idx="143">
                  <c:v>11511000000</c:v>
                </c:pt>
                <c:pt idx="144">
                  <c:v>12334000000</c:v>
                </c:pt>
                <c:pt idx="145">
                  <c:v>15128000000</c:v>
                </c:pt>
                <c:pt idx="146">
                  <c:v>17251000000</c:v>
                </c:pt>
                <c:pt idx="147">
                  <c:v>18471000000</c:v>
                </c:pt>
                <c:pt idx="148">
                  <c:v>18886000000</c:v>
                </c:pt>
                <c:pt idx="149">
                  <c:v>21088000000</c:v>
                </c:pt>
                <c:pt idx="150">
                  <c:v>24346000000</c:v>
                </c:pt>
                <c:pt idx="151">
                  <c:v>21220000000</c:v>
                </c:pt>
                <c:pt idx="152">
                  <c:v>20980000000</c:v>
                </c:pt>
                <c:pt idx="153">
                  <c:v>22453000000</c:v>
                </c:pt>
                <c:pt idx="154">
                  <c:v>21446000000</c:v>
                </c:pt>
                <c:pt idx="155">
                  <c:v>11382000000</c:v>
                </c:pt>
                <c:pt idx="156">
                  <c:v>57000000</c:v>
                </c:pt>
                <c:pt idx="157">
                  <c:v>63000000</c:v>
                </c:pt>
                <c:pt idx="158">
                  <c:v>70000000</c:v>
                </c:pt>
                <c:pt idx="159">
                  <c:v>79000000</c:v>
                </c:pt>
                <c:pt idx="160">
                  <c:v>100000000</c:v>
                </c:pt>
                <c:pt idx="161">
                  <c:v>201000000</c:v>
                </c:pt>
                <c:pt idx="162">
                  <c:v>317000000</c:v>
                </c:pt>
                <c:pt idx="163">
                  <c:v>382000000</c:v>
                </c:pt>
                <c:pt idx="164">
                  <c:v>545000000</c:v>
                </c:pt>
                <c:pt idx="165">
                  <c:v>792000000</c:v>
                </c:pt>
                <c:pt idx="166">
                  <c:v>1500000000</c:v>
                </c:pt>
                <c:pt idx="167">
                  <c:v>2634000000</c:v>
                </c:pt>
                <c:pt idx="168">
                  <c:v>68000000</c:v>
                </c:pt>
                <c:pt idx="169">
                  <c:v>1665000000</c:v>
                </c:pt>
                <c:pt idx="170">
                  <c:v>1773000000</c:v>
                </c:pt>
                <c:pt idx="171">
                  <c:v>1770000000</c:v>
                </c:pt>
                <c:pt idx="172">
                  <c:v>1897000000</c:v>
                </c:pt>
                <c:pt idx="173">
                  <c:v>2081000000</c:v>
                </c:pt>
                <c:pt idx="174">
                  <c:v>2066000000</c:v>
                </c:pt>
                <c:pt idx="175">
                  <c:v>2198000000</c:v>
                </c:pt>
                <c:pt idx="176">
                  <c:v>2155000000</c:v>
                </c:pt>
                <c:pt idx="177">
                  <c:v>2025000000</c:v>
                </c:pt>
                <c:pt idx="178">
                  <c:v>2159000000</c:v>
                </c:pt>
                <c:pt idx="179">
                  <c:v>2223000000</c:v>
                </c:pt>
                <c:pt idx="180">
                  <c:v>2415000000</c:v>
                </c:pt>
                <c:pt idx="181">
                  <c:v>1753000000</c:v>
                </c:pt>
                <c:pt idx="182">
                  <c:v>886000000</c:v>
                </c:pt>
                <c:pt idx="183">
                  <c:v>985000000</c:v>
                </c:pt>
                <c:pt idx="184">
                  <c:v>1206000000</c:v>
                </c:pt>
                <c:pt idx="185">
                  <c:v>1504000000</c:v>
                </c:pt>
                <c:pt idx="186">
                  <c:v>1603000000</c:v>
                </c:pt>
                <c:pt idx="187">
                  <c:v>1786000000</c:v>
                </c:pt>
                <c:pt idx="188">
                  <c:v>1854000000</c:v>
                </c:pt>
                <c:pt idx="189">
                  <c:v>1927000000</c:v>
                </c:pt>
                <c:pt idx="190">
                  <c:v>1873000000</c:v>
                </c:pt>
                <c:pt idx="191">
                  <c:v>2163000000</c:v>
                </c:pt>
                <c:pt idx="192">
                  <c:v>1766000000</c:v>
                </c:pt>
                <c:pt idx="193">
                  <c:v>1742000000</c:v>
                </c:pt>
                <c:pt idx="194">
                  <c:v>854000000</c:v>
                </c:pt>
                <c:pt idx="195">
                  <c:v>48000000</c:v>
                </c:pt>
                <c:pt idx="196">
                  <c:v>59000000</c:v>
                </c:pt>
                <c:pt idx="197">
                  <c:v>59000000</c:v>
                </c:pt>
                <c:pt idx="198">
                  <c:v>76000000</c:v>
                </c:pt>
                <c:pt idx="199">
                  <c:v>79000000</c:v>
                </c:pt>
                <c:pt idx="200">
                  <c:v>80000000</c:v>
                </c:pt>
                <c:pt idx="201">
                  <c:v>76000000</c:v>
                </c:pt>
                <c:pt idx="202">
                  <c:v>75000000</c:v>
                </c:pt>
                <c:pt idx="203">
                  <c:v>77000000</c:v>
                </c:pt>
                <c:pt idx="204">
                  <c:v>103000000</c:v>
                </c:pt>
                <c:pt idx="205">
                  <c:v>97000000</c:v>
                </c:pt>
                <c:pt idx="206">
                  <c:v>110000000</c:v>
                </c:pt>
                <c:pt idx="207">
                  <c:v>50000000</c:v>
                </c:pt>
                <c:pt idx="208">
                  <c:v>706000000</c:v>
                </c:pt>
                <c:pt idx="209">
                  <c:v>666000000</c:v>
                </c:pt>
                <c:pt idx="210">
                  <c:v>767000000</c:v>
                </c:pt>
                <c:pt idx="211">
                  <c:v>784000000</c:v>
                </c:pt>
                <c:pt idx="212">
                  <c:v>1081000000</c:v>
                </c:pt>
                <c:pt idx="213">
                  <c:v>1235000000</c:v>
                </c:pt>
                <c:pt idx="214">
                  <c:v>1224000000</c:v>
                </c:pt>
                <c:pt idx="215">
                  <c:v>1244000000</c:v>
                </c:pt>
                <c:pt idx="216">
                  <c:v>1122000000</c:v>
                </c:pt>
                <c:pt idx="217">
                  <c:v>1074000000</c:v>
                </c:pt>
                <c:pt idx="218">
                  <c:v>1074000000</c:v>
                </c:pt>
                <c:pt idx="219">
                  <c:v>0</c:v>
                </c:pt>
                <c:pt idx="220">
                  <c:v>733000000</c:v>
                </c:pt>
                <c:pt idx="221">
                  <c:v>272000000</c:v>
                </c:pt>
                <c:pt idx="222">
                  <c:v>295000000</c:v>
                </c:pt>
                <c:pt idx="223">
                  <c:v>339000000</c:v>
                </c:pt>
                <c:pt idx="224">
                  <c:v>362000000</c:v>
                </c:pt>
                <c:pt idx="225">
                  <c:v>346000000</c:v>
                </c:pt>
                <c:pt idx="226">
                  <c:v>401000000</c:v>
                </c:pt>
                <c:pt idx="227">
                  <c:v>479000000</c:v>
                </c:pt>
                <c:pt idx="228">
                  <c:v>585000000</c:v>
                </c:pt>
                <c:pt idx="229">
                  <c:v>563000000</c:v>
                </c:pt>
                <c:pt idx="230">
                  <c:v>665000000</c:v>
                </c:pt>
                <c:pt idx="231">
                  <c:v>747000000</c:v>
                </c:pt>
                <c:pt idx="232">
                  <c:v>986000000</c:v>
                </c:pt>
                <c:pt idx="233">
                  <c:v>188000000</c:v>
                </c:pt>
                <c:pt idx="234">
                  <c:v>8304000000</c:v>
                </c:pt>
                <c:pt idx="235">
                  <c:v>7598000000</c:v>
                </c:pt>
                <c:pt idx="236">
                  <c:v>8848000000</c:v>
                </c:pt>
                <c:pt idx="237">
                  <c:v>10089000000</c:v>
                </c:pt>
                <c:pt idx="238">
                  <c:v>10881000000</c:v>
                </c:pt>
                <c:pt idx="239">
                  <c:v>11625000000</c:v>
                </c:pt>
                <c:pt idx="240">
                  <c:v>12371000000</c:v>
                </c:pt>
                <c:pt idx="241">
                  <c:v>13106000000</c:v>
                </c:pt>
                <c:pt idx="242">
                  <c:v>11500000000</c:v>
                </c:pt>
                <c:pt idx="243">
                  <c:v>11624000000</c:v>
                </c:pt>
                <c:pt idx="244">
                  <c:v>13008000000</c:v>
                </c:pt>
                <c:pt idx="245">
                  <c:v>12659000000</c:v>
                </c:pt>
                <c:pt idx="246">
                  <c:v>6592000000</c:v>
                </c:pt>
                <c:pt idx="247">
                  <c:v>111000000</c:v>
                </c:pt>
                <c:pt idx="248">
                  <c:v>121000000</c:v>
                </c:pt>
                <c:pt idx="249">
                  <c:v>150000000</c:v>
                </c:pt>
                <c:pt idx="250">
                  <c:v>168000000</c:v>
                </c:pt>
                <c:pt idx="251">
                  <c:v>214000000</c:v>
                </c:pt>
                <c:pt idx="252">
                  <c:v>260000000</c:v>
                </c:pt>
                <c:pt idx="253">
                  <c:v>289000000</c:v>
                </c:pt>
                <c:pt idx="254">
                  <c:v>278000000</c:v>
                </c:pt>
                <c:pt idx="255">
                  <c:v>256000000</c:v>
                </c:pt>
                <c:pt idx="256">
                  <c:v>264000000</c:v>
                </c:pt>
                <c:pt idx="257">
                  <c:v>248000000</c:v>
                </c:pt>
                <c:pt idx="258">
                  <c:v>299000000</c:v>
                </c:pt>
                <c:pt idx="259">
                  <c:v>111000000</c:v>
                </c:pt>
                <c:pt idx="260">
                  <c:v>86000000</c:v>
                </c:pt>
                <c:pt idx="261">
                  <c:v>95000000</c:v>
                </c:pt>
                <c:pt idx="262">
                  <c:v>108000000</c:v>
                </c:pt>
                <c:pt idx="263">
                  <c:v>121000000</c:v>
                </c:pt>
                <c:pt idx="264">
                  <c:v>108000000</c:v>
                </c:pt>
                <c:pt idx="265">
                  <c:v>122000000</c:v>
                </c:pt>
                <c:pt idx="266">
                  <c:v>206000000</c:v>
                </c:pt>
                <c:pt idx="267">
                  <c:v>236000000</c:v>
                </c:pt>
                <c:pt idx="268">
                  <c:v>131000000</c:v>
                </c:pt>
                <c:pt idx="269">
                  <c:v>149000000</c:v>
                </c:pt>
                <c:pt idx="270">
                  <c:v>188000000</c:v>
                </c:pt>
                <c:pt idx="271">
                  <c:v>192000000</c:v>
                </c:pt>
                <c:pt idx="272">
                  <c:v>77000000</c:v>
                </c:pt>
                <c:pt idx="273">
                  <c:v>351000000</c:v>
                </c:pt>
                <c:pt idx="274">
                  <c:v>378000000</c:v>
                </c:pt>
                <c:pt idx="275">
                  <c:v>348000000</c:v>
                </c:pt>
                <c:pt idx="276">
                  <c:v>426000000</c:v>
                </c:pt>
                <c:pt idx="277">
                  <c:v>429000000</c:v>
                </c:pt>
                <c:pt idx="278">
                  <c:v>495000000</c:v>
                </c:pt>
                <c:pt idx="279">
                  <c:v>569000000</c:v>
                </c:pt>
                <c:pt idx="280">
                  <c:v>431000000</c:v>
                </c:pt>
                <c:pt idx="281">
                  <c:v>366000000</c:v>
                </c:pt>
                <c:pt idx="282">
                  <c:v>442000000</c:v>
                </c:pt>
                <c:pt idx="283">
                  <c:v>472000000</c:v>
                </c:pt>
                <c:pt idx="284">
                  <c:v>461000000</c:v>
                </c:pt>
                <c:pt idx="285">
                  <c:v>431000000</c:v>
                </c:pt>
                <c:pt idx="286">
                  <c:v>9000000</c:v>
                </c:pt>
                <c:pt idx="287">
                  <c:v>8000000</c:v>
                </c:pt>
                <c:pt idx="288">
                  <c:v>8000000</c:v>
                </c:pt>
                <c:pt idx="289">
                  <c:v>13000000</c:v>
                </c:pt>
                <c:pt idx="290">
                  <c:v>19000000</c:v>
                </c:pt>
                <c:pt idx="291">
                  <c:v>36000000</c:v>
                </c:pt>
                <c:pt idx="292">
                  <c:v>47000000</c:v>
                </c:pt>
                <c:pt idx="293">
                  <c:v>46000000</c:v>
                </c:pt>
                <c:pt idx="294">
                  <c:v>51000000</c:v>
                </c:pt>
                <c:pt idx="295">
                  <c:v>64000000</c:v>
                </c:pt>
                <c:pt idx="296">
                  <c:v>76000000</c:v>
                </c:pt>
                <c:pt idx="297">
                  <c:v>94000000</c:v>
                </c:pt>
                <c:pt idx="298">
                  <c:v>10000000</c:v>
                </c:pt>
                <c:pt idx="299">
                  <c:v>119000000</c:v>
                </c:pt>
                <c:pt idx="300">
                  <c:v>143000000</c:v>
                </c:pt>
                <c:pt idx="301">
                  <c:v>243000000</c:v>
                </c:pt>
                <c:pt idx="302">
                  <c:v>283000000</c:v>
                </c:pt>
                <c:pt idx="303">
                  <c:v>345000000</c:v>
                </c:pt>
                <c:pt idx="304">
                  <c:v>330000000</c:v>
                </c:pt>
                <c:pt idx="305">
                  <c:v>326000000</c:v>
                </c:pt>
                <c:pt idx="306">
                  <c:v>302000000</c:v>
                </c:pt>
                <c:pt idx="307">
                  <c:v>306000000</c:v>
                </c:pt>
                <c:pt idx="308">
                  <c:v>339000000</c:v>
                </c:pt>
                <c:pt idx="309">
                  <c:v>499000000</c:v>
                </c:pt>
                <c:pt idx="310">
                  <c:v>581000000</c:v>
                </c:pt>
                <c:pt idx="311">
                  <c:v>101000000</c:v>
                </c:pt>
                <c:pt idx="312">
                  <c:v>279000000</c:v>
                </c:pt>
                <c:pt idx="313">
                  <c:v>307000000</c:v>
                </c:pt>
                <c:pt idx="314">
                  <c:v>404000000</c:v>
                </c:pt>
                <c:pt idx="315">
                  <c:v>507000000</c:v>
                </c:pt>
                <c:pt idx="316">
                  <c:v>557000000</c:v>
                </c:pt>
                <c:pt idx="317">
                  <c:v>658000000</c:v>
                </c:pt>
                <c:pt idx="318">
                  <c:v>804000000</c:v>
                </c:pt>
                <c:pt idx="319">
                  <c:v>913000000</c:v>
                </c:pt>
                <c:pt idx="320">
                  <c:v>753000000</c:v>
                </c:pt>
                <c:pt idx="321">
                  <c:v>662000000</c:v>
                </c:pt>
                <c:pt idx="322">
                  <c:v>734000000</c:v>
                </c:pt>
                <c:pt idx="323">
                  <c:v>665000000</c:v>
                </c:pt>
                <c:pt idx="324">
                  <c:v>246000000</c:v>
                </c:pt>
                <c:pt idx="325">
                  <c:v>235000000</c:v>
                </c:pt>
                <c:pt idx="326">
                  <c:v>324000000</c:v>
                </c:pt>
                <c:pt idx="327">
                  <c:v>459000000</c:v>
                </c:pt>
                <c:pt idx="328">
                  <c:v>582000000</c:v>
                </c:pt>
                <c:pt idx="329">
                  <c:v>563000000</c:v>
                </c:pt>
                <c:pt idx="330">
                  <c:v>539000000</c:v>
                </c:pt>
                <c:pt idx="331">
                  <c:v>548000000</c:v>
                </c:pt>
                <c:pt idx="332">
                  <c:v>59000000</c:v>
                </c:pt>
                <c:pt idx="333">
                  <c:v>53000000</c:v>
                </c:pt>
                <c:pt idx="334">
                  <c:v>80000000</c:v>
                </c:pt>
                <c:pt idx="335">
                  <c:v>36000000</c:v>
                </c:pt>
                <c:pt idx="336">
                  <c:v>30000000</c:v>
                </c:pt>
                <c:pt idx="337">
                  <c:v>227000000</c:v>
                </c:pt>
                <c:pt idx="338">
                  <c:v>1844000000</c:v>
                </c:pt>
                <c:pt idx="339">
                  <c:v>2142000000</c:v>
                </c:pt>
                <c:pt idx="340">
                  <c:v>2673000000</c:v>
                </c:pt>
                <c:pt idx="341">
                  <c:v>3389000000</c:v>
                </c:pt>
                <c:pt idx="342">
                  <c:v>4168000000</c:v>
                </c:pt>
                <c:pt idx="343">
                  <c:v>4577000000</c:v>
                </c:pt>
                <c:pt idx="344">
                  <c:v>5284000000</c:v>
                </c:pt>
                <c:pt idx="345">
                  <c:v>6109000000</c:v>
                </c:pt>
                <c:pt idx="346">
                  <c:v>5635000000</c:v>
                </c:pt>
                <c:pt idx="347">
                  <c:v>6180000000</c:v>
                </c:pt>
                <c:pt idx="348">
                  <c:v>6830000000</c:v>
                </c:pt>
                <c:pt idx="349">
                  <c:v>6890000000</c:v>
                </c:pt>
                <c:pt idx="350">
                  <c:v>1969000000</c:v>
                </c:pt>
                <c:pt idx="351">
                  <c:v>155000000</c:v>
                </c:pt>
                <c:pt idx="352">
                  <c:v>113000000</c:v>
                </c:pt>
                <c:pt idx="353">
                  <c:v>124000000</c:v>
                </c:pt>
                <c:pt idx="354">
                  <c:v>181000000</c:v>
                </c:pt>
                <c:pt idx="355">
                  <c:v>191000000</c:v>
                </c:pt>
                <c:pt idx="356">
                  <c:v>224000000</c:v>
                </c:pt>
                <c:pt idx="357">
                  <c:v>233000000</c:v>
                </c:pt>
                <c:pt idx="358">
                  <c:v>242000000</c:v>
                </c:pt>
                <c:pt idx="359">
                  <c:v>254000000</c:v>
                </c:pt>
                <c:pt idx="360">
                  <c:v>254000000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1262000000</c:v>
                </c:pt>
                <c:pt idx="365">
                  <c:v>1392000000</c:v>
                </c:pt>
                <c:pt idx="366">
                  <c:v>2051000000</c:v>
                </c:pt>
                <c:pt idx="367">
                  <c:v>2796000000</c:v>
                </c:pt>
                <c:pt idx="368">
                  <c:v>3063000000</c:v>
                </c:pt>
                <c:pt idx="369">
                  <c:v>3317000000</c:v>
                </c:pt>
                <c:pt idx="370">
                  <c:v>4181000000</c:v>
                </c:pt>
                <c:pt idx="371">
                  <c:v>4852000000</c:v>
                </c:pt>
                <c:pt idx="372">
                  <c:v>4273000000</c:v>
                </c:pt>
                <c:pt idx="373">
                  <c:v>4035000000</c:v>
                </c:pt>
                <c:pt idx="374">
                  <c:v>4554000000</c:v>
                </c:pt>
                <c:pt idx="375">
                  <c:v>4202000000</c:v>
                </c:pt>
                <c:pt idx="376">
                  <c:v>1364000000</c:v>
                </c:pt>
                <c:pt idx="377">
                  <c:v>25000000</c:v>
                </c:pt>
                <c:pt idx="378">
                  <c:v>37000000</c:v>
                </c:pt>
                <c:pt idx="379">
                  <c:v>38000000</c:v>
                </c:pt>
                <c:pt idx="380">
                  <c:v>52000000</c:v>
                </c:pt>
                <c:pt idx="381">
                  <c:v>46000000</c:v>
                </c:pt>
                <c:pt idx="382">
                  <c:v>55000000</c:v>
                </c:pt>
                <c:pt idx="383">
                  <c:v>61000000</c:v>
                </c:pt>
                <c:pt idx="384">
                  <c:v>82000000</c:v>
                </c:pt>
                <c:pt idx="385">
                  <c:v>99000000</c:v>
                </c:pt>
                <c:pt idx="386">
                  <c:v>105000000</c:v>
                </c:pt>
                <c:pt idx="387">
                  <c:v>105000000</c:v>
                </c:pt>
                <c:pt idx="388">
                  <c:v>0</c:v>
                </c:pt>
                <c:pt idx="389">
                  <c:v>23000000</c:v>
                </c:pt>
                <c:pt idx="390">
                  <c:v>900000</c:v>
                </c:pt>
                <c:pt idx="391">
                  <c:v>1600000</c:v>
                </c:pt>
                <c:pt idx="392">
                  <c:v>1200000</c:v>
                </c:pt>
                <c:pt idx="393">
                  <c:v>1800000</c:v>
                </c:pt>
                <c:pt idx="394">
                  <c:v>1900000</c:v>
                </c:pt>
                <c:pt idx="395">
                  <c:v>1600000</c:v>
                </c:pt>
                <c:pt idx="396">
                  <c:v>2300000</c:v>
                </c:pt>
                <c:pt idx="397">
                  <c:v>1600000</c:v>
                </c:pt>
                <c:pt idx="398">
                  <c:v>1700000</c:v>
                </c:pt>
                <c:pt idx="399">
                  <c:v>2100000</c:v>
                </c:pt>
                <c:pt idx="400">
                  <c:v>3700000</c:v>
                </c:pt>
                <c:pt idx="401">
                  <c:v>2700000</c:v>
                </c:pt>
                <c:pt idx="402">
                  <c:v>1400000</c:v>
                </c:pt>
                <c:pt idx="403">
                  <c:v>429000000</c:v>
                </c:pt>
                <c:pt idx="404">
                  <c:v>509000000</c:v>
                </c:pt>
                <c:pt idx="405">
                  <c:v>441000000</c:v>
                </c:pt>
                <c:pt idx="406">
                  <c:v>673000000</c:v>
                </c:pt>
                <c:pt idx="407">
                  <c:v>929000000</c:v>
                </c:pt>
                <c:pt idx="408">
                  <c:v>1109000000</c:v>
                </c:pt>
                <c:pt idx="409">
                  <c:v>1169000000</c:v>
                </c:pt>
                <c:pt idx="410">
                  <c:v>1280000000</c:v>
                </c:pt>
                <c:pt idx="411">
                  <c:v>1208000000</c:v>
                </c:pt>
                <c:pt idx="412">
                  <c:v>1332000000</c:v>
                </c:pt>
                <c:pt idx="413">
                  <c:v>1790000000</c:v>
                </c:pt>
                <c:pt idx="414">
                  <c:v>2000000000</c:v>
                </c:pt>
                <c:pt idx="415">
                  <c:v>345000000</c:v>
                </c:pt>
                <c:pt idx="416">
                  <c:v>182000000</c:v>
                </c:pt>
                <c:pt idx="417">
                  <c:v>124000000</c:v>
                </c:pt>
                <c:pt idx="418">
                  <c:v>266000000</c:v>
                </c:pt>
                <c:pt idx="419">
                  <c:v>212000000</c:v>
                </c:pt>
                <c:pt idx="420">
                  <c:v>229000000</c:v>
                </c:pt>
                <c:pt idx="421">
                  <c:v>231000000</c:v>
                </c:pt>
                <c:pt idx="422">
                  <c:v>254000000</c:v>
                </c:pt>
                <c:pt idx="423">
                  <c:v>167000000</c:v>
                </c:pt>
                <c:pt idx="424">
                  <c:v>271000000</c:v>
                </c:pt>
                <c:pt idx="425">
                  <c:v>171000000</c:v>
                </c:pt>
                <c:pt idx="426">
                  <c:v>423000000</c:v>
                </c:pt>
                <c:pt idx="427">
                  <c:v>377000000</c:v>
                </c:pt>
                <c:pt idx="428">
                  <c:v>132000000</c:v>
                </c:pt>
                <c:pt idx="429">
                  <c:v>12680000000</c:v>
                </c:pt>
                <c:pt idx="430">
                  <c:v>12744000000</c:v>
                </c:pt>
                <c:pt idx="431">
                  <c:v>12236000000</c:v>
                </c:pt>
                <c:pt idx="432">
                  <c:v>15135000000</c:v>
                </c:pt>
                <c:pt idx="433">
                  <c:v>15887000000</c:v>
                </c:pt>
                <c:pt idx="434">
                  <c:v>16837000000</c:v>
                </c:pt>
                <c:pt idx="435">
                  <c:v>17961000000</c:v>
                </c:pt>
                <c:pt idx="436">
                  <c:v>18191000000</c:v>
                </c:pt>
                <c:pt idx="437">
                  <c:v>15568000000</c:v>
                </c:pt>
                <c:pt idx="438">
                  <c:v>18438000000</c:v>
                </c:pt>
                <c:pt idx="439">
                  <c:v>19989000000</c:v>
                </c:pt>
                <c:pt idx="440">
                  <c:v>20696000000</c:v>
                </c:pt>
                <c:pt idx="441">
                  <c:v>13035000000</c:v>
                </c:pt>
                <c:pt idx="442">
                  <c:v>585000000</c:v>
                </c:pt>
                <c:pt idx="443">
                  <c:v>607000000</c:v>
                </c:pt>
                <c:pt idx="444">
                  <c:v>518000000</c:v>
                </c:pt>
                <c:pt idx="445">
                  <c:v>523000000</c:v>
                </c:pt>
                <c:pt idx="446">
                  <c:v>356000000</c:v>
                </c:pt>
                <c:pt idx="447">
                  <c:v>509000000</c:v>
                </c:pt>
                <c:pt idx="448">
                  <c:v>481000000</c:v>
                </c:pt>
                <c:pt idx="449">
                  <c:v>518000000</c:v>
                </c:pt>
                <c:pt idx="450">
                  <c:v>458000000</c:v>
                </c:pt>
                <c:pt idx="451">
                  <c:v>465000000</c:v>
                </c:pt>
                <c:pt idx="452">
                  <c:v>472000000</c:v>
                </c:pt>
                <c:pt idx="453">
                  <c:v>472000000</c:v>
                </c:pt>
                <c:pt idx="454">
                  <c:v>559000000</c:v>
                </c:pt>
                <c:pt idx="455">
                  <c:v>5000000</c:v>
                </c:pt>
                <c:pt idx="456">
                  <c:v>3000000</c:v>
                </c:pt>
                <c:pt idx="457">
                  <c:v>4000000</c:v>
                </c:pt>
                <c:pt idx="458">
                  <c:v>7800000</c:v>
                </c:pt>
                <c:pt idx="459">
                  <c:v>7200000</c:v>
                </c:pt>
                <c:pt idx="460">
                  <c:v>10200000</c:v>
                </c:pt>
                <c:pt idx="461">
                  <c:v>10800000</c:v>
                </c:pt>
                <c:pt idx="462">
                  <c:v>11800000</c:v>
                </c:pt>
                <c:pt idx="463">
                  <c:v>6000000</c:v>
                </c:pt>
                <c:pt idx="464">
                  <c:v>7200000</c:v>
                </c:pt>
                <c:pt idx="465">
                  <c:v>7200000</c:v>
                </c:pt>
                <c:pt idx="466">
                  <c:v>0</c:v>
                </c:pt>
                <c:pt idx="467">
                  <c:v>5000000</c:v>
                </c:pt>
                <c:pt idx="468">
                  <c:v>23000000</c:v>
                </c:pt>
                <c:pt idx="469">
                  <c:v>25000000</c:v>
                </c:pt>
                <c:pt idx="470">
                  <c:v>25000000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14000000</c:v>
                </c:pt>
                <c:pt idx="481">
                  <c:v>1184000000</c:v>
                </c:pt>
                <c:pt idx="482">
                  <c:v>1221000000</c:v>
                </c:pt>
                <c:pt idx="483">
                  <c:v>1309000000</c:v>
                </c:pt>
                <c:pt idx="484">
                  <c:v>1571000000</c:v>
                </c:pt>
                <c:pt idx="485">
                  <c:v>1682000000</c:v>
                </c:pt>
                <c:pt idx="486">
                  <c:v>1891000000</c:v>
                </c:pt>
                <c:pt idx="487">
                  <c:v>2226000000</c:v>
                </c:pt>
                <c:pt idx="488">
                  <c:v>2537000000</c:v>
                </c:pt>
                <c:pt idx="489">
                  <c:v>2350000000</c:v>
                </c:pt>
                <c:pt idx="490">
                  <c:v>2422000000</c:v>
                </c:pt>
                <c:pt idx="491">
                  <c:v>2751000000</c:v>
                </c:pt>
                <c:pt idx="492">
                  <c:v>3180000000</c:v>
                </c:pt>
                <c:pt idx="493">
                  <c:v>1179000000</c:v>
                </c:pt>
                <c:pt idx="494">
                  <c:v>19006000000</c:v>
                </c:pt>
                <c:pt idx="495">
                  <c:v>21742000000</c:v>
                </c:pt>
                <c:pt idx="496">
                  <c:v>18707000000</c:v>
                </c:pt>
                <c:pt idx="497">
                  <c:v>27755000000</c:v>
                </c:pt>
                <c:pt idx="498">
                  <c:v>31842000000</c:v>
                </c:pt>
                <c:pt idx="499">
                  <c:v>37132000000</c:v>
                </c:pt>
                <c:pt idx="500">
                  <c:v>41126000000</c:v>
                </c:pt>
                <c:pt idx="501">
                  <c:v>44130000000</c:v>
                </c:pt>
                <c:pt idx="502">
                  <c:v>42632000000</c:v>
                </c:pt>
                <c:pt idx="503">
                  <c:v>50154000000</c:v>
                </c:pt>
                <c:pt idx="504">
                  <c:v>53313000000</c:v>
                </c:pt>
                <c:pt idx="505">
                  <c:v>54937000000</c:v>
                </c:pt>
                <c:pt idx="506">
                  <c:v>17318000000</c:v>
                </c:pt>
                <c:pt idx="507">
                  <c:v>1483000000</c:v>
                </c:pt>
                <c:pt idx="508">
                  <c:v>1237000000</c:v>
                </c:pt>
                <c:pt idx="509">
                  <c:v>1191000000</c:v>
                </c:pt>
                <c:pt idx="510">
                  <c:v>1369000000</c:v>
                </c:pt>
                <c:pt idx="511">
                  <c:v>1574000000</c:v>
                </c:pt>
                <c:pt idx="512">
                  <c:v>2009000000</c:v>
                </c:pt>
                <c:pt idx="513">
                  <c:v>2262000000</c:v>
                </c:pt>
                <c:pt idx="514">
                  <c:v>2438000000</c:v>
                </c:pt>
                <c:pt idx="515">
                  <c:v>2609000000</c:v>
                </c:pt>
                <c:pt idx="516">
                  <c:v>2727000000</c:v>
                </c:pt>
                <c:pt idx="517">
                  <c:v>2992000000</c:v>
                </c:pt>
                <c:pt idx="518">
                  <c:v>3257000000</c:v>
                </c:pt>
                <c:pt idx="519">
                  <c:v>1313000000</c:v>
                </c:pt>
                <c:pt idx="520">
                  <c:v>9000000</c:v>
                </c:pt>
                <c:pt idx="521">
                  <c:v>11000000</c:v>
                </c:pt>
                <c:pt idx="522">
                  <c:v>16000000</c:v>
                </c:pt>
                <c:pt idx="523">
                  <c:v>21000000</c:v>
                </c:pt>
                <c:pt idx="524">
                  <c:v>24000000</c:v>
                </c:pt>
                <c:pt idx="525">
                  <c:v>27000000</c:v>
                </c:pt>
                <c:pt idx="526">
                  <c:v>30000000</c:v>
                </c:pt>
                <c:pt idx="527">
                  <c:v>37000000</c:v>
                </c:pt>
                <c:pt idx="528">
                  <c:v>32000000</c:v>
                </c:pt>
                <c:pt idx="529">
                  <c:v>35000000</c:v>
                </c:pt>
                <c:pt idx="530">
                  <c:v>42000000</c:v>
                </c:pt>
                <c:pt idx="531">
                  <c:v>42000000</c:v>
                </c:pt>
                <c:pt idx="532">
                  <c:v>15000000</c:v>
                </c:pt>
                <c:pt idx="533">
                  <c:v>22600000</c:v>
                </c:pt>
                <c:pt idx="534">
                  <c:v>25600000</c:v>
                </c:pt>
                <c:pt idx="535">
                  <c:v>30000000</c:v>
                </c:pt>
                <c:pt idx="536">
                  <c:v>23100000</c:v>
                </c:pt>
                <c:pt idx="537">
                  <c:v>40000000</c:v>
                </c:pt>
                <c:pt idx="538">
                  <c:v>45000000</c:v>
                </c:pt>
                <c:pt idx="539">
                  <c:v>54000000</c:v>
                </c:pt>
                <c:pt idx="540">
                  <c:v>54000000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12400000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3200000</c:v>
                </c:pt>
                <c:pt idx="551">
                  <c:v>3100000</c:v>
                </c:pt>
                <c:pt idx="552">
                  <c:v>700000</c:v>
                </c:pt>
                <c:pt idx="553">
                  <c:v>700000</c:v>
                </c:pt>
                <c:pt idx="554">
                  <c:v>24000000</c:v>
                </c:pt>
                <c:pt idx="555">
                  <c:v>10700000</c:v>
                </c:pt>
                <c:pt idx="556">
                  <c:v>11400000</c:v>
                </c:pt>
                <c:pt idx="557">
                  <c:v>6900000</c:v>
                </c:pt>
                <c:pt idx="558">
                  <c:v>0</c:v>
                </c:pt>
                <c:pt idx="559">
                  <c:v>1339000000</c:v>
                </c:pt>
                <c:pt idx="560">
                  <c:v>1292000000</c:v>
                </c:pt>
                <c:pt idx="561">
                  <c:v>1424000000</c:v>
                </c:pt>
                <c:pt idx="562">
                  <c:v>1586000000</c:v>
                </c:pt>
                <c:pt idx="563">
                  <c:v>1810000000</c:v>
                </c:pt>
                <c:pt idx="564">
                  <c:v>1865000000</c:v>
                </c:pt>
                <c:pt idx="565">
                  <c:v>2221000000</c:v>
                </c:pt>
                <c:pt idx="566">
                  <c:v>2533000000</c:v>
                </c:pt>
                <c:pt idx="567">
                  <c:v>2001000000</c:v>
                </c:pt>
                <c:pt idx="568">
                  <c:v>2179000000</c:v>
                </c:pt>
                <c:pt idx="569">
                  <c:v>2375000000</c:v>
                </c:pt>
                <c:pt idx="570">
                  <c:v>2544000000</c:v>
                </c:pt>
                <c:pt idx="571">
                  <c:v>1477000000</c:v>
                </c:pt>
                <c:pt idx="572">
                  <c:v>58000000</c:v>
                </c:pt>
                <c:pt idx="573">
                  <c:v>56000000</c:v>
                </c:pt>
                <c:pt idx="574">
                  <c:v>76000000</c:v>
                </c:pt>
                <c:pt idx="575">
                  <c:v>91000000</c:v>
                </c:pt>
                <c:pt idx="576">
                  <c:v>93000000</c:v>
                </c:pt>
                <c:pt idx="577">
                  <c:v>104000000</c:v>
                </c:pt>
                <c:pt idx="578">
                  <c:v>115000000</c:v>
                </c:pt>
                <c:pt idx="579">
                  <c:v>129000000</c:v>
                </c:pt>
                <c:pt idx="580">
                  <c:v>164000000</c:v>
                </c:pt>
                <c:pt idx="581">
                  <c:v>213000000</c:v>
                </c:pt>
                <c:pt idx="582">
                  <c:v>213000000</c:v>
                </c:pt>
                <c:pt idx="583">
                  <c:v>0</c:v>
                </c:pt>
                <c:pt idx="584">
                  <c:v>53000000</c:v>
                </c:pt>
                <c:pt idx="585">
                  <c:v>2871000000</c:v>
                </c:pt>
                <c:pt idx="586">
                  <c:v>3463000000</c:v>
                </c:pt>
                <c:pt idx="587">
                  <c:v>3952000000</c:v>
                </c:pt>
                <c:pt idx="588">
                  <c:v>6513000000</c:v>
                </c:pt>
                <c:pt idx="589">
                  <c:v>6945000000</c:v>
                </c:pt>
                <c:pt idx="590">
                  <c:v>7625000000</c:v>
                </c:pt>
                <c:pt idx="591">
                  <c:v>8296000000</c:v>
                </c:pt>
                <c:pt idx="592">
                  <c:v>9601000000</c:v>
                </c:pt>
                <c:pt idx="593">
                  <c:v>11681000000</c:v>
                </c:pt>
                <c:pt idx="594">
                  <c:v>9308000000</c:v>
                </c:pt>
                <c:pt idx="595">
                  <c:v>8255000000</c:v>
                </c:pt>
                <c:pt idx="596">
                  <c:v>9638000000</c:v>
                </c:pt>
                <c:pt idx="597">
                  <c:v>8865000000</c:v>
                </c:pt>
                <c:pt idx="598">
                  <c:v>1948000000</c:v>
                </c:pt>
                <c:pt idx="599">
                  <c:v>1840000000</c:v>
                </c:pt>
                <c:pt idx="600">
                  <c:v>1769000000</c:v>
                </c:pt>
                <c:pt idx="601">
                  <c:v>1999000000</c:v>
                </c:pt>
                <c:pt idx="602">
                  <c:v>2114000000</c:v>
                </c:pt>
                <c:pt idx="603">
                  <c:v>2591000000</c:v>
                </c:pt>
                <c:pt idx="604">
                  <c:v>2414000000</c:v>
                </c:pt>
                <c:pt idx="605">
                  <c:v>2415000000</c:v>
                </c:pt>
                <c:pt idx="606">
                  <c:v>2347000000</c:v>
                </c:pt>
                <c:pt idx="607">
                  <c:v>2082000000</c:v>
                </c:pt>
                <c:pt idx="608">
                  <c:v>2218000000</c:v>
                </c:pt>
                <c:pt idx="609">
                  <c:v>2503000000</c:v>
                </c:pt>
                <c:pt idx="610">
                  <c:v>2614000000</c:v>
                </c:pt>
                <c:pt idx="611">
                  <c:v>227000000</c:v>
                </c:pt>
                <c:pt idx="612">
                  <c:v>271000000</c:v>
                </c:pt>
                <c:pt idx="613">
                  <c:v>217000000</c:v>
                </c:pt>
                <c:pt idx="614">
                  <c:v>223000000</c:v>
                </c:pt>
                <c:pt idx="615">
                  <c:v>224000000</c:v>
                </c:pt>
                <c:pt idx="616">
                  <c:v>244000000</c:v>
                </c:pt>
                <c:pt idx="617">
                  <c:v>277000000</c:v>
                </c:pt>
                <c:pt idx="618">
                  <c:v>329000000</c:v>
                </c:pt>
                <c:pt idx="619">
                  <c:v>383000000</c:v>
                </c:pt>
                <c:pt idx="620">
                  <c:v>378000000</c:v>
                </c:pt>
                <c:pt idx="621">
                  <c:v>438000000</c:v>
                </c:pt>
                <c:pt idx="622">
                  <c:v>540000000</c:v>
                </c:pt>
                <c:pt idx="623">
                  <c:v>676000000</c:v>
                </c:pt>
                <c:pt idx="624">
                  <c:v>2137000000</c:v>
                </c:pt>
                <c:pt idx="625">
                  <c:v>2203000000</c:v>
                </c:pt>
                <c:pt idx="626">
                  <c:v>2178000000</c:v>
                </c:pt>
                <c:pt idx="627">
                  <c:v>2325000000</c:v>
                </c:pt>
                <c:pt idx="628">
                  <c:v>2552000000</c:v>
                </c:pt>
                <c:pt idx="629">
                  <c:v>2644000000</c:v>
                </c:pt>
                <c:pt idx="630">
                  <c:v>2691000000</c:v>
                </c:pt>
                <c:pt idx="631">
                  <c:v>3108000000</c:v>
                </c:pt>
                <c:pt idx="632">
                  <c:v>3231000000</c:v>
                </c:pt>
                <c:pt idx="633">
                  <c:v>2474000000</c:v>
                </c:pt>
                <c:pt idx="634">
                  <c:v>2371000000</c:v>
                </c:pt>
                <c:pt idx="635">
                  <c:v>2751000000</c:v>
                </c:pt>
                <c:pt idx="636">
                  <c:v>2709000000</c:v>
                </c:pt>
                <c:pt idx="637">
                  <c:v>2973000000</c:v>
                </c:pt>
                <c:pt idx="638">
                  <c:v>3104000000</c:v>
                </c:pt>
                <c:pt idx="639">
                  <c:v>3376000000</c:v>
                </c:pt>
                <c:pt idx="640">
                  <c:v>4069000000</c:v>
                </c:pt>
                <c:pt idx="641">
                  <c:v>4931000000</c:v>
                </c:pt>
                <c:pt idx="642">
                  <c:v>5772000000</c:v>
                </c:pt>
                <c:pt idx="643">
                  <c:v>6702000000</c:v>
                </c:pt>
                <c:pt idx="644">
                  <c:v>7775000000</c:v>
                </c:pt>
                <c:pt idx="645">
                  <c:v>8871000000</c:v>
                </c:pt>
                <c:pt idx="646">
                  <c:v>7936000000</c:v>
                </c:pt>
                <c:pt idx="647">
                  <c:v>8017000000</c:v>
                </c:pt>
                <c:pt idx="648">
                  <c:v>8503000000</c:v>
                </c:pt>
                <c:pt idx="649">
                  <c:v>7758000000</c:v>
                </c:pt>
                <c:pt idx="650">
                  <c:v>3671000000</c:v>
                </c:pt>
                <c:pt idx="651">
                  <c:v>4003000000</c:v>
                </c:pt>
                <c:pt idx="652">
                  <c:v>4791000000</c:v>
                </c:pt>
                <c:pt idx="653">
                  <c:v>5271000000</c:v>
                </c:pt>
                <c:pt idx="654">
                  <c:v>5652000000</c:v>
                </c:pt>
                <c:pt idx="655">
                  <c:v>5293000000</c:v>
                </c:pt>
                <c:pt idx="656">
                  <c:v>5562000000</c:v>
                </c:pt>
                <c:pt idx="657">
                  <c:v>5978000000</c:v>
                </c:pt>
                <c:pt idx="658">
                  <c:v>6281000000</c:v>
                </c:pt>
                <c:pt idx="659">
                  <c:v>5617000000</c:v>
                </c:pt>
                <c:pt idx="660">
                  <c:v>5704000000</c:v>
                </c:pt>
                <c:pt idx="661">
                  <c:v>6366000000</c:v>
                </c:pt>
                <c:pt idx="662">
                  <c:v>6135000000</c:v>
                </c:pt>
                <c:pt idx="663">
                  <c:v>8100000</c:v>
                </c:pt>
                <c:pt idx="664">
                  <c:v>8600000</c:v>
                </c:pt>
                <c:pt idx="665">
                  <c:v>8900000</c:v>
                </c:pt>
                <c:pt idx="666">
                  <c:v>6900000</c:v>
                </c:pt>
                <c:pt idx="667">
                  <c:v>6800000</c:v>
                </c:pt>
                <c:pt idx="668">
                  <c:v>7100000</c:v>
                </c:pt>
                <c:pt idx="669">
                  <c:v>9800000</c:v>
                </c:pt>
                <c:pt idx="670">
                  <c:v>6800000</c:v>
                </c:pt>
                <c:pt idx="671">
                  <c:v>7800000</c:v>
                </c:pt>
                <c:pt idx="672">
                  <c:v>16000000</c:v>
                </c:pt>
                <c:pt idx="673">
                  <c:v>18000000</c:v>
                </c:pt>
                <c:pt idx="674">
                  <c:v>19200000</c:v>
                </c:pt>
                <c:pt idx="675">
                  <c:v>20500000</c:v>
                </c:pt>
                <c:pt idx="676">
                  <c:v>48000000</c:v>
                </c:pt>
                <c:pt idx="677">
                  <c:v>46000000</c:v>
                </c:pt>
                <c:pt idx="678">
                  <c:v>46000000</c:v>
                </c:pt>
                <c:pt idx="679">
                  <c:v>52000000</c:v>
                </c:pt>
                <c:pt idx="680">
                  <c:v>61000000</c:v>
                </c:pt>
                <c:pt idx="681">
                  <c:v>57000000</c:v>
                </c:pt>
                <c:pt idx="682">
                  <c:v>72000000</c:v>
                </c:pt>
                <c:pt idx="683">
                  <c:v>74000000</c:v>
                </c:pt>
                <c:pt idx="684">
                  <c:v>76000000</c:v>
                </c:pt>
                <c:pt idx="685">
                  <c:v>79000000</c:v>
                </c:pt>
                <c:pt idx="686">
                  <c:v>95000000</c:v>
                </c:pt>
                <c:pt idx="687">
                  <c:v>113000000</c:v>
                </c:pt>
                <c:pt idx="688">
                  <c:v>110000000</c:v>
                </c:pt>
                <c:pt idx="689">
                  <c:v>2860000000</c:v>
                </c:pt>
                <c:pt idx="690">
                  <c:v>2798000000</c:v>
                </c:pt>
                <c:pt idx="691">
                  <c:v>2730000000</c:v>
                </c:pt>
                <c:pt idx="692">
                  <c:v>3128000000</c:v>
                </c:pt>
                <c:pt idx="693">
                  <c:v>3152000000</c:v>
                </c:pt>
                <c:pt idx="694">
                  <c:v>3518000000</c:v>
                </c:pt>
                <c:pt idx="695">
                  <c:v>3917000000</c:v>
                </c:pt>
                <c:pt idx="696">
                  <c:v>4064000000</c:v>
                </c:pt>
                <c:pt idx="697">
                  <c:v>4166000000</c:v>
                </c:pt>
                <c:pt idx="698">
                  <c:v>4049000000</c:v>
                </c:pt>
                <c:pt idx="699">
                  <c:v>4209000000</c:v>
                </c:pt>
                <c:pt idx="700">
                  <c:v>4436000000</c:v>
                </c:pt>
                <c:pt idx="701">
                  <c:v>4736000000</c:v>
                </c:pt>
                <c:pt idx="702">
                  <c:v>451000000</c:v>
                </c:pt>
                <c:pt idx="703">
                  <c:v>438000000</c:v>
                </c:pt>
                <c:pt idx="704">
                  <c:v>449000000</c:v>
                </c:pt>
                <c:pt idx="705">
                  <c:v>408000000</c:v>
                </c:pt>
                <c:pt idx="706">
                  <c:v>464000000</c:v>
                </c:pt>
                <c:pt idx="707">
                  <c:v>488000000</c:v>
                </c:pt>
                <c:pt idx="708">
                  <c:v>492000000</c:v>
                </c:pt>
                <c:pt idx="709">
                  <c:v>626000000</c:v>
                </c:pt>
                <c:pt idx="710">
                  <c:v>745000000</c:v>
                </c:pt>
                <c:pt idx="711">
                  <c:v>674000000</c:v>
                </c:pt>
                <c:pt idx="712">
                  <c:v>786000000</c:v>
                </c:pt>
                <c:pt idx="713">
                  <c:v>849000000</c:v>
                </c:pt>
                <c:pt idx="714">
                  <c:v>1039000000</c:v>
                </c:pt>
                <c:pt idx="715">
                  <c:v>4657000000</c:v>
                </c:pt>
                <c:pt idx="716">
                  <c:v>4119000000</c:v>
                </c:pt>
                <c:pt idx="717">
                  <c:v>4133000000</c:v>
                </c:pt>
                <c:pt idx="718">
                  <c:v>4704000000</c:v>
                </c:pt>
                <c:pt idx="719">
                  <c:v>6328000000</c:v>
                </c:pt>
                <c:pt idx="720">
                  <c:v>7206000000</c:v>
                </c:pt>
                <c:pt idx="721">
                  <c:v>8133000000</c:v>
                </c:pt>
                <c:pt idx="722">
                  <c:v>10327000000</c:v>
                </c:pt>
                <c:pt idx="723">
                  <c:v>12104000000</c:v>
                </c:pt>
                <c:pt idx="724">
                  <c:v>11757000000</c:v>
                </c:pt>
                <c:pt idx="725">
                  <c:v>13633000000</c:v>
                </c:pt>
                <c:pt idx="726">
                  <c:v>9333000000</c:v>
                </c:pt>
                <c:pt idx="727">
                  <c:v>10823000000</c:v>
                </c:pt>
                <c:pt idx="728">
                  <c:v>437000000</c:v>
                </c:pt>
                <c:pt idx="729">
                  <c:v>452000000</c:v>
                </c:pt>
                <c:pt idx="730">
                  <c:v>521000000</c:v>
                </c:pt>
                <c:pt idx="731">
                  <c:v>664000000</c:v>
                </c:pt>
                <c:pt idx="732">
                  <c:v>748000000</c:v>
                </c:pt>
                <c:pt idx="733">
                  <c:v>656000000</c:v>
                </c:pt>
                <c:pt idx="734">
                  <c:v>686000000</c:v>
                </c:pt>
                <c:pt idx="735">
                  <c:v>793000000</c:v>
                </c:pt>
                <c:pt idx="736">
                  <c:v>711000000</c:v>
                </c:pt>
                <c:pt idx="737">
                  <c:v>549000000</c:v>
                </c:pt>
                <c:pt idx="738">
                  <c:v>646000000</c:v>
                </c:pt>
                <c:pt idx="739">
                  <c:v>729000000</c:v>
                </c:pt>
                <c:pt idx="740">
                  <c:v>894000000</c:v>
                </c:pt>
                <c:pt idx="741">
                  <c:v>5000000</c:v>
                </c:pt>
                <c:pt idx="742">
                  <c:v>14000000</c:v>
                </c:pt>
                <c:pt idx="743">
                  <c:v>14000000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36000000</c:v>
                </c:pt>
                <c:pt idx="755">
                  <c:v>74000000</c:v>
                </c:pt>
                <c:pt idx="756">
                  <c:v>73000000</c:v>
                </c:pt>
                <c:pt idx="757">
                  <c:v>74000000</c:v>
                </c:pt>
                <c:pt idx="758">
                  <c:v>73000000</c:v>
                </c:pt>
                <c:pt idx="759">
                  <c:v>66000000</c:v>
                </c:pt>
                <c:pt idx="760">
                  <c:v>60000000</c:v>
                </c:pt>
                <c:pt idx="761">
                  <c:v>61000000</c:v>
                </c:pt>
                <c:pt idx="762">
                  <c:v>46000000</c:v>
                </c:pt>
                <c:pt idx="763">
                  <c:v>26000000</c:v>
                </c:pt>
                <c:pt idx="764">
                  <c:v>26000000</c:v>
                </c:pt>
                <c:pt idx="765">
                  <c:v>0</c:v>
                </c:pt>
                <c:pt idx="766">
                  <c:v>0</c:v>
                </c:pt>
                <c:pt idx="767">
                  <c:v>657000000</c:v>
                </c:pt>
                <c:pt idx="768">
                  <c:v>661000000</c:v>
                </c:pt>
                <c:pt idx="769">
                  <c:v>737000000</c:v>
                </c:pt>
                <c:pt idx="770">
                  <c:v>883000000</c:v>
                </c:pt>
                <c:pt idx="771">
                  <c:v>1111000000</c:v>
                </c:pt>
                <c:pt idx="772">
                  <c:v>1229000000</c:v>
                </c:pt>
                <c:pt idx="773">
                  <c:v>1361000000</c:v>
                </c:pt>
                <c:pt idx="774">
                  <c:v>1416000000</c:v>
                </c:pt>
                <c:pt idx="775">
                  <c:v>1643000000</c:v>
                </c:pt>
                <c:pt idx="776">
                  <c:v>1445000000</c:v>
                </c:pt>
                <c:pt idx="777">
                  <c:v>1412000000</c:v>
                </c:pt>
                <c:pt idx="778">
                  <c:v>1683000000</c:v>
                </c:pt>
                <c:pt idx="779">
                  <c:v>1588000000</c:v>
                </c:pt>
                <c:pt idx="780">
                  <c:v>205000000</c:v>
                </c:pt>
                <c:pt idx="781">
                  <c:v>218000000</c:v>
                </c:pt>
                <c:pt idx="782">
                  <c:v>261000000</c:v>
                </c:pt>
                <c:pt idx="783">
                  <c:v>336000000</c:v>
                </c:pt>
                <c:pt idx="784">
                  <c:v>458000000</c:v>
                </c:pt>
                <c:pt idx="785">
                  <c:v>533000000</c:v>
                </c:pt>
                <c:pt idx="786">
                  <c:v>639000000</c:v>
                </c:pt>
                <c:pt idx="787">
                  <c:v>790000000</c:v>
                </c:pt>
                <c:pt idx="788">
                  <c:v>1184000000</c:v>
                </c:pt>
                <c:pt idx="789">
                  <c:v>1119000000</c:v>
                </c:pt>
                <c:pt idx="790">
                  <c:v>1434000000</c:v>
                </c:pt>
                <c:pt idx="791">
                  <c:v>1998000000</c:v>
                </c:pt>
                <c:pt idx="792">
                  <c:v>1980000000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291000000</c:v>
                </c:pt>
                <c:pt idx="807">
                  <c:v>316000000</c:v>
                </c:pt>
                <c:pt idx="808">
                  <c:v>384000000</c:v>
                </c:pt>
                <c:pt idx="809">
                  <c:v>496000000</c:v>
                </c:pt>
                <c:pt idx="810">
                  <c:v>588000000</c:v>
                </c:pt>
                <c:pt idx="811">
                  <c:v>722000000</c:v>
                </c:pt>
                <c:pt idx="812">
                  <c:v>684000000</c:v>
                </c:pt>
                <c:pt idx="813">
                  <c:v>725000000</c:v>
                </c:pt>
                <c:pt idx="814">
                  <c:v>938000000</c:v>
                </c:pt>
                <c:pt idx="815">
                  <c:v>724000000</c:v>
                </c:pt>
                <c:pt idx="816">
                  <c:v>809000000</c:v>
                </c:pt>
                <c:pt idx="817">
                  <c:v>933000000</c:v>
                </c:pt>
                <c:pt idx="818">
                  <c:v>987000000</c:v>
                </c:pt>
                <c:pt idx="819">
                  <c:v>2035000000</c:v>
                </c:pt>
                <c:pt idx="820">
                  <c:v>2065000000</c:v>
                </c:pt>
                <c:pt idx="821">
                  <c:v>2235000000</c:v>
                </c:pt>
                <c:pt idx="822">
                  <c:v>2676000000</c:v>
                </c:pt>
                <c:pt idx="823">
                  <c:v>2975000000</c:v>
                </c:pt>
                <c:pt idx="824">
                  <c:v>3069000000</c:v>
                </c:pt>
                <c:pt idx="825">
                  <c:v>3515000000</c:v>
                </c:pt>
                <c:pt idx="826">
                  <c:v>4287000000</c:v>
                </c:pt>
                <c:pt idx="827">
                  <c:v>4873000000</c:v>
                </c:pt>
                <c:pt idx="828">
                  <c:v>4104000000</c:v>
                </c:pt>
                <c:pt idx="829">
                  <c:v>4510000000</c:v>
                </c:pt>
                <c:pt idx="830">
                  <c:v>5591000000</c:v>
                </c:pt>
                <c:pt idx="831">
                  <c:v>5415000000</c:v>
                </c:pt>
                <c:pt idx="832">
                  <c:v>38534000000</c:v>
                </c:pt>
                <c:pt idx="833">
                  <c:v>38385000000</c:v>
                </c:pt>
                <c:pt idx="834">
                  <c:v>40537000000</c:v>
                </c:pt>
                <c:pt idx="835">
                  <c:v>45990000000</c:v>
                </c:pt>
                <c:pt idx="836">
                  <c:v>52108000000</c:v>
                </c:pt>
                <c:pt idx="837">
                  <c:v>51691000000</c:v>
                </c:pt>
                <c:pt idx="838">
                  <c:v>54450000000</c:v>
                </c:pt>
                <c:pt idx="839">
                  <c:v>63701000000</c:v>
                </c:pt>
                <c:pt idx="840">
                  <c:v>67779000000</c:v>
                </c:pt>
                <c:pt idx="841">
                  <c:v>58857000000</c:v>
                </c:pt>
                <c:pt idx="842">
                  <c:v>56139000000</c:v>
                </c:pt>
                <c:pt idx="843">
                  <c:v>65959000000</c:v>
                </c:pt>
                <c:pt idx="844">
                  <c:v>63530000000</c:v>
                </c:pt>
                <c:pt idx="845">
                  <c:v>0</c:v>
                </c:pt>
                <c:pt idx="846">
                  <c:v>0</c:v>
                </c:pt>
                <c:pt idx="847">
                  <c:v>471000000</c:v>
                </c:pt>
                <c:pt idx="848">
                  <c:v>651000000</c:v>
                </c:pt>
                <c:pt idx="849">
                  <c:v>737000000</c:v>
                </c:pt>
                <c:pt idx="850">
                  <c:v>759000000</c:v>
                </c:pt>
                <c:pt idx="851">
                  <c:v>463000000</c:v>
                </c:pt>
                <c:pt idx="852">
                  <c:v>537000000</c:v>
                </c:pt>
                <c:pt idx="853">
                  <c:v>522000000</c:v>
                </c:pt>
                <c:pt idx="854">
                  <c:v>440000000</c:v>
                </c:pt>
                <c:pt idx="855">
                  <c:v>405000000</c:v>
                </c:pt>
                <c:pt idx="856">
                  <c:v>384000000</c:v>
                </c:pt>
                <c:pt idx="857">
                  <c:v>384000000</c:v>
                </c:pt>
                <c:pt idx="858">
                  <c:v>99000000</c:v>
                </c:pt>
                <c:pt idx="859">
                  <c:v>46000000</c:v>
                </c:pt>
                <c:pt idx="860">
                  <c:v>77000000</c:v>
                </c:pt>
                <c:pt idx="861">
                  <c:v>84000000</c:v>
                </c:pt>
                <c:pt idx="862">
                  <c:v>74000000</c:v>
                </c:pt>
                <c:pt idx="863">
                  <c:v>13000000</c:v>
                </c:pt>
                <c:pt idx="864">
                  <c:v>13000000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58000000</c:v>
                </c:pt>
                <c:pt idx="875">
                  <c:v>51000000</c:v>
                </c:pt>
                <c:pt idx="876">
                  <c:v>59000000</c:v>
                </c:pt>
                <c:pt idx="877">
                  <c:v>69000000</c:v>
                </c:pt>
                <c:pt idx="878">
                  <c:v>87000000</c:v>
                </c:pt>
                <c:pt idx="879">
                  <c:v>80000000</c:v>
                </c:pt>
                <c:pt idx="880">
                  <c:v>64000000</c:v>
                </c:pt>
                <c:pt idx="881">
                  <c:v>80000000</c:v>
                </c:pt>
                <c:pt idx="882">
                  <c:v>92000000</c:v>
                </c:pt>
                <c:pt idx="883">
                  <c:v>99000000</c:v>
                </c:pt>
                <c:pt idx="884">
                  <c:v>107000000</c:v>
                </c:pt>
                <c:pt idx="885">
                  <c:v>136000000</c:v>
                </c:pt>
                <c:pt idx="886">
                  <c:v>144000000</c:v>
                </c:pt>
                <c:pt idx="887">
                  <c:v>172000000</c:v>
                </c:pt>
                <c:pt idx="888">
                  <c:v>209000000</c:v>
                </c:pt>
                <c:pt idx="889">
                  <c:v>287000000</c:v>
                </c:pt>
                <c:pt idx="890">
                  <c:v>361000000</c:v>
                </c:pt>
                <c:pt idx="891">
                  <c:v>440000000</c:v>
                </c:pt>
                <c:pt idx="892">
                  <c:v>505000000</c:v>
                </c:pt>
                <c:pt idx="893">
                  <c:v>537000000</c:v>
                </c:pt>
                <c:pt idx="894">
                  <c:v>737000000</c:v>
                </c:pt>
                <c:pt idx="895">
                  <c:v>1069000000</c:v>
                </c:pt>
                <c:pt idx="896">
                  <c:v>1565000000</c:v>
                </c:pt>
                <c:pt idx="897">
                  <c:v>24943000000</c:v>
                </c:pt>
                <c:pt idx="898">
                  <c:v>24175000000</c:v>
                </c:pt>
                <c:pt idx="899">
                  <c:v>26690000000</c:v>
                </c:pt>
                <c:pt idx="900">
                  <c:v>30104000000</c:v>
                </c:pt>
                <c:pt idx="901">
                  <c:v>36390000000</c:v>
                </c:pt>
                <c:pt idx="902">
                  <c:v>40531000000</c:v>
                </c:pt>
                <c:pt idx="903">
                  <c:v>45538000000</c:v>
                </c:pt>
                <c:pt idx="904">
                  <c:v>49332000000</c:v>
                </c:pt>
                <c:pt idx="905">
                  <c:v>53398000000</c:v>
                </c:pt>
                <c:pt idx="906">
                  <c:v>47466000000</c:v>
                </c:pt>
                <c:pt idx="907">
                  <c:v>49108000000</c:v>
                </c:pt>
                <c:pt idx="908">
                  <c:v>53399000000</c:v>
                </c:pt>
                <c:pt idx="909">
                  <c:v>51581000000</c:v>
                </c:pt>
                <c:pt idx="910">
                  <c:v>357000000</c:v>
                </c:pt>
                <c:pt idx="911">
                  <c:v>374000000</c:v>
                </c:pt>
                <c:pt idx="912">
                  <c:v>383000000</c:v>
                </c:pt>
                <c:pt idx="913">
                  <c:v>441000000</c:v>
                </c:pt>
                <c:pt idx="914">
                  <c:v>495000000</c:v>
                </c:pt>
                <c:pt idx="915">
                  <c:v>867000000</c:v>
                </c:pt>
                <c:pt idx="916">
                  <c:v>910000000</c:v>
                </c:pt>
                <c:pt idx="917">
                  <c:v>990000000</c:v>
                </c:pt>
                <c:pt idx="918">
                  <c:v>970000000</c:v>
                </c:pt>
                <c:pt idx="919">
                  <c:v>849000000</c:v>
                </c:pt>
                <c:pt idx="920">
                  <c:v>706000000</c:v>
                </c:pt>
                <c:pt idx="921">
                  <c:v>797000000</c:v>
                </c:pt>
                <c:pt idx="922">
                  <c:v>1154000000</c:v>
                </c:pt>
                <c:pt idx="923">
                  <c:v>9262000000</c:v>
                </c:pt>
                <c:pt idx="924">
                  <c:v>9216000000</c:v>
                </c:pt>
                <c:pt idx="925">
                  <c:v>10005000000</c:v>
                </c:pt>
                <c:pt idx="926">
                  <c:v>10842000000</c:v>
                </c:pt>
                <c:pt idx="927">
                  <c:v>12809000000</c:v>
                </c:pt>
                <c:pt idx="928">
                  <c:v>13453000000</c:v>
                </c:pt>
                <c:pt idx="929">
                  <c:v>14495000000</c:v>
                </c:pt>
                <c:pt idx="930">
                  <c:v>15687000000</c:v>
                </c:pt>
                <c:pt idx="931">
                  <c:v>17586000000</c:v>
                </c:pt>
                <c:pt idx="932">
                  <c:v>14796000000</c:v>
                </c:pt>
                <c:pt idx="933">
                  <c:v>12579000000</c:v>
                </c:pt>
                <c:pt idx="934">
                  <c:v>14984000000</c:v>
                </c:pt>
                <c:pt idx="935">
                  <c:v>13313000000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93000000</c:v>
                </c:pt>
                <c:pt idx="950">
                  <c:v>83000000</c:v>
                </c:pt>
                <c:pt idx="951">
                  <c:v>91000000</c:v>
                </c:pt>
                <c:pt idx="952">
                  <c:v>104000000</c:v>
                </c:pt>
                <c:pt idx="953">
                  <c:v>86000000</c:v>
                </c:pt>
                <c:pt idx="954">
                  <c:v>71000000</c:v>
                </c:pt>
                <c:pt idx="955">
                  <c:v>94000000</c:v>
                </c:pt>
                <c:pt idx="956">
                  <c:v>129000000</c:v>
                </c:pt>
                <c:pt idx="957">
                  <c:v>127000000</c:v>
                </c:pt>
                <c:pt idx="958">
                  <c:v>112000000</c:v>
                </c:pt>
                <c:pt idx="959">
                  <c:v>112000000</c:v>
                </c:pt>
                <c:pt idx="960">
                  <c:v>117000000</c:v>
                </c:pt>
                <c:pt idx="961">
                  <c:v>110000000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498000000</c:v>
                </c:pt>
                <c:pt idx="976">
                  <c:v>588000000</c:v>
                </c:pt>
                <c:pt idx="977">
                  <c:v>647000000</c:v>
                </c:pt>
                <c:pt idx="978">
                  <c:v>646000000</c:v>
                </c:pt>
                <c:pt idx="979">
                  <c:v>630000000</c:v>
                </c:pt>
                <c:pt idx="980">
                  <c:v>791000000</c:v>
                </c:pt>
                <c:pt idx="981">
                  <c:v>919000000</c:v>
                </c:pt>
                <c:pt idx="982">
                  <c:v>1055000000</c:v>
                </c:pt>
                <c:pt idx="983">
                  <c:v>1068000000</c:v>
                </c:pt>
                <c:pt idx="984">
                  <c:v>1179000000</c:v>
                </c:pt>
                <c:pt idx="985">
                  <c:v>1379000000</c:v>
                </c:pt>
                <c:pt idx="986">
                  <c:v>1350000000</c:v>
                </c:pt>
                <c:pt idx="987">
                  <c:v>1419000000</c:v>
                </c:pt>
                <c:pt idx="988">
                  <c:v>7800000</c:v>
                </c:pt>
                <c:pt idx="989">
                  <c:v>8200000</c:v>
                </c:pt>
                <c:pt idx="990">
                  <c:v>8200000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1100000</c:v>
                </c:pt>
                <c:pt idx="996">
                  <c:v>2400000</c:v>
                </c:pt>
                <c:pt idx="997">
                  <c:v>4900000</c:v>
                </c:pt>
                <c:pt idx="998">
                  <c:v>2000000</c:v>
                </c:pt>
                <c:pt idx="999">
                  <c:v>2100000</c:v>
                </c:pt>
                <c:pt idx="1000">
                  <c:v>1700000</c:v>
                </c:pt>
                <c:pt idx="1001">
                  <c:v>0</c:v>
                </c:pt>
                <c:pt idx="1002">
                  <c:v>2700000</c:v>
                </c:pt>
                <c:pt idx="1003">
                  <c:v>2300000</c:v>
                </c:pt>
                <c:pt idx="1004">
                  <c:v>2400000</c:v>
                </c:pt>
                <c:pt idx="1005">
                  <c:v>2200000</c:v>
                </c:pt>
                <c:pt idx="1006">
                  <c:v>1600000</c:v>
                </c:pt>
                <c:pt idx="1007">
                  <c:v>2800000</c:v>
                </c:pt>
                <c:pt idx="1008">
                  <c:v>28400000</c:v>
                </c:pt>
                <c:pt idx="1009">
                  <c:v>38200000</c:v>
                </c:pt>
                <c:pt idx="1010">
                  <c:v>12000000</c:v>
                </c:pt>
                <c:pt idx="1011">
                  <c:v>13600000</c:v>
                </c:pt>
                <c:pt idx="1012">
                  <c:v>13600000</c:v>
                </c:pt>
                <c:pt idx="1013">
                  <c:v>0</c:v>
                </c:pt>
                <c:pt idx="1014">
                  <c:v>80000000</c:v>
                </c:pt>
                <c:pt idx="1015">
                  <c:v>65000000</c:v>
                </c:pt>
                <c:pt idx="1016">
                  <c:v>53000000</c:v>
                </c:pt>
                <c:pt idx="1017">
                  <c:v>28000000</c:v>
                </c:pt>
                <c:pt idx="1018">
                  <c:v>27000000</c:v>
                </c:pt>
                <c:pt idx="1019">
                  <c:v>35000000</c:v>
                </c:pt>
                <c:pt idx="1020">
                  <c:v>37000000</c:v>
                </c:pt>
                <c:pt idx="1021">
                  <c:v>50000000</c:v>
                </c:pt>
                <c:pt idx="1022">
                  <c:v>59000000</c:v>
                </c:pt>
                <c:pt idx="1023">
                  <c:v>35000000</c:v>
                </c:pt>
                <c:pt idx="1024">
                  <c:v>80000000</c:v>
                </c:pt>
                <c:pt idx="1025">
                  <c:v>95000000</c:v>
                </c:pt>
                <c:pt idx="1026">
                  <c:v>64000000</c:v>
                </c:pt>
                <c:pt idx="1027">
                  <c:v>128000000</c:v>
                </c:pt>
                <c:pt idx="1028">
                  <c:v>105000000</c:v>
                </c:pt>
                <c:pt idx="1029">
                  <c:v>108000000</c:v>
                </c:pt>
                <c:pt idx="1030">
                  <c:v>96000000</c:v>
                </c:pt>
                <c:pt idx="1031">
                  <c:v>93000000</c:v>
                </c:pt>
                <c:pt idx="1032">
                  <c:v>80000000</c:v>
                </c:pt>
                <c:pt idx="1033">
                  <c:v>126000000</c:v>
                </c:pt>
                <c:pt idx="1034">
                  <c:v>190000000</c:v>
                </c:pt>
                <c:pt idx="1035">
                  <c:v>276000000</c:v>
                </c:pt>
                <c:pt idx="1036">
                  <c:v>312000000</c:v>
                </c:pt>
                <c:pt idx="1037">
                  <c:v>169000000</c:v>
                </c:pt>
                <c:pt idx="1038">
                  <c:v>162000000</c:v>
                </c:pt>
                <c:pt idx="1039">
                  <c:v>170000000</c:v>
                </c:pt>
                <c:pt idx="1040">
                  <c:v>263000000</c:v>
                </c:pt>
                <c:pt idx="1041">
                  <c:v>260000000</c:v>
                </c:pt>
                <c:pt idx="1042">
                  <c:v>305000000</c:v>
                </c:pt>
                <c:pt idx="1043">
                  <c:v>372000000</c:v>
                </c:pt>
                <c:pt idx="1044">
                  <c:v>420000000</c:v>
                </c:pt>
                <c:pt idx="1045">
                  <c:v>465000000</c:v>
                </c:pt>
                <c:pt idx="1046">
                  <c:v>516000000</c:v>
                </c:pt>
                <c:pt idx="1047">
                  <c:v>547000000</c:v>
                </c:pt>
                <c:pt idx="1048">
                  <c:v>620000000</c:v>
                </c:pt>
                <c:pt idx="1049">
                  <c:v>616000000</c:v>
                </c:pt>
                <c:pt idx="1050">
                  <c:v>627000000</c:v>
                </c:pt>
                <c:pt idx="1051">
                  <c:v>642000000</c:v>
                </c:pt>
                <c:pt idx="1052">
                  <c:v>666000000</c:v>
                </c:pt>
                <c:pt idx="1053">
                  <c:v>8198000000</c:v>
                </c:pt>
                <c:pt idx="1054">
                  <c:v>7923000000</c:v>
                </c:pt>
                <c:pt idx="1055">
                  <c:v>9849000000</c:v>
                </c:pt>
                <c:pt idx="1056">
                  <c:v>9004000000</c:v>
                </c:pt>
                <c:pt idx="1057">
                  <c:v>11874000000</c:v>
                </c:pt>
                <c:pt idx="1058">
                  <c:v>13588000000</c:v>
                </c:pt>
                <c:pt idx="1059">
                  <c:v>15541000000</c:v>
                </c:pt>
                <c:pt idx="1060">
                  <c:v>18237000000</c:v>
                </c:pt>
                <c:pt idx="1061">
                  <c:v>20236000000</c:v>
                </c:pt>
                <c:pt idx="1062">
                  <c:v>20291000000</c:v>
                </c:pt>
                <c:pt idx="1063">
                  <c:v>27208000000</c:v>
                </c:pt>
                <c:pt idx="1064">
                  <c:v>33169000000</c:v>
                </c:pt>
                <c:pt idx="1065">
                  <c:v>38021000000</c:v>
                </c:pt>
                <c:pt idx="1066">
                  <c:v>3809000000</c:v>
                </c:pt>
                <c:pt idx="1067">
                  <c:v>4191000000</c:v>
                </c:pt>
                <c:pt idx="1068">
                  <c:v>3774000000</c:v>
                </c:pt>
                <c:pt idx="1069">
                  <c:v>4119000000</c:v>
                </c:pt>
                <c:pt idx="1070">
                  <c:v>4009000000</c:v>
                </c:pt>
                <c:pt idx="1071">
                  <c:v>4761000000</c:v>
                </c:pt>
                <c:pt idx="1072">
                  <c:v>4998000000</c:v>
                </c:pt>
                <c:pt idx="1073">
                  <c:v>5628000000</c:v>
                </c:pt>
                <c:pt idx="1074">
                  <c:v>7113000000</c:v>
                </c:pt>
                <c:pt idx="1075">
                  <c:v>6740000000</c:v>
                </c:pt>
                <c:pt idx="1076">
                  <c:v>6338000000</c:v>
                </c:pt>
                <c:pt idx="1077">
                  <c:v>6929000000</c:v>
                </c:pt>
                <c:pt idx="1078">
                  <c:v>5923000000</c:v>
                </c:pt>
                <c:pt idx="1079">
                  <c:v>386000000</c:v>
                </c:pt>
                <c:pt idx="1080">
                  <c:v>383000000</c:v>
                </c:pt>
                <c:pt idx="1081">
                  <c:v>415000000</c:v>
                </c:pt>
                <c:pt idx="1082">
                  <c:v>486000000</c:v>
                </c:pt>
                <c:pt idx="1083">
                  <c:v>558000000</c:v>
                </c:pt>
                <c:pt idx="1084">
                  <c:v>635000000</c:v>
                </c:pt>
                <c:pt idx="1085">
                  <c:v>702000000</c:v>
                </c:pt>
                <c:pt idx="1086">
                  <c:v>848000000</c:v>
                </c:pt>
                <c:pt idx="1087">
                  <c:v>881000000</c:v>
                </c:pt>
                <c:pt idx="1088">
                  <c:v>550000000</c:v>
                </c:pt>
                <c:pt idx="1089">
                  <c:v>562000000</c:v>
                </c:pt>
                <c:pt idx="1090">
                  <c:v>751000000</c:v>
                </c:pt>
                <c:pt idx="1091">
                  <c:v>865000000</c:v>
                </c:pt>
                <c:pt idx="1092">
                  <c:v>3598000000</c:v>
                </c:pt>
                <c:pt idx="1093">
                  <c:v>3342000000</c:v>
                </c:pt>
                <c:pt idx="1094">
                  <c:v>3300000000</c:v>
                </c:pt>
                <c:pt idx="1095">
                  <c:v>4560000000</c:v>
                </c:pt>
                <c:pt idx="1096">
                  <c:v>6307000000</c:v>
                </c:pt>
                <c:pt idx="1097">
                  <c:v>7659000000</c:v>
                </c:pt>
                <c:pt idx="1098">
                  <c:v>8915000000</c:v>
                </c:pt>
                <c:pt idx="1099">
                  <c:v>11234000000</c:v>
                </c:pt>
                <c:pt idx="1100">
                  <c:v>12462000000</c:v>
                </c:pt>
                <c:pt idx="1101">
                  <c:v>11136000000</c:v>
                </c:pt>
                <c:pt idx="1102">
                  <c:v>14490000000</c:v>
                </c:pt>
                <c:pt idx="1103">
                  <c:v>17708000000</c:v>
                </c:pt>
                <c:pt idx="1104">
                  <c:v>18340000000</c:v>
                </c:pt>
                <c:pt idx="1105">
                  <c:v>4975000000</c:v>
                </c:pt>
                <c:pt idx="1106">
                  <c:v>5277000000</c:v>
                </c:pt>
                <c:pt idx="1107">
                  <c:v>5797000000</c:v>
                </c:pt>
                <c:pt idx="1108">
                  <c:v>4461000000</c:v>
                </c:pt>
                <c:pt idx="1109">
                  <c:v>5226000000</c:v>
                </c:pt>
                <c:pt idx="1110">
                  <c:v>5094000000</c:v>
                </c:pt>
                <c:pt idx="1111">
                  <c:v>4890000000</c:v>
                </c:pt>
                <c:pt idx="1112">
                  <c:v>5831000000</c:v>
                </c:pt>
                <c:pt idx="1113">
                  <c:v>8150000000</c:v>
                </c:pt>
                <c:pt idx="1114">
                  <c:v>6053000000</c:v>
                </c:pt>
                <c:pt idx="1115">
                  <c:v>7618000000</c:v>
                </c:pt>
                <c:pt idx="1116">
                  <c:v>9038000000</c:v>
                </c:pt>
                <c:pt idx="1117">
                  <c:v>9463000000</c:v>
                </c:pt>
                <c:pt idx="1118">
                  <c:v>677000000</c:v>
                </c:pt>
                <c:pt idx="1119">
                  <c:v>1122000000</c:v>
                </c:pt>
                <c:pt idx="1120">
                  <c:v>1607000000</c:v>
                </c:pt>
                <c:pt idx="1121">
                  <c:v>1266000000</c:v>
                </c:pt>
                <c:pt idx="1122">
                  <c:v>1305000000</c:v>
                </c:pt>
                <c:pt idx="1123">
                  <c:v>1025000000</c:v>
                </c:pt>
                <c:pt idx="1124">
                  <c:v>1464000000</c:v>
                </c:pt>
                <c:pt idx="1125">
                  <c:v>1950000000</c:v>
                </c:pt>
                <c:pt idx="1126">
                  <c:v>1978000000</c:v>
                </c:pt>
                <c:pt idx="1127">
                  <c:v>2259000000</c:v>
                </c:pt>
                <c:pt idx="1128">
                  <c:v>2631000000</c:v>
                </c:pt>
                <c:pt idx="1129">
                  <c:v>2574000000</c:v>
                </c:pt>
                <c:pt idx="1130">
                  <c:v>2574000000</c:v>
                </c:pt>
                <c:pt idx="1131">
                  <c:v>2000000</c:v>
                </c:pt>
                <c:pt idx="1132">
                  <c:v>15000000</c:v>
                </c:pt>
                <c:pt idx="1133">
                  <c:v>45000000</c:v>
                </c:pt>
                <c:pt idx="1134">
                  <c:v>45000000</c:v>
                </c:pt>
                <c:pt idx="1135">
                  <c:v>0</c:v>
                </c:pt>
                <c:pt idx="1136">
                  <c:v>186000000</c:v>
                </c:pt>
                <c:pt idx="1137">
                  <c:v>170000000</c:v>
                </c:pt>
                <c:pt idx="1138">
                  <c:v>555000000</c:v>
                </c:pt>
                <c:pt idx="1139">
                  <c:v>867000000</c:v>
                </c:pt>
                <c:pt idx="1140">
                  <c:v>1432000000</c:v>
                </c:pt>
                <c:pt idx="1141">
                  <c:v>1736000000</c:v>
                </c:pt>
                <c:pt idx="1142">
                  <c:v>1557000000</c:v>
                </c:pt>
                <c:pt idx="1143">
                  <c:v>1640000000</c:v>
                </c:pt>
                <c:pt idx="1144">
                  <c:v>3517000000</c:v>
                </c:pt>
                <c:pt idx="1145">
                  <c:v>3789000000</c:v>
                </c:pt>
                <c:pt idx="1146">
                  <c:v>4228000000</c:v>
                </c:pt>
                <c:pt idx="1147">
                  <c:v>5206000000</c:v>
                </c:pt>
                <c:pt idx="1148">
                  <c:v>6075000000</c:v>
                </c:pt>
                <c:pt idx="1149">
                  <c:v>6780000000</c:v>
                </c:pt>
                <c:pt idx="1150">
                  <c:v>7664000000</c:v>
                </c:pt>
                <c:pt idx="1151">
                  <c:v>9263000000</c:v>
                </c:pt>
                <c:pt idx="1152">
                  <c:v>9967000000</c:v>
                </c:pt>
                <c:pt idx="1153">
                  <c:v>8458000000</c:v>
                </c:pt>
                <c:pt idx="1154">
                  <c:v>8187000000</c:v>
                </c:pt>
                <c:pt idx="1155">
                  <c:v>9526000000</c:v>
                </c:pt>
                <c:pt idx="1156">
                  <c:v>9064000000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4611000000</c:v>
                </c:pt>
                <c:pt idx="1171">
                  <c:v>2854000000</c:v>
                </c:pt>
                <c:pt idx="1172">
                  <c:v>2426000000</c:v>
                </c:pt>
                <c:pt idx="1173">
                  <c:v>2473000000</c:v>
                </c:pt>
                <c:pt idx="1174">
                  <c:v>2908000000</c:v>
                </c:pt>
                <c:pt idx="1175">
                  <c:v>3427000000</c:v>
                </c:pt>
                <c:pt idx="1176">
                  <c:v>3802000000</c:v>
                </c:pt>
                <c:pt idx="1177">
                  <c:v>4405000000</c:v>
                </c:pt>
                <c:pt idx="1178">
                  <c:v>5509000000</c:v>
                </c:pt>
                <c:pt idx="1179">
                  <c:v>5067000000</c:v>
                </c:pt>
                <c:pt idx="1180">
                  <c:v>5824000000</c:v>
                </c:pt>
                <c:pt idx="1181">
                  <c:v>6029000000</c:v>
                </c:pt>
                <c:pt idx="1182">
                  <c:v>6225000000</c:v>
                </c:pt>
                <c:pt idx="1183">
                  <c:v>28706000000</c:v>
                </c:pt>
                <c:pt idx="1184">
                  <c:v>26916000000</c:v>
                </c:pt>
                <c:pt idx="1185">
                  <c:v>28192000000</c:v>
                </c:pt>
                <c:pt idx="1186">
                  <c:v>32591000000</c:v>
                </c:pt>
                <c:pt idx="1187">
                  <c:v>37870000000</c:v>
                </c:pt>
                <c:pt idx="1188">
                  <c:v>38374000000</c:v>
                </c:pt>
                <c:pt idx="1189">
                  <c:v>41644000000</c:v>
                </c:pt>
                <c:pt idx="1190">
                  <c:v>46144000000</c:v>
                </c:pt>
                <c:pt idx="1191">
                  <c:v>48757000000</c:v>
                </c:pt>
                <c:pt idx="1192">
                  <c:v>41938000000</c:v>
                </c:pt>
                <c:pt idx="1193">
                  <c:v>40058000000</c:v>
                </c:pt>
                <c:pt idx="1194">
                  <c:v>45368000000</c:v>
                </c:pt>
                <c:pt idx="1195">
                  <c:v>43036000000</c:v>
                </c:pt>
                <c:pt idx="1196">
                  <c:v>1577000000</c:v>
                </c:pt>
                <c:pt idx="1197">
                  <c:v>1494000000</c:v>
                </c:pt>
                <c:pt idx="1198">
                  <c:v>1482000000</c:v>
                </c:pt>
                <c:pt idx="1199">
                  <c:v>1621000000</c:v>
                </c:pt>
                <c:pt idx="1200">
                  <c:v>1733000000</c:v>
                </c:pt>
                <c:pt idx="1201">
                  <c:v>1783000000</c:v>
                </c:pt>
                <c:pt idx="1202">
                  <c:v>2094000000</c:v>
                </c:pt>
                <c:pt idx="1203">
                  <c:v>2142000000</c:v>
                </c:pt>
                <c:pt idx="1204">
                  <c:v>2222000000</c:v>
                </c:pt>
                <c:pt idx="1205">
                  <c:v>2070000000</c:v>
                </c:pt>
                <c:pt idx="1206">
                  <c:v>2095000000</c:v>
                </c:pt>
                <c:pt idx="1207">
                  <c:v>2055000000</c:v>
                </c:pt>
                <c:pt idx="1208">
                  <c:v>2070000000</c:v>
                </c:pt>
                <c:pt idx="1209">
                  <c:v>5970000000</c:v>
                </c:pt>
                <c:pt idx="1210">
                  <c:v>5750000000</c:v>
                </c:pt>
                <c:pt idx="1211">
                  <c:v>6069000000</c:v>
                </c:pt>
                <c:pt idx="1212">
                  <c:v>11475000000</c:v>
                </c:pt>
                <c:pt idx="1213">
                  <c:v>14343000000</c:v>
                </c:pt>
                <c:pt idx="1214">
                  <c:v>15555000000</c:v>
                </c:pt>
                <c:pt idx="1215">
                  <c:v>11490000000</c:v>
                </c:pt>
                <c:pt idx="1216">
                  <c:v>12422000000</c:v>
                </c:pt>
                <c:pt idx="1217">
                  <c:v>13781000000</c:v>
                </c:pt>
                <c:pt idx="1218">
                  <c:v>12537000000</c:v>
                </c:pt>
                <c:pt idx="1219">
                  <c:v>15356000000</c:v>
                </c:pt>
                <c:pt idx="1220">
                  <c:v>12534000000</c:v>
                </c:pt>
                <c:pt idx="1221">
                  <c:v>16197000000</c:v>
                </c:pt>
                <c:pt idx="1222">
                  <c:v>935000000</c:v>
                </c:pt>
                <c:pt idx="1223">
                  <c:v>884000000</c:v>
                </c:pt>
                <c:pt idx="1224">
                  <c:v>1254000000</c:v>
                </c:pt>
                <c:pt idx="1225">
                  <c:v>1266000000</c:v>
                </c:pt>
                <c:pt idx="1226">
                  <c:v>1621000000</c:v>
                </c:pt>
                <c:pt idx="1227">
                  <c:v>1759000000</c:v>
                </c:pt>
                <c:pt idx="1228">
                  <c:v>2426000000</c:v>
                </c:pt>
                <c:pt idx="1229">
                  <c:v>2754000000</c:v>
                </c:pt>
                <c:pt idx="1230">
                  <c:v>3539000000</c:v>
                </c:pt>
                <c:pt idx="1231">
                  <c:v>3472000000</c:v>
                </c:pt>
                <c:pt idx="1232">
                  <c:v>4390000000</c:v>
                </c:pt>
                <c:pt idx="1233">
                  <c:v>3860000000</c:v>
                </c:pt>
                <c:pt idx="1234">
                  <c:v>4485000000</c:v>
                </c:pt>
                <c:pt idx="1235">
                  <c:v>403000000</c:v>
                </c:pt>
                <c:pt idx="1236">
                  <c:v>502000000</c:v>
                </c:pt>
                <c:pt idx="1237">
                  <c:v>680000000</c:v>
                </c:pt>
                <c:pt idx="1238">
                  <c:v>638000000</c:v>
                </c:pt>
                <c:pt idx="1239">
                  <c:v>803000000</c:v>
                </c:pt>
                <c:pt idx="1240">
                  <c:v>801000000</c:v>
                </c:pt>
                <c:pt idx="1241">
                  <c:v>973000000</c:v>
                </c:pt>
                <c:pt idx="1242">
                  <c:v>1213000000</c:v>
                </c:pt>
                <c:pt idx="1243">
                  <c:v>1255000000</c:v>
                </c:pt>
                <c:pt idx="1244">
                  <c:v>1185000000</c:v>
                </c:pt>
                <c:pt idx="1245">
                  <c:v>1236000000</c:v>
                </c:pt>
                <c:pt idx="1246">
                  <c:v>1524000000</c:v>
                </c:pt>
                <c:pt idx="1247">
                  <c:v>1572000000</c:v>
                </c:pt>
                <c:pt idx="1248">
                  <c:v>500000000</c:v>
                </c:pt>
                <c:pt idx="1249">
                  <c:v>536000000</c:v>
                </c:pt>
                <c:pt idx="1250">
                  <c:v>513000000</c:v>
                </c:pt>
                <c:pt idx="1251">
                  <c:v>619000000</c:v>
                </c:pt>
                <c:pt idx="1252">
                  <c:v>799000000</c:v>
                </c:pt>
                <c:pt idx="1253">
                  <c:v>969000000</c:v>
                </c:pt>
                <c:pt idx="1254">
                  <c:v>1181000000</c:v>
                </c:pt>
                <c:pt idx="1255">
                  <c:v>1514000000</c:v>
                </c:pt>
                <c:pt idx="1256">
                  <c:v>1398000000</c:v>
                </c:pt>
                <c:pt idx="1257">
                  <c:v>1124000000</c:v>
                </c:pt>
                <c:pt idx="1258">
                  <c:v>1620000000</c:v>
                </c:pt>
                <c:pt idx="1259">
                  <c:v>1844000000</c:v>
                </c:pt>
                <c:pt idx="1260">
                  <c:v>2004000000</c:v>
                </c:pt>
                <c:pt idx="1261">
                  <c:v>2700000</c:v>
                </c:pt>
                <c:pt idx="1262">
                  <c:v>3200000</c:v>
                </c:pt>
                <c:pt idx="1263">
                  <c:v>3200000</c:v>
                </c:pt>
                <c:pt idx="1264">
                  <c:v>0</c:v>
                </c:pt>
                <c:pt idx="1265">
                  <c:v>0</c:v>
                </c:pt>
                <c:pt idx="1266">
                  <c:v>3100000</c:v>
                </c:pt>
                <c:pt idx="1267">
                  <c:v>2300000</c:v>
                </c:pt>
                <c:pt idx="1268">
                  <c:v>4000000</c:v>
                </c:pt>
                <c:pt idx="1269">
                  <c:v>2900000</c:v>
                </c:pt>
                <c:pt idx="1270">
                  <c:v>2700000</c:v>
                </c:pt>
                <c:pt idx="1271">
                  <c:v>2700000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394000000</c:v>
                </c:pt>
                <c:pt idx="1288">
                  <c:v>286000000</c:v>
                </c:pt>
                <c:pt idx="1289">
                  <c:v>320000000</c:v>
                </c:pt>
                <c:pt idx="1290">
                  <c:v>328000000</c:v>
                </c:pt>
                <c:pt idx="1291">
                  <c:v>398000000</c:v>
                </c:pt>
                <c:pt idx="1292">
                  <c:v>413000000</c:v>
                </c:pt>
                <c:pt idx="1293">
                  <c:v>508000000</c:v>
                </c:pt>
                <c:pt idx="1294">
                  <c:v>530000000</c:v>
                </c:pt>
                <c:pt idx="1295">
                  <c:v>610000000</c:v>
                </c:pt>
                <c:pt idx="1296">
                  <c:v>660000000</c:v>
                </c:pt>
                <c:pt idx="1297">
                  <c:v>574000000</c:v>
                </c:pt>
                <c:pt idx="1298">
                  <c:v>644000000</c:v>
                </c:pt>
                <c:pt idx="1299">
                  <c:v>780000000</c:v>
                </c:pt>
                <c:pt idx="1300">
                  <c:v>20000000</c:v>
                </c:pt>
                <c:pt idx="1301">
                  <c:v>32000000</c:v>
                </c:pt>
                <c:pt idx="1302">
                  <c:v>48000000</c:v>
                </c:pt>
                <c:pt idx="1303">
                  <c:v>62000000</c:v>
                </c:pt>
                <c:pt idx="1304">
                  <c:v>92000000</c:v>
                </c:pt>
                <c:pt idx="1305">
                  <c:v>94000000</c:v>
                </c:pt>
                <c:pt idx="1306">
                  <c:v>189000000</c:v>
                </c:pt>
                <c:pt idx="1307">
                  <c:v>392000000</c:v>
                </c:pt>
                <c:pt idx="1308">
                  <c:v>569000000</c:v>
                </c:pt>
                <c:pt idx="1309">
                  <c:v>506000000</c:v>
                </c:pt>
                <c:pt idx="1310">
                  <c:v>336000000</c:v>
                </c:pt>
                <c:pt idx="1311">
                  <c:v>689000000</c:v>
                </c:pt>
                <c:pt idx="1312">
                  <c:v>750000000</c:v>
                </c:pt>
                <c:pt idx="1313">
                  <c:v>114000000</c:v>
                </c:pt>
                <c:pt idx="1314">
                  <c:v>108000000</c:v>
                </c:pt>
                <c:pt idx="1315">
                  <c:v>110000000</c:v>
                </c:pt>
                <c:pt idx="1316">
                  <c:v>77000000</c:v>
                </c:pt>
                <c:pt idx="1317">
                  <c:v>122000000</c:v>
                </c:pt>
                <c:pt idx="1318">
                  <c:v>143000000</c:v>
                </c:pt>
                <c:pt idx="1319">
                  <c:v>160000000</c:v>
                </c:pt>
                <c:pt idx="1320">
                  <c:v>190000000</c:v>
                </c:pt>
                <c:pt idx="1321">
                  <c:v>280000000</c:v>
                </c:pt>
                <c:pt idx="1322">
                  <c:v>271000000</c:v>
                </c:pt>
                <c:pt idx="1323">
                  <c:v>385000000</c:v>
                </c:pt>
                <c:pt idx="1324">
                  <c:v>413000000</c:v>
                </c:pt>
                <c:pt idx="1325">
                  <c:v>461000000</c:v>
                </c:pt>
                <c:pt idx="1326">
                  <c:v>172000000</c:v>
                </c:pt>
                <c:pt idx="1327">
                  <c:v>153000000</c:v>
                </c:pt>
                <c:pt idx="1328">
                  <c:v>201000000</c:v>
                </c:pt>
                <c:pt idx="1329">
                  <c:v>271000000</c:v>
                </c:pt>
                <c:pt idx="1330">
                  <c:v>343000000</c:v>
                </c:pt>
                <c:pt idx="1331">
                  <c:v>446000000</c:v>
                </c:pt>
                <c:pt idx="1332">
                  <c:v>622000000</c:v>
                </c:pt>
                <c:pt idx="1333">
                  <c:v>881000000</c:v>
                </c:pt>
                <c:pt idx="1334">
                  <c:v>1134000000</c:v>
                </c:pt>
                <c:pt idx="1335">
                  <c:v>1013000000</c:v>
                </c:pt>
                <c:pt idx="1336">
                  <c:v>963000000</c:v>
                </c:pt>
                <c:pt idx="1337">
                  <c:v>1102000000</c:v>
                </c:pt>
                <c:pt idx="1338">
                  <c:v>1068000000</c:v>
                </c:pt>
                <c:pt idx="1339">
                  <c:v>742000000</c:v>
                </c:pt>
                <c:pt idx="1340">
                  <c:v>837000000</c:v>
                </c:pt>
                <c:pt idx="1341">
                  <c:v>4284000000</c:v>
                </c:pt>
                <c:pt idx="1342">
                  <c:v>6782000000</c:v>
                </c:pt>
                <c:pt idx="1343">
                  <c:v>5931000000</c:v>
                </c:pt>
                <c:pt idx="1344">
                  <c:v>5969000000</c:v>
                </c:pt>
                <c:pt idx="1345">
                  <c:v>5457000000</c:v>
                </c:pt>
                <c:pt idx="1346">
                  <c:v>5796000000</c:v>
                </c:pt>
                <c:pt idx="1347">
                  <c:v>6317000000</c:v>
                </c:pt>
                <c:pt idx="1348">
                  <c:v>7157000000</c:v>
                </c:pt>
                <c:pt idx="1349">
                  <c:v>8026000000</c:v>
                </c:pt>
                <c:pt idx="1350">
                  <c:v>6797000000</c:v>
                </c:pt>
                <c:pt idx="1351">
                  <c:v>6298000000</c:v>
                </c:pt>
                <c:pt idx="1352">
                  <c:v>18000000</c:v>
                </c:pt>
                <c:pt idx="1353">
                  <c:v>16000000</c:v>
                </c:pt>
                <c:pt idx="1354">
                  <c:v>14000000</c:v>
                </c:pt>
                <c:pt idx="1355">
                  <c:v>21000000</c:v>
                </c:pt>
                <c:pt idx="1356">
                  <c:v>26000000</c:v>
                </c:pt>
                <c:pt idx="1357">
                  <c:v>27000000</c:v>
                </c:pt>
                <c:pt idx="1358">
                  <c:v>29000000</c:v>
                </c:pt>
                <c:pt idx="1359">
                  <c:v>31000000</c:v>
                </c:pt>
                <c:pt idx="1360">
                  <c:v>30000000</c:v>
                </c:pt>
                <c:pt idx="1361">
                  <c:v>30000000</c:v>
                </c:pt>
                <c:pt idx="1362">
                  <c:v>25000000</c:v>
                </c:pt>
                <c:pt idx="1363">
                  <c:v>29000000</c:v>
                </c:pt>
                <c:pt idx="1364">
                  <c:v>46000000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59000000</c:v>
                </c:pt>
                <c:pt idx="1370">
                  <c:v>67000000</c:v>
                </c:pt>
                <c:pt idx="1371">
                  <c:v>124000000</c:v>
                </c:pt>
                <c:pt idx="1372">
                  <c:v>131000000</c:v>
                </c:pt>
                <c:pt idx="1373">
                  <c:v>158000000</c:v>
                </c:pt>
                <c:pt idx="1374">
                  <c:v>123000000</c:v>
                </c:pt>
                <c:pt idx="1375">
                  <c:v>12000000</c:v>
                </c:pt>
                <c:pt idx="1376">
                  <c:v>232000000</c:v>
                </c:pt>
                <c:pt idx="1377">
                  <c:v>232000000</c:v>
                </c:pt>
                <c:pt idx="1378">
                  <c:v>84000000</c:v>
                </c:pt>
                <c:pt idx="1379">
                  <c:v>90000000</c:v>
                </c:pt>
                <c:pt idx="1380">
                  <c:v>202000000</c:v>
                </c:pt>
                <c:pt idx="1381">
                  <c:v>243000000</c:v>
                </c:pt>
                <c:pt idx="1382">
                  <c:v>261000000</c:v>
                </c:pt>
                <c:pt idx="1383">
                  <c:v>301000000</c:v>
                </c:pt>
                <c:pt idx="1384">
                  <c:v>244000000</c:v>
                </c:pt>
                <c:pt idx="1385">
                  <c:v>99000000</c:v>
                </c:pt>
                <c:pt idx="1386">
                  <c:v>99000000</c:v>
                </c:pt>
                <c:pt idx="1387">
                  <c:v>159000000</c:v>
                </c:pt>
                <c:pt idx="1388">
                  <c:v>170000000</c:v>
                </c:pt>
                <c:pt idx="1389">
                  <c:v>170000000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430000000</c:v>
                </c:pt>
                <c:pt idx="1405">
                  <c:v>425000000</c:v>
                </c:pt>
                <c:pt idx="1406">
                  <c:v>556000000</c:v>
                </c:pt>
                <c:pt idx="1407">
                  <c:v>700000000</c:v>
                </c:pt>
                <c:pt idx="1408">
                  <c:v>834000000</c:v>
                </c:pt>
                <c:pt idx="1409">
                  <c:v>975000000</c:v>
                </c:pt>
                <c:pt idx="1410">
                  <c:v>1077000000</c:v>
                </c:pt>
                <c:pt idx="1411">
                  <c:v>1192000000</c:v>
                </c:pt>
                <c:pt idx="1412">
                  <c:v>1316000000</c:v>
                </c:pt>
                <c:pt idx="1413">
                  <c:v>1063000000</c:v>
                </c:pt>
                <c:pt idx="1414">
                  <c:v>1034000000</c:v>
                </c:pt>
                <c:pt idx="1415">
                  <c:v>1417000000</c:v>
                </c:pt>
                <c:pt idx="1416">
                  <c:v>1430000000</c:v>
                </c:pt>
                <c:pt idx="1417">
                  <c:v>1686000000</c:v>
                </c:pt>
                <c:pt idx="1418">
                  <c:v>1780000000</c:v>
                </c:pt>
                <c:pt idx="1419">
                  <c:v>2547000000</c:v>
                </c:pt>
                <c:pt idx="1420">
                  <c:v>3149000000</c:v>
                </c:pt>
                <c:pt idx="1421">
                  <c:v>3880000000</c:v>
                </c:pt>
                <c:pt idx="1422">
                  <c:v>3612000000</c:v>
                </c:pt>
                <c:pt idx="1423">
                  <c:v>3636000000</c:v>
                </c:pt>
                <c:pt idx="1424">
                  <c:v>4032000000</c:v>
                </c:pt>
                <c:pt idx="1425">
                  <c:v>4486000000</c:v>
                </c:pt>
                <c:pt idx="1426">
                  <c:v>4148000000</c:v>
                </c:pt>
                <c:pt idx="1427">
                  <c:v>4115000000</c:v>
                </c:pt>
                <c:pt idx="1428">
                  <c:v>4825000000</c:v>
                </c:pt>
                <c:pt idx="1429">
                  <c:v>4613000000</c:v>
                </c:pt>
                <c:pt idx="1430">
                  <c:v>3205000000</c:v>
                </c:pt>
                <c:pt idx="1431">
                  <c:v>3745000000</c:v>
                </c:pt>
                <c:pt idx="1432">
                  <c:v>4428000000</c:v>
                </c:pt>
                <c:pt idx="1433">
                  <c:v>5225000000</c:v>
                </c:pt>
                <c:pt idx="1434">
                  <c:v>7431000000</c:v>
                </c:pt>
                <c:pt idx="1435">
                  <c:v>8190000000</c:v>
                </c:pt>
                <c:pt idx="1436">
                  <c:v>10055000000</c:v>
                </c:pt>
                <c:pt idx="1437">
                  <c:v>13733000000</c:v>
                </c:pt>
                <c:pt idx="1438">
                  <c:v>17297000000</c:v>
                </c:pt>
                <c:pt idx="1439">
                  <c:v>18445000000</c:v>
                </c:pt>
                <c:pt idx="1440">
                  <c:v>28214000000</c:v>
                </c:pt>
                <c:pt idx="1441">
                  <c:v>38976000000</c:v>
                </c:pt>
                <c:pt idx="1442">
                  <c:v>44455000000</c:v>
                </c:pt>
                <c:pt idx="1443">
                  <c:v>152000000</c:v>
                </c:pt>
                <c:pt idx="1444">
                  <c:v>149000000</c:v>
                </c:pt>
                <c:pt idx="1445">
                  <c:v>109000000</c:v>
                </c:pt>
                <c:pt idx="1446">
                  <c:v>119000000</c:v>
                </c:pt>
                <c:pt idx="1447">
                  <c:v>239000000</c:v>
                </c:pt>
                <c:pt idx="1448">
                  <c:v>290000000</c:v>
                </c:pt>
                <c:pt idx="1449">
                  <c:v>386000000</c:v>
                </c:pt>
                <c:pt idx="1450">
                  <c:v>506000000</c:v>
                </c:pt>
                <c:pt idx="1451">
                  <c:v>620000000</c:v>
                </c:pt>
                <c:pt idx="1452">
                  <c:v>518000000</c:v>
                </c:pt>
                <c:pt idx="1453">
                  <c:v>633000000</c:v>
                </c:pt>
                <c:pt idx="1454">
                  <c:v>633000000</c:v>
                </c:pt>
                <c:pt idx="1455">
                  <c:v>0</c:v>
                </c:pt>
                <c:pt idx="1456">
                  <c:v>29000000</c:v>
                </c:pt>
                <c:pt idx="1457">
                  <c:v>40000000</c:v>
                </c:pt>
                <c:pt idx="1458">
                  <c:v>45000000</c:v>
                </c:pt>
                <c:pt idx="1459">
                  <c:v>66000000</c:v>
                </c:pt>
                <c:pt idx="1460">
                  <c:v>74000000</c:v>
                </c:pt>
                <c:pt idx="1461">
                  <c:v>48000000</c:v>
                </c:pt>
                <c:pt idx="1462">
                  <c:v>45000000</c:v>
                </c:pt>
                <c:pt idx="1463">
                  <c:v>43000000</c:v>
                </c:pt>
                <c:pt idx="1464">
                  <c:v>43000000</c:v>
                </c:pt>
                <c:pt idx="1465">
                  <c:v>46000000</c:v>
                </c:pt>
                <c:pt idx="1466">
                  <c:v>47000000</c:v>
                </c:pt>
                <c:pt idx="1467">
                  <c:v>39000000</c:v>
                </c:pt>
                <c:pt idx="1468">
                  <c:v>38000000</c:v>
                </c:pt>
                <c:pt idx="1469">
                  <c:v>5873000000</c:v>
                </c:pt>
                <c:pt idx="1470">
                  <c:v>7627000000</c:v>
                </c:pt>
                <c:pt idx="1471">
                  <c:v>8084000000</c:v>
                </c:pt>
                <c:pt idx="1472">
                  <c:v>6799000000</c:v>
                </c:pt>
                <c:pt idx="1473">
                  <c:v>9183000000</c:v>
                </c:pt>
                <c:pt idx="1474">
                  <c:v>10389000000</c:v>
                </c:pt>
                <c:pt idx="1475">
                  <c:v>12280000000</c:v>
                </c:pt>
                <c:pt idx="1476">
                  <c:v>17948000000</c:v>
                </c:pt>
                <c:pt idx="1477">
                  <c:v>18553000000</c:v>
                </c:pt>
                <c:pt idx="1478">
                  <c:v>17231000000</c:v>
                </c:pt>
                <c:pt idx="1479">
                  <c:v>18152000000</c:v>
                </c:pt>
                <c:pt idx="1480">
                  <c:v>19649000000</c:v>
                </c:pt>
                <c:pt idx="1481">
                  <c:v>20251000000</c:v>
                </c:pt>
                <c:pt idx="1482">
                  <c:v>321000000</c:v>
                </c:pt>
                <c:pt idx="1483">
                  <c:v>327000000</c:v>
                </c:pt>
                <c:pt idx="1484">
                  <c:v>337000000</c:v>
                </c:pt>
                <c:pt idx="1485">
                  <c:v>402000000</c:v>
                </c:pt>
                <c:pt idx="1486">
                  <c:v>471000000</c:v>
                </c:pt>
                <c:pt idx="1487">
                  <c:v>826000000</c:v>
                </c:pt>
                <c:pt idx="1488">
                  <c:v>1235000000</c:v>
                </c:pt>
                <c:pt idx="1489">
                  <c:v>1515000000</c:v>
                </c:pt>
                <c:pt idx="1490">
                  <c:v>1559000000</c:v>
                </c:pt>
                <c:pt idx="1491">
                  <c:v>1473000000</c:v>
                </c:pt>
                <c:pt idx="1492">
                  <c:v>1713000000</c:v>
                </c:pt>
                <c:pt idx="1493">
                  <c:v>1868000000</c:v>
                </c:pt>
                <c:pt idx="1494">
                  <c:v>1873000000</c:v>
                </c:pt>
                <c:pt idx="1495">
                  <c:v>47000000</c:v>
                </c:pt>
                <c:pt idx="1496">
                  <c:v>91000000</c:v>
                </c:pt>
                <c:pt idx="1497">
                  <c:v>105000000</c:v>
                </c:pt>
                <c:pt idx="1498">
                  <c:v>136000000</c:v>
                </c:pt>
                <c:pt idx="1499">
                  <c:v>142000000</c:v>
                </c:pt>
                <c:pt idx="1500">
                  <c:v>149000000</c:v>
                </c:pt>
                <c:pt idx="1501">
                  <c:v>175000000</c:v>
                </c:pt>
                <c:pt idx="1502">
                  <c:v>227000000</c:v>
                </c:pt>
                <c:pt idx="1503">
                  <c:v>286000000</c:v>
                </c:pt>
                <c:pt idx="1504">
                  <c:v>290000000</c:v>
                </c:pt>
                <c:pt idx="1505">
                  <c:v>296000000</c:v>
                </c:pt>
                <c:pt idx="1506">
                  <c:v>274000000</c:v>
                </c:pt>
                <c:pt idx="1507">
                  <c:v>274000000</c:v>
                </c:pt>
                <c:pt idx="1508">
                  <c:v>731000000</c:v>
                </c:pt>
                <c:pt idx="1509">
                  <c:v>704000000</c:v>
                </c:pt>
                <c:pt idx="1510">
                  <c:v>757000000</c:v>
                </c:pt>
                <c:pt idx="1511">
                  <c:v>869000000</c:v>
                </c:pt>
                <c:pt idx="1512">
                  <c:v>949000000</c:v>
                </c:pt>
                <c:pt idx="1513">
                  <c:v>924000000</c:v>
                </c:pt>
                <c:pt idx="1514">
                  <c:v>966000000</c:v>
                </c:pt>
                <c:pt idx="1515">
                  <c:v>1185000000</c:v>
                </c:pt>
                <c:pt idx="1516">
                  <c:v>1336000000</c:v>
                </c:pt>
                <c:pt idx="1517">
                  <c:v>1117000000</c:v>
                </c:pt>
                <c:pt idx="1518">
                  <c:v>1238000000</c:v>
                </c:pt>
                <c:pt idx="1519">
                  <c:v>1465000000</c:v>
                </c:pt>
                <c:pt idx="1520">
                  <c:v>1451000000</c:v>
                </c:pt>
                <c:pt idx="1521">
                  <c:v>3000000</c:v>
                </c:pt>
                <c:pt idx="1522">
                  <c:v>3100000</c:v>
                </c:pt>
                <c:pt idx="1523">
                  <c:v>3400000</c:v>
                </c:pt>
                <c:pt idx="1524">
                  <c:v>4000000</c:v>
                </c:pt>
                <c:pt idx="1525">
                  <c:v>5000000</c:v>
                </c:pt>
                <c:pt idx="1526">
                  <c:v>5700000</c:v>
                </c:pt>
                <c:pt idx="1527">
                  <c:v>6600000</c:v>
                </c:pt>
                <c:pt idx="1528">
                  <c:v>4500000</c:v>
                </c:pt>
                <c:pt idx="1529">
                  <c:v>3000000</c:v>
                </c:pt>
                <c:pt idx="1530">
                  <c:v>3500000</c:v>
                </c:pt>
                <c:pt idx="1531">
                  <c:v>3300000</c:v>
                </c:pt>
                <c:pt idx="1532">
                  <c:v>3300000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732000000</c:v>
                </c:pt>
                <c:pt idx="1548">
                  <c:v>820000000</c:v>
                </c:pt>
                <c:pt idx="1549">
                  <c:v>829000000</c:v>
                </c:pt>
                <c:pt idx="1550">
                  <c:v>960000000</c:v>
                </c:pt>
                <c:pt idx="1551">
                  <c:v>1156000000</c:v>
                </c:pt>
                <c:pt idx="1552">
                  <c:v>1189000000</c:v>
                </c:pt>
                <c:pt idx="1553">
                  <c:v>1302000000</c:v>
                </c:pt>
                <c:pt idx="1554">
                  <c:v>1663000000</c:v>
                </c:pt>
                <c:pt idx="1555">
                  <c:v>1823000000</c:v>
                </c:pt>
                <c:pt idx="1556">
                  <c:v>1390000000</c:v>
                </c:pt>
                <c:pt idx="1557">
                  <c:v>1585000000</c:v>
                </c:pt>
                <c:pt idx="1558">
                  <c:v>1808000000</c:v>
                </c:pt>
                <c:pt idx="1559">
                  <c:v>1778000000</c:v>
                </c:pt>
                <c:pt idx="1560">
                  <c:v>9133000000</c:v>
                </c:pt>
                <c:pt idx="1561">
                  <c:v>9190000000</c:v>
                </c:pt>
                <c:pt idx="1562">
                  <c:v>9547000000</c:v>
                </c:pt>
                <c:pt idx="1563">
                  <c:v>10058000000</c:v>
                </c:pt>
                <c:pt idx="1564">
                  <c:v>11610000000</c:v>
                </c:pt>
                <c:pt idx="1565">
                  <c:v>12801000000</c:v>
                </c:pt>
                <c:pt idx="1566">
                  <c:v>13329000000</c:v>
                </c:pt>
                <c:pt idx="1567">
                  <c:v>14055000000</c:v>
                </c:pt>
                <c:pt idx="1568">
                  <c:v>14726000000</c:v>
                </c:pt>
                <c:pt idx="1569">
                  <c:v>12542000000</c:v>
                </c:pt>
                <c:pt idx="1570">
                  <c:v>12628000000</c:v>
                </c:pt>
                <c:pt idx="1571">
                  <c:v>12458000000</c:v>
                </c:pt>
                <c:pt idx="1572">
                  <c:v>13320000000</c:v>
                </c:pt>
                <c:pt idx="1573">
                  <c:v>17000000</c:v>
                </c:pt>
                <c:pt idx="1574">
                  <c:v>15000000</c:v>
                </c:pt>
                <c:pt idx="1575">
                  <c:v>17000000</c:v>
                </c:pt>
                <c:pt idx="1576">
                  <c:v>17000000</c:v>
                </c:pt>
                <c:pt idx="1577">
                  <c:v>19000000</c:v>
                </c:pt>
                <c:pt idx="1578">
                  <c:v>21000000</c:v>
                </c:pt>
                <c:pt idx="1579">
                  <c:v>23000000</c:v>
                </c:pt>
                <c:pt idx="1580">
                  <c:v>25000000</c:v>
                </c:pt>
                <c:pt idx="1581">
                  <c:v>27000000</c:v>
                </c:pt>
                <c:pt idx="1582">
                  <c:v>27000000</c:v>
                </c:pt>
                <c:pt idx="1583">
                  <c:v>29000000</c:v>
                </c:pt>
                <c:pt idx="1584">
                  <c:v>26000000</c:v>
                </c:pt>
                <c:pt idx="1585">
                  <c:v>26000000</c:v>
                </c:pt>
                <c:pt idx="1586">
                  <c:v>57000000</c:v>
                </c:pt>
                <c:pt idx="1587">
                  <c:v>58000000</c:v>
                </c:pt>
                <c:pt idx="1588">
                  <c:v>72000000</c:v>
                </c:pt>
                <c:pt idx="1589">
                  <c:v>79000000</c:v>
                </c:pt>
                <c:pt idx="1590">
                  <c:v>112000000</c:v>
                </c:pt>
                <c:pt idx="1591">
                  <c:v>138000000</c:v>
                </c:pt>
                <c:pt idx="1592">
                  <c:v>150000000</c:v>
                </c:pt>
                <c:pt idx="1593">
                  <c:v>229000000</c:v>
                </c:pt>
                <c:pt idx="1594">
                  <c:v>293000000</c:v>
                </c:pt>
                <c:pt idx="1595">
                  <c:v>240000000</c:v>
                </c:pt>
                <c:pt idx="1596">
                  <c:v>232000000</c:v>
                </c:pt>
                <c:pt idx="1597">
                  <c:v>262000000</c:v>
                </c:pt>
                <c:pt idx="1598">
                  <c:v>294000000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43000000</c:v>
                </c:pt>
                <c:pt idx="1613">
                  <c:v>49000000</c:v>
                </c:pt>
                <c:pt idx="1614">
                  <c:v>143000000</c:v>
                </c:pt>
                <c:pt idx="1615">
                  <c:v>154000000</c:v>
                </c:pt>
                <c:pt idx="1616">
                  <c:v>205000000</c:v>
                </c:pt>
                <c:pt idx="1617">
                  <c:v>203000000</c:v>
                </c:pt>
                <c:pt idx="1618">
                  <c:v>261000000</c:v>
                </c:pt>
                <c:pt idx="1619">
                  <c:v>354000000</c:v>
                </c:pt>
                <c:pt idx="1620">
                  <c:v>272000000</c:v>
                </c:pt>
                <c:pt idx="1621">
                  <c:v>253000000</c:v>
                </c:pt>
                <c:pt idx="1622">
                  <c:v>288000000</c:v>
                </c:pt>
                <c:pt idx="1623">
                  <c:v>258000000</c:v>
                </c:pt>
                <c:pt idx="1624">
                  <c:v>480000000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660000000</c:v>
                </c:pt>
                <c:pt idx="1633">
                  <c:v>859000000</c:v>
                </c:pt>
                <c:pt idx="1634">
                  <c:v>792000000</c:v>
                </c:pt>
                <c:pt idx="1635">
                  <c:v>765000000</c:v>
                </c:pt>
                <c:pt idx="1636">
                  <c:v>926000000</c:v>
                </c:pt>
                <c:pt idx="1637">
                  <c:v>860000000</c:v>
                </c:pt>
                <c:pt idx="1638">
                  <c:v>2280000000</c:v>
                </c:pt>
                <c:pt idx="1639">
                  <c:v>2966000000</c:v>
                </c:pt>
                <c:pt idx="1640">
                  <c:v>3157000000</c:v>
                </c:pt>
                <c:pt idx="1641">
                  <c:v>3802000000</c:v>
                </c:pt>
                <c:pt idx="1642">
                  <c:v>4540000000</c:v>
                </c:pt>
                <c:pt idx="1643">
                  <c:v>5426000000</c:v>
                </c:pt>
                <c:pt idx="1644">
                  <c:v>6900000000</c:v>
                </c:pt>
                <c:pt idx="1645">
                  <c:v>8307000000</c:v>
                </c:pt>
                <c:pt idx="1646">
                  <c:v>8885000000</c:v>
                </c:pt>
                <c:pt idx="1647">
                  <c:v>7980000000</c:v>
                </c:pt>
                <c:pt idx="1648">
                  <c:v>8176000000</c:v>
                </c:pt>
                <c:pt idx="1649">
                  <c:v>9101000000</c:v>
                </c:pt>
                <c:pt idx="1650">
                  <c:v>8491000000</c:v>
                </c:pt>
                <c:pt idx="1651">
                  <c:v>74000000</c:v>
                </c:pt>
                <c:pt idx="1652">
                  <c:v>64000000</c:v>
                </c:pt>
                <c:pt idx="1653">
                  <c:v>65000000</c:v>
                </c:pt>
                <c:pt idx="1654">
                  <c:v>106000000</c:v>
                </c:pt>
                <c:pt idx="1655">
                  <c:v>96000000</c:v>
                </c:pt>
                <c:pt idx="1656">
                  <c:v>138000000</c:v>
                </c:pt>
                <c:pt idx="1657">
                  <c:v>145000000</c:v>
                </c:pt>
                <c:pt idx="1658">
                  <c:v>182000000</c:v>
                </c:pt>
                <c:pt idx="1659">
                  <c:v>213000000</c:v>
                </c:pt>
                <c:pt idx="1660">
                  <c:v>217000000</c:v>
                </c:pt>
                <c:pt idx="1661">
                  <c:v>224000000</c:v>
                </c:pt>
                <c:pt idx="1662">
                  <c:v>266000000</c:v>
                </c:pt>
                <c:pt idx="1663">
                  <c:v>289000000</c:v>
                </c:pt>
                <c:pt idx="1664">
                  <c:v>195000000</c:v>
                </c:pt>
                <c:pt idx="1665">
                  <c:v>132000000</c:v>
                </c:pt>
                <c:pt idx="1666">
                  <c:v>136000000</c:v>
                </c:pt>
                <c:pt idx="1667">
                  <c:v>70000000</c:v>
                </c:pt>
                <c:pt idx="1668">
                  <c:v>97000000</c:v>
                </c:pt>
                <c:pt idx="1669">
                  <c:v>83000000</c:v>
                </c:pt>
                <c:pt idx="1670">
                  <c:v>59000000</c:v>
                </c:pt>
                <c:pt idx="1671">
                  <c:v>97000000</c:v>
                </c:pt>
                <c:pt idx="1672">
                  <c:v>80000000</c:v>
                </c:pt>
                <c:pt idx="1673">
                  <c:v>75000000</c:v>
                </c:pt>
                <c:pt idx="1674">
                  <c:v>91000000</c:v>
                </c:pt>
                <c:pt idx="1675">
                  <c:v>293000000</c:v>
                </c:pt>
                <c:pt idx="1676">
                  <c:v>293000000</c:v>
                </c:pt>
                <c:pt idx="1677">
                  <c:v>193000000</c:v>
                </c:pt>
                <c:pt idx="1678">
                  <c:v>264000000</c:v>
                </c:pt>
                <c:pt idx="1679">
                  <c:v>251000000</c:v>
                </c:pt>
                <c:pt idx="1680">
                  <c:v>383000000</c:v>
                </c:pt>
                <c:pt idx="1681">
                  <c:v>426000000</c:v>
                </c:pt>
                <c:pt idx="1682">
                  <c:v>363000000</c:v>
                </c:pt>
                <c:pt idx="1683">
                  <c:v>473000000</c:v>
                </c:pt>
                <c:pt idx="1684">
                  <c:v>542000000</c:v>
                </c:pt>
                <c:pt idx="1685">
                  <c:v>484000000</c:v>
                </c:pt>
                <c:pt idx="1686">
                  <c:v>511000000</c:v>
                </c:pt>
                <c:pt idx="1687">
                  <c:v>560000000</c:v>
                </c:pt>
                <c:pt idx="1688">
                  <c:v>645000000</c:v>
                </c:pt>
                <c:pt idx="1689">
                  <c:v>645000000</c:v>
                </c:pt>
                <c:pt idx="1690">
                  <c:v>219000000</c:v>
                </c:pt>
                <c:pt idx="1691">
                  <c:v>191000000</c:v>
                </c:pt>
                <c:pt idx="1692">
                  <c:v>134000000</c:v>
                </c:pt>
                <c:pt idx="1693">
                  <c:v>232000000</c:v>
                </c:pt>
                <c:pt idx="1694">
                  <c:v>260000000</c:v>
                </c:pt>
                <c:pt idx="1695">
                  <c:v>160000000</c:v>
                </c:pt>
                <c:pt idx="1696">
                  <c:v>157000000</c:v>
                </c:pt>
                <c:pt idx="1697">
                  <c:v>234000000</c:v>
                </c:pt>
                <c:pt idx="1698">
                  <c:v>353000000</c:v>
                </c:pt>
                <c:pt idx="1699">
                  <c:v>439000000</c:v>
                </c:pt>
                <c:pt idx="1700">
                  <c:v>378000000</c:v>
                </c:pt>
                <c:pt idx="1701">
                  <c:v>415000000</c:v>
                </c:pt>
                <c:pt idx="1702">
                  <c:v>379000000</c:v>
                </c:pt>
                <c:pt idx="1703">
                  <c:v>11285000000</c:v>
                </c:pt>
                <c:pt idx="1704">
                  <c:v>11147000000</c:v>
                </c:pt>
                <c:pt idx="1705">
                  <c:v>11745000000</c:v>
                </c:pt>
                <c:pt idx="1706">
                  <c:v>14603000000</c:v>
                </c:pt>
                <c:pt idx="1707">
                  <c:v>16495000000</c:v>
                </c:pt>
                <c:pt idx="1708">
                  <c:v>16528000000</c:v>
                </c:pt>
                <c:pt idx="1709">
                  <c:v>17529000000</c:v>
                </c:pt>
                <c:pt idx="1710">
                  <c:v>19922000000</c:v>
                </c:pt>
                <c:pt idx="1711">
                  <c:v>20523000000</c:v>
                </c:pt>
                <c:pt idx="1712">
                  <c:v>17868000000</c:v>
                </c:pt>
                <c:pt idx="1713">
                  <c:v>18690000000</c:v>
                </c:pt>
                <c:pt idx="1714">
                  <c:v>20970000000</c:v>
                </c:pt>
                <c:pt idx="1715">
                  <c:v>20527000000</c:v>
                </c:pt>
                <c:pt idx="1716">
                  <c:v>111000000</c:v>
                </c:pt>
                <c:pt idx="1717">
                  <c:v>94000000</c:v>
                </c:pt>
                <c:pt idx="1718">
                  <c:v>156000000</c:v>
                </c:pt>
                <c:pt idx="1719">
                  <c:v>196000000</c:v>
                </c:pt>
                <c:pt idx="1720">
                  <c:v>241000000</c:v>
                </c:pt>
                <c:pt idx="1721">
                  <c:v>149000000</c:v>
                </c:pt>
                <c:pt idx="1722">
                  <c:v>122000000</c:v>
                </c:pt>
                <c:pt idx="1723">
                  <c:v>142000000</c:v>
                </c:pt>
                <c:pt idx="1724">
                  <c:v>152000000</c:v>
                </c:pt>
                <c:pt idx="1725">
                  <c:v>141000000</c:v>
                </c:pt>
                <c:pt idx="1726">
                  <c:v>129000000</c:v>
                </c:pt>
                <c:pt idx="1727">
                  <c:v>153000000</c:v>
                </c:pt>
                <c:pt idx="1728">
                  <c:v>153000000</c:v>
                </c:pt>
                <c:pt idx="1729">
                  <c:v>2272000000</c:v>
                </c:pt>
                <c:pt idx="1730">
                  <c:v>2340000000</c:v>
                </c:pt>
                <c:pt idx="1731">
                  <c:v>3159000000</c:v>
                </c:pt>
                <c:pt idx="1732">
                  <c:v>4232000000</c:v>
                </c:pt>
                <c:pt idx="1733">
                  <c:v>5098000000</c:v>
                </c:pt>
                <c:pt idx="1734">
                  <c:v>5211000000</c:v>
                </c:pt>
                <c:pt idx="1735">
                  <c:v>4792000000</c:v>
                </c:pt>
                <c:pt idx="1736">
                  <c:v>5413000000</c:v>
                </c:pt>
                <c:pt idx="1737">
                  <c:v>5152000000</c:v>
                </c:pt>
                <c:pt idx="1738">
                  <c:v>4591000000</c:v>
                </c:pt>
                <c:pt idx="1739">
                  <c:v>4904000000</c:v>
                </c:pt>
                <c:pt idx="1740">
                  <c:v>5546000000</c:v>
                </c:pt>
                <c:pt idx="1741">
                  <c:v>5467000000</c:v>
                </c:pt>
                <c:pt idx="1742">
                  <c:v>129000000</c:v>
                </c:pt>
                <c:pt idx="1743">
                  <c:v>135000000</c:v>
                </c:pt>
                <c:pt idx="1744">
                  <c:v>135000000</c:v>
                </c:pt>
                <c:pt idx="1745">
                  <c:v>160000000</c:v>
                </c:pt>
                <c:pt idx="1746">
                  <c:v>192000000</c:v>
                </c:pt>
                <c:pt idx="1747">
                  <c:v>206000000</c:v>
                </c:pt>
                <c:pt idx="1748">
                  <c:v>231000000</c:v>
                </c:pt>
                <c:pt idx="1749">
                  <c:v>255000000</c:v>
                </c:pt>
                <c:pt idx="1750">
                  <c:v>301000000</c:v>
                </c:pt>
                <c:pt idx="1751">
                  <c:v>334000000</c:v>
                </c:pt>
                <c:pt idx="1752">
                  <c:v>309000000</c:v>
                </c:pt>
                <c:pt idx="1753">
                  <c:v>378000000</c:v>
                </c:pt>
                <c:pt idx="1754">
                  <c:v>422000000</c:v>
                </c:pt>
                <c:pt idx="1755">
                  <c:v>23000000</c:v>
                </c:pt>
                <c:pt idx="1756">
                  <c:v>30000000</c:v>
                </c:pt>
                <c:pt idx="1757">
                  <c:v>20000000</c:v>
                </c:pt>
                <c:pt idx="1758">
                  <c:v>28000000</c:v>
                </c:pt>
                <c:pt idx="1759">
                  <c:v>32000000</c:v>
                </c:pt>
                <c:pt idx="1760">
                  <c:v>44000000</c:v>
                </c:pt>
                <c:pt idx="1761">
                  <c:v>39000000</c:v>
                </c:pt>
                <c:pt idx="1762">
                  <c:v>44000000</c:v>
                </c:pt>
                <c:pt idx="1763">
                  <c:v>86000000</c:v>
                </c:pt>
                <c:pt idx="1764">
                  <c:v>69000000</c:v>
                </c:pt>
                <c:pt idx="1765">
                  <c:v>86000000</c:v>
                </c:pt>
                <c:pt idx="1766">
                  <c:v>86000000</c:v>
                </c:pt>
                <c:pt idx="1767">
                  <c:v>86000000</c:v>
                </c:pt>
                <c:pt idx="1768">
                  <c:v>186000000</c:v>
                </c:pt>
                <c:pt idx="1769">
                  <c:v>168000000</c:v>
                </c:pt>
                <c:pt idx="1770">
                  <c:v>256000000</c:v>
                </c:pt>
                <c:pt idx="1771">
                  <c:v>58000000</c:v>
                </c:pt>
                <c:pt idx="1772">
                  <c:v>49000000</c:v>
                </c:pt>
                <c:pt idx="1773">
                  <c:v>139000000</c:v>
                </c:pt>
                <c:pt idx="1774">
                  <c:v>209000000</c:v>
                </c:pt>
                <c:pt idx="1775">
                  <c:v>337000000</c:v>
                </c:pt>
                <c:pt idx="1776">
                  <c:v>959000000</c:v>
                </c:pt>
                <c:pt idx="1777">
                  <c:v>791000000</c:v>
                </c:pt>
                <c:pt idx="1778">
                  <c:v>738000000</c:v>
                </c:pt>
                <c:pt idx="1779">
                  <c:v>688000000</c:v>
                </c:pt>
                <c:pt idx="1780">
                  <c:v>641000000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88000000</c:v>
                </c:pt>
                <c:pt idx="1795">
                  <c:v>49000000</c:v>
                </c:pt>
                <c:pt idx="1796">
                  <c:v>55000000</c:v>
                </c:pt>
                <c:pt idx="1797">
                  <c:v>86000000</c:v>
                </c:pt>
                <c:pt idx="1798">
                  <c:v>103000000</c:v>
                </c:pt>
                <c:pt idx="1799">
                  <c:v>116000000</c:v>
                </c:pt>
                <c:pt idx="1800">
                  <c:v>156000000</c:v>
                </c:pt>
                <c:pt idx="1801">
                  <c:v>219000000</c:v>
                </c:pt>
                <c:pt idx="1802">
                  <c:v>262000000</c:v>
                </c:pt>
                <c:pt idx="1803">
                  <c:v>232000000</c:v>
                </c:pt>
                <c:pt idx="1804">
                  <c:v>209000000</c:v>
                </c:pt>
                <c:pt idx="1805">
                  <c:v>242000000</c:v>
                </c:pt>
                <c:pt idx="1806">
                  <c:v>237000000</c:v>
                </c:pt>
                <c:pt idx="1807">
                  <c:v>2521000000</c:v>
                </c:pt>
                <c:pt idx="1808">
                  <c:v>2380000000</c:v>
                </c:pt>
                <c:pt idx="1809">
                  <c:v>2581000000</c:v>
                </c:pt>
                <c:pt idx="1810">
                  <c:v>2989000000</c:v>
                </c:pt>
                <c:pt idx="1811">
                  <c:v>3531000000</c:v>
                </c:pt>
                <c:pt idx="1812">
                  <c:v>4243000000</c:v>
                </c:pt>
                <c:pt idx="1813">
                  <c:v>4289000000</c:v>
                </c:pt>
                <c:pt idx="1814">
                  <c:v>5322000000</c:v>
                </c:pt>
                <c:pt idx="1815">
                  <c:v>5702000000</c:v>
                </c:pt>
                <c:pt idx="1816">
                  <c:v>4949000000</c:v>
                </c:pt>
                <c:pt idx="1817">
                  <c:v>5299000000</c:v>
                </c:pt>
                <c:pt idx="1818">
                  <c:v>6301000000</c:v>
                </c:pt>
                <c:pt idx="1819">
                  <c:v>5353000000</c:v>
                </c:pt>
                <c:pt idx="1820">
                  <c:v>377000000</c:v>
                </c:pt>
                <c:pt idx="1821">
                  <c:v>538000000</c:v>
                </c:pt>
                <c:pt idx="1822">
                  <c:v>539000000</c:v>
                </c:pt>
                <c:pt idx="1823">
                  <c:v>546000000</c:v>
                </c:pt>
                <c:pt idx="1824">
                  <c:v>601000000</c:v>
                </c:pt>
                <c:pt idx="1825">
                  <c:v>627000000</c:v>
                </c:pt>
                <c:pt idx="1826">
                  <c:v>749000000</c:v>
                </c:pt>
                <c:pt idx="1827">
                  <c:v>905000000</c:v>
                </c:pt>
                <c:pt idx="1828">
                  <c:v>1105000000</c:v>
                </c:pt>
                <c:pt idx="1829">
                  <c:v>1092000000</c:v>
                </c:pt>
                <c:pt idx="1830">
                  <c:v>1246000000</c:v>
                </c:pt>
                <c:pt idx="1831">
                  <c:v>1612000000</c:v>
                </c:pt>
                <c:pt idx="1832">
                  <c:v>1779000000</c:v>
                </c:pt>
                <c:pt idx="1833">
                  <c:v>551000000</c:v>
                </c:pt>
                <c:pt idx="1834">
                  <c:v>533000000</c:v>
                </c:pt>
                <c:pt idx="1835">
                  <c:v>562000000</c:v>
                </c:pt>
                <c:pt idx="1836">
                  <c:v>620000000</c:v>
                </c:pt>
                <c:pt idx="1837">
                  <c:v>765000000</c:v>
                </c:pt>
                <c:pt idx="1838">
                  <c:v>828000000</c:v>
                </c:pt>
                <c:pt idx="1839">
                  <c:v>919000000</c:v>
                </c:pt>
                <c:pt idx="1840">
                  <c:v>912000000</c:v>
                </c:pt>
                <c:pt idx="1841">
                  <c:v>986000000</c:v>
                </c:pt>
                <c:pt idx="1842">
                  <c:v>950000000</c:v>
                </c:pt>
                <c:pt idx="1843">
                  <c:v>998000000</c:v>
                </c:pt>
                <c:pt idx="1844">
                  <c:v>1123000000</c:v>
                </c:pt>
                <c:pt idx="1845">
                  <c:v>1014000000</c:v>
                </c:pt>
                <c:pt idx="1846">
                  <c:v>628000000</c:v>
                </c:pt>
                <c:pt idx="1847">
                  <c:v>665000000</c:v>
                </c:pt>
                <c:pt idx="1848">
                  <c:v>710000000</c:v>
                </c:pt>
                <c:pt idx="1849">
                  <c:v>804000000</c:v>
                </c:pt>
                <c:pt idx="1850">
                  <c:v>903000000</c:v>
                </c:pt>
                <c:pt idx="1851">
                  <c:v>1108000000</c:v>
                </c:pt>
                <c:pt idx="1852">
                  <c:v>1425000000</c:v>
                </c:pt>
                <c:pt idx="1853">
                  <c:v>1806000000</c:v>
                </c:pt>
                <c:pt idx="1854">
                  <c:v>2208000000</c:v>
                </c:pt>
                <c:pt idx="1855">
                  <c:v>2280000000</c:v>
                </c:pt>
                <c:pt idx="1856">
                  <c:v>2552000000</c:v>
                </c:pt>
                <c:pt idx="1857">
                  <c:v>2925000000</c:v>
                </c:pt>
                <c:pt idx="1858">
                  <c:v>3784000000</c:v>
                </c:pt>
                <c:pt idx="1859">
                  <c:v>7000000</c:v>
                </c:pt>
                <c:pt idx="1860">
                  <c:v>5200000</c:v>
                </c:pt>
                <c:pt idx="1861">
                  <c:v>2800000</c:v>
                </c:pt>
                <c:pt idx="1862">
                  <c:v>4900000</c:v>
                </c:pt>
                <c:pt idx="1863">
                  <c:v>7100000</c:v>
                </c:pt>
                <c:pt idx="1864">
                  <c:v>9400000</c:v>
                </c:pt>
                <c:pt idx="1865">
                  <c:v>3900000</c:v>
                </c:pt>
                <c:pt idx="1866">
                  <c:v>4500000</c:v>
                </c:pt>
                <c:pt idx="1867">
                  <c:v>3800000</c:v>
                </c:pt>
                <c:pt idx="1868">
                  <c:v>2100000</c:v>
                </c:pt>
                <c:pt idx="1869">
                  <c:v>2500000</c:v>
                </c:pt>
                <c:pt idx="1870">
                  <c:v>3500000</c:v>
                </c:pt>
                <c:pt idx="1871">
                  <c:v>3500000</c:v>
                </c:pt>
                <c:pt idx="1872">
                  <c:v>88000000</c:v>
                </c:pt>
                <c:pt idx="1873">
                  <c:v>91000000</c:v>
                </c:pt>
                <c:pt idx="1874">
                  <c:v>76000000</c:v>
                </c:pt>
                <c:pt idx="1875">
                  <c:v>81000000</c:v>
                </c:pt>
                <c:pt idx="1876">
                  <c:v>87000000</c:v>
                </c:pt>
                <c:pt idx="1877">
                  <c:v>96000000</c:v>
                </c:pt>
                <c:pt idx="1878">
                  <c:v>112000000</c:v>
                </c:pt>
                <c:pt idx="1879">
                  <c:v>121000000</c:v>
                </c:pt>
                <c:pt idx="1880">
                  <c:v>128000000</c:v>
                </c:pt>
                <c:pt idx="1881">
                  <c:v>225000000</c:v>
                </c:pt>
                <c:pt idx="1882">
                  <c:v>243000000</c:v>
                </c:pt>
                <c:pt idx="1883">
                  <c:v>281000000</c:v>
                </c:pt>
                <c:pt idx="1884">
                  <c:v>265000000</c:v>
                </c:pt>
                <c:pt idx="1885">
                  <c:v>861000000</c:v>
                </c:pt>
                <c:pt idx="1886">
                  <c:v>763000000</c:v>
                </c:pt>
                <c:pt idx="1887">
                  <c:v>836000000</c:v>
                </c:pt>
                <c:pt idx="1888">
                  <c:v>1023000000</c:v>
                </c:pt>
                <c:pt idx="1889">
                  <c:v>1232000000</c:v>
                </c:pt>
                <c:pt idx="1890">
                  <c:v>1438000000</c:v>
                </c:pt>
                <c:pt idx="1891">
                  <c:v>1775000000</c:v>
                </c:pt>
                <c:pt idx="1892">
                  <c:v>2007000000</c:v>
                </c:pt>
                <c:pt idx="1893">
                  <c:v>2396000000</c:v>
                </c:pt>
                <c:pt idx="1894">
                  <c:v>2440000000</c:v>
                </c:pt>
                <c:pt idx="1895">
                  <c:v>2475000000</c:v>
                </c:pt>
                <c:pt idx="1896">
                  <c:v>2912000000</c:v>
                </c:pt>
                <c:pt idx="1897">
                  <c:v>3288000000</c:v>
                </c:pt>
                <c:pt idx="1898">
                  <c:v>2334000000</c:v>
                </c:pt>
                <c:pt idx="1899">
                  <c:v>2011000000</c:v>
                </c:pt>
                <c:pt idx="1900">
                  <c:v>2018000000</c:v>
                </c:pt>
                <c:pt idx="1901">
                  <c:v>1821000000</c:v>
                </c:pt>
                <c:pt idx="1902">
                  <c:v>2390000000</c:v>
                </c:pt>
                <c:pt idx="1903">
                  <c:v>2755000000</c:v>
                </c:pt>
                <c:pt idx="1904">
                  <c:v>4019000000</c:v>
                </c:pt>
                <c:pt idx="1905">
                  <c:v>5520000000</c:v>
                </c:pt>
                <c:pt idx="1906">
                  <c:v>3024000000</c:v>
                </c:pt>
                <c:pt idx="1907">
                  <c:v>2853000000</c:v>
                </c:pt>
                <c:pt idx="1908">
                  <c:v>3228000000</c:v>
                </c:pt>
                <c:pt idx="1909">
                  <c:v>4026000000</c:v>
                </c:pt>
                <c:pt idx="1910">
                  <c:v>4900000000</c:v>
                </c:pt>
                <c:pt idx="1911">
                  <c:v>6128000000</c:v>
                </c:pt>
                <c:pt idx="1912">
                  <c:v>5121000000</c:v>
                </c:pt>
                <c:pt idx="1913">
                  <c:v>4971000000</c:v>
                </c:pt>
                <c:pt idx="1914">
                  <c:v>4733000000</c:v>
                </c:pt>
                <c:pt idx="1915">
                  <c:v>6499000000</c:v>
                </c:pt>
                <c:pt idx="1916">
                  <c:v>7128000000</c:v>
                </c:pt>
                <c:pt idx="1917">
                  <c:v>8122000000</c:v>
                </c:pt>
                <c:pt idx="1918">
                  <c:v>11686000000</c:v>
                </c:pt>
                <c:pt idx="1919">
                  <c:v>12837000000</c:v>
                </c:pt>
                <c:pt idx="1920">
                  <c:v>9843000000</c:v>
                </c:pt>
                <c:pt idx="1921">
                  <c:v>9986000000</c:v>
                </c:pt>
                <c:pt idx="1922">
                  <c:v>11598000000</c:v>
                </c:pt>
                <c:pt idx="1923">
                  <c:v>11835000000</c:v>
                </c:pt>
                <c:pt idx="1924">
                  <c:v>6027000000</c:v>
                </c:pt>
                <c:pt idx="1925">
                  <c:v>6236000000</c:v>
                </c:pt>
                <c:pt idx="1926">
                  <c:v>6595000000</c:v>
                </c:pt>
                <c:pt idx="1927">
                  <c:v>7634000000</c:v>
                </c:pt>
                <c:pt idx="1928">
                  <c:v>8858000000</c:v>
                </c:pt>
                <c:pt idx="1929">
                  <c:v>9008000000</c:v>
                </c:pt>
                <c:pt idx="1930">
                  <c:v>10438000000</c:v>
                </c:pt>
                <c:pt idx="1931">
                  <c:v>12917000000</c:v>
                </c:pt>
                <c:pt idx="1932">
                  <c:v>14047000000</c:v>
                </c:pt>
                <c:pt idx="1933">
                  <c:v>12315000000</c:v>
                </c:pt>
                <c:pt idx="1934">
                  <c:v>12969000000</c:v>
                </c:pt>
                <c:pt idx="1935">
                  <c:v>14882000000</c:v>
                </c:pt>
                <c:pt idx="1936">
                  <c:v>14559000000</c:v>
                </c:pt>
                <c:pt idx="1937">
                  <c:v>2388000000</c:v>
                </c:pt>
                <c:pt idx="1938">
                  <c:v>2728000000</c:v>
                </c:pt>
                <c:pt idx="1939">
                  <c:v>2486000000</c:v>
                </c:pt>
                <c:pt idx="1940">
                  <c:v>2677000000</c:v>
                </c:pt>
                <c:pt idx="1941">
                  <c:v>3024000000</c:v>
                </c:pt>
                <c:pt idx="1942">
                  <c:v>3239000000</c:v>
                </c:pt>
                <c:pt idx="1943">
                  <c:v>3369000000</c:v>
                </c:pt>
                <c:pt idx="1944">
                  <c:v>3414000000</c:v>
                </c:pt>
                <c:pt idx="1945">
                  <c:v>3535000000</c:v>
                </c:pt>
                <c:pt idx="1946">
                  <c:v>3176000000</c:v>
                </c:pt>
                <c:pt idx="1947">
                  <c:v>3211000000</c:v>
                </c:pt>
                <c:pt idx="1948">
                  <c:v>3143000000</c:v>
                </c:pt>
                <c:pt idx="1949">
                  <c:v>3193000000</c:v>
                </c:pt>
                <c:pt idx="1950">
                  <c:v>128000000</c:v>
                </c:pt>
                <c:pt idx="1951">
                  <c:v>272000000</c:v>
                </c:pt>
                <c:pt idx="1952">
                  <c:v>285000000</c:v>
                </c:pt>
                <c:pt idx="1953">
                  <c:v>369000000</c:v>
                </c:pt>
                <c:pt idx="1954">
                  <c:v>498000000</c:v>
                </c:pt>
                <c:pt idx="1955">
                  <c:v>760000000</c:v>
                </c:pt>
                <c:pt idx="1956">
                  <c:v>874000000</c:v>
                </c:pt>
                <c:pt idx="1957">
                  <c:v>874000000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4463000000</c:v>
                </c:pt>
                <c:pt idx="1962">
                  <c:v>7220000000</c:v>
                </c:pt>
                <c:pt idx="1963">
                  <c:v>394000000</c:v>
                </c:pt>
                <c:pt idx="1964">
                  <c:v>419000000</c:v>
                </c:pt>
                <c:pt idx="1965">
                  <c:v>400000000</c:v>
                </c:pt>
                <c:pt idx="1966">
                  <c:v>523000000</c:v>
                </c:pt>
                <c:pt idx="1967">
                  <c:v>607000000</c:v>
                </c:pt>
                <c:pt idx="1968">
                  <c:v>1325000000</c:v>
                </c:pt>
                <c:pt idx="1969">
                  <c:v>1676000000</c:v>
                </c:pt>
                <c:pt idx="1970">
                  <c:v>2073000000</c:v>
                </c:pt>
                <c:pt idx="1971">
                  <c:v>2625000000</c:v>
                </c:pt>
                <c:pt idx="1972">
                  <c:v>1687000000</c:v>
                </c:pt>
                <c:pt idx="1973">
                  <c:v>1631000000</c:v>
                </c:pt>
                <c:pt idx="1974">
                  <c:v>2018000000</c:v>
                </c:pt>
                <c:pt idx="1975">
                  <c:v>1919000000</c:v>
                </c:pt>
                <c:pt idx="1976">
                  <c:v>3429000000</c:v>
                </c:pt>
                <c:pt idx="1977">
                  <c:v>4726000000</c:v>
                </c:pt>
                <c:pt idx="1978">
                  <c:v>5278000000</c:v>
                </c:pt>
                <c:pt idx="1979">
                  <c:v>5879000000</c:v>
                </c:pt>
                <c:pt idx="1980">
                  <c:v>7262000000</c:v>
                </c:pt>
                <c:pt idx="1981">
                  <c:v>7806000000</c:v>
                </c:pt>
                <c:pt idx="1982">
                  <c:v>9720000000</c:v>
                </c:pt>
                <c:pt idx="1983">
                  <c:v>12427000000</c:v>
                </c:pt>
                <c:pt idx="1984">
                  <c:v>15821000000</c:v>
                </c:pt>
                <c:pt idx="1985">
                  <c:v>12369000000</c:v>
                </c:pt>
                <c:pt idx="1986">
                  <c:v>13239000000</c:v>
                </c:pt>
                <c:pt idx="1987">
                  <c:v>16961000000</c:v>
                </c:pt>
                <c:pt idx="1988">
                  <c:v>17876000000</c:v>
                </c:pt>
                <c:pt idx="1989">
                  <c:v>27000000</c:v>
                </c:pt>
                <c:pt idx="1990">
                  <c:v>29000000</c:v>
                </c:pt>
                <c:pt idx="1991">
                  <c:v>31000000</c:v>
                </c:pt>
                <c:pt idx="1992">
                  <c:v>30000000</c:v>
                </c:pt>
                <c:pt idx="1993">
                  <c:v>44000000</c:v>
                </c:pt>
                <c:pt idx="1994">
                  <c:v>67000000</c:v>
                </c:pt>
                <c:pt idx="1995">
                  <c:v>148000000</c:v>
                </c:pt>
                <c:pt idx="1996">
                  <c:v>177000000</c:v>
                </c:pt>
                <c:pt idx="1997">
                  <c:v>224000000</c:v>
                </c:pt>
                <c:pt idx="1998">
                  <c:v>223000000</c:v>
                </c:pt>
                <c:pt idx="1999">
                  <c:v>224000000</c:v>
                </c:pt>
                <c:pt idx="2000">
                  <c:v>298000000</c:v>
                </c:pt>
                <c:pt idx="2001">
                  <c:v>337000000</c:v>
                </c:pt>
                <c:pt idx="2002">
                  <c:v>41000000</c:v>
                </c:pt>
                <c:pt idx="2003">
                  <c:v>39000000</c:v>
                </c:pt>
                <c:pt idx="2004">
                  <c:v>45000000</c:v>
                </c:pt>
                <c:pt idx="2005">
                  <c:v>54000000</c:v>
                </c:pt>
                <c:pt idx="2006">
                  <c:v>70000000</c:v>
                </c:pt>
                <c:pt idx="2007">
                  <c:v>74000000</c:v>
                </c:pt>
                <c:pt idx="2008">
                  <c:v>87000000</c:v>
                </c:pt>
                <c:pt idx="2009">
                  <c:v>102000000</c:v>
                </c:pt>
                <c:pt idx="2010">
                  <c:v>112000000</c:v>
                </c:pt>
                <c:pt idx="2011">
                  <c:v>115000000</c:v>
                </c:pt>
                <c:pt idx="2012">
                  <c:v>124000000</c:v>
                </c:pt>
                <c:pt idx="2013">
                  <c:v>135000000</c:v>
                </c:pt>
                <c:pt idx="2014">
                  <c:v>148000000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9900000</c:v>
                </c:pt>
                <c:pt idx="2029">
                  <c:v>6200000</c:v>
                </c:pt>
                <c:pt idx="2030">
                  <c:v>6900000</c:v>
                </c:pt>
                <c:pt idx="2031">
                  <c:v>7400000</c:v>
                </c:pt>
                <c:pt idx="2032">
                  <c:v>7700000</c:v>
                </c:pt>
                <c:pt idx="2033">
                  <c:v>7300000</c:v>
                </c:pt>
                <c:pt idx="2034">
                  <c:v>6700000</c:v>
                </c:pt>
                <c:pt idx="2035">
                  <c:v>5000000</c:v>
                </c:pt>
                <c:pt idx="2036">
                  <c:v>7700000</c:v>
                </c:pt>
                <c:pt idx="2037">
                  <c:v>8300000</c:v>
                </c:pt>
                <c:pt idx="2038">
                  <c:v>11100000</c:v>
                </c:pt>
                <c:pt idx="2039">
                  <c:v>15900000</c:v>
                </c:pt>
                <c:pt idx="2040">
                  <c:v>15000000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3418000000</c:v>
                </c:pt>
                <c:pt idx="2045">
                  <c:v>6486000000</c:v>
                </c:pt>
                <c:pt idx="2046">
                  <c:v>4626000000</c:v>
                </c:pt>
                <c:pt idx="2047">
                  <c:v>4769000000</c:v>
                </c:pt>
                <c:pt idx="2048">
                  <c:v>6907000000</c:v>
                </c:pt>
                <c:pt idx="2049">
                  <c:v>6775000000</c:v>
                </c:pt>
                <c:pt idx="2050">
                  <c:v>6744000000</c:v>
                </c:pt>
                <c:pt idx="2051">
                  <c:v>7536000000</c:v>
                </c:pt>
                <c:pt idx="2052">
                  <c:v>9317000000</c:v>
                </c:pt>
                <c:pt idx="2053">
                  <c:v>8400000000</c:v>
                </c:pt>
                <c:pt idx="2054">
                  <c:v>152000000</c:v>
                </c:pt>
                <c:pt idx="2055">
                  <c:v>175000000</c:v>
                </c:pt>
                <c:pt idx="2056">
                  <c:v>210000000</c:v>
                </c:pt>
                <c:pt idx="2057">
                  <c:v>269000000</c:v>
                </c:pt>
                <c:pt idx="2058">
                  <c:v>286000000</c:v>
                </c:pt>
                <c:pt idx="2059">
                  <c:v>334000000</c:v>
                </c:pt>
                <c:pt idx="2060">
                  <c:v>329000000</c:v>
                </c:pt>
                <c:pt idx="2061">
                  <c:v>622000000</c:v>
                </c:pt>
                <c:pt idx="2062">
                  <c:v>637000000</c:v>
                </c:pt>
                <c:pt idx="2063">
                  <c:v>474000000</c:v>
                </c:pt>
                <c:pt idx="2064">
                  <c:v>464000000</c:v>
                </c:pt>
                <c:pt idx="2065">
                  <c:v>464000000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77000000</c:v>
                </c:pt>
                <c:pt idx="2070">
                  <c:v>159000000</c:v>
                </c:pt>
                <c:pt idx="2071">
                  <c:v>220000000</c:v>
                </c:pt>
                <c:pt idx="2072">
                  <c:v>308000000</c:v>
                </c:pt>
                <c:pt idx="2073">
                  <c:v>416000000</c:v>
                </c:pt>
                <c:pt idx="2074">
                  <c:v>1016000000</c:v>
                </c:pt>
                <c:pt idx="2075">
                  <c:v>1133000000</c:v>
                </c:pt>
                <c:pt idx="2076">
                  <c:v>989000000</c:v>
                </c:pt>
                <c:pt idx="2077">
                  <c:v>951000000</c:v>
                </c:pt>
                <c:pt idx="2078">
                  <c:v>1149000000</c:v>
                </c:pt>
                <c:pt idx="2079">
                  <c:v>1066000000</c:v>
                </c:pt>
                <c:pt idx="2080">
                  <c:v>225000000</c:v>
                </c:pt>
                <c:pt idx="2081">
                  <c:v>221000000</c:v>
                </c:pt>
                <c:pt idx="2082">
                  <c:v>247000000</c:v>
                </c:pt>
                <c:pt idx="2083">
                  <c:v>258000000</c:v>
                </c:pt>
                <c:pt idx="2084">
                  <c:v>256000000</c:v>
                </c:pt>
                <c:pt idx="2085">
                  <c:v>269000000</c:v>
                </c:pt>
                <c:pt idx="2086">
                  <c:v>323000000</c:v>
                </c:pt>
                <c:pt idx="2087">
                  <c:v>60000000</c:v>
                </c:pt>
                <c:pt idx="2088">
                  <c:v>46000000</c:v>
                </c:pt>
                <c:pt idx="2089">
                  <c:v>27000000</c:v>
                </c:pt>
                <c:pt idx="2090">
                  <c:v>29000000</c:v>
                </c:pt>
                <c:pt idx="2091">
                  <c:v>31000000</c:v>
                </c:pt>
                <c:pt idx="2092">
                  <c:v>26000000</c:v>
                </c:pt>
                <c:pt idx="2093">
                  <c:v>10000000</c:v>
                </c:pt>
                <c:pt idx="2094">
                  <c:v>14000000</c:v>
                </c:pt>
                <c:pt idx="2095">
                  <c:v>38000000</c:v>
                </c:pt>
                <c:pt idx="2096">
                  <c:v>60000000</c:v>
                </c:pt>
                <c:pt idx="2097">
                  <c:v>58000000</c:v>
                </c:pt>
                <c:pt idx="2098">
                  <c:v>64000000</c:v>
                </c:pt>
                <c:pt idx="2099">
                  <c:v>23000000</c:v>
                </c:pt>
                <c:pt idx="2100">
                  <c:v>22000000</c:v>
                </c:pt>
                <c:pt idx="2101">
                  <c:v>34000000</c:v>
                </c:pt>
                <c:pt idx="2102">
                  <c:v>25000000</c:v>
                </c:pt>
                <c:pt idx="2103">
                  <c:v>26000000</c:v>
                </c:pt>
                <c:pt idx="2104">
                  <c:v>44000000</c:v>
                </c:pt>
                <c:pt idx="2105">
                  <c:v>41000000</c:v>
                </c:pt>
                <c:pt idx="2106">
                  <c:v>5142000000</c:v>
                </c:pt>
                <c:pt idx="2107">
                  <c:v>4641000000</c:v>
                </c:pt>
                <c:pt idx="2108">
                  <c:v>4458000000</c:v>
                </c:pt>
                <c:pt idx="2109">
                  <c:v>3842000000</c:v>
                </c:pt>
                <c:pt idx="2110">
                  <c:v>5327000000</c:v>
                </c:pt>
                <c:pt idx="2111">
                  <c:v>6209000000</c:v>
                </c:pt>
                <c:pt idx="2112">
                  <c:v>7536000000</c:v>
                </c:pt>
                <c:pt idx="2113">
                  <c:v>9066000000</c:v>
                </c:pt>
                <c:pt idx="2114">
                  <c:v>10714000000</c:v>
                </c:pt>
                <c:pt idx="2115">
                  <c:v>9403000000</c:v>
                </c:pt>
                <c:pt idx="2116">
                  <c:v>14178000000</c:v>
                </c:pt>
                <c:pt idx="2117">
                  <c:v>18082000000</c:v>
                </c:pt>
                <c:pt idx="2118">
                  <c:v>19261000000</c:v>
                </c:pt>
                <c:pt idx="2119">
                  <c:v>511000000</c:v>
                </c:pt>
                <c:pt idx="2120">
                  <c:v>484000000</c:v>
                </c:pt>
                <c:pt idx="2121">
                  <c:v>489000000</c:v>
                </c:pt>
                <c:pt idx="2122">
                  <c:v>538000000</c:v>
                </c:pt>
                <c:pt idx="2123">
                  <c:v>626000000</c:v>
                </c:pt>
                <c:pt idx="2124">
                  <c:v>659000000</c:v>
                </c:pt>
                <c:pt idx="2125">
                  <c:v>651000000</c:v>
                </c:pt>
                <c:pt idx="2126">
                  <c:v>665000000</c:v>
                </c:pt>
                <c:pt idx="2127">
                  <c:v>667000000</c:v>
                </c:pt>
                <c:pt idx="2128">
                  <c:v>619000000</c:v>
                </c:pt>
                <c:pt idx="2129">
                  <c:v>681000000</c:v>
                </c:pt>
                <c:pt idx="2130">
                  <c:v>729000000</c:v>
                </c:pt>
                <c:pt idx="2131">
                  <c:v>854000000</c:v>
                </c:pt>
                <c:pt idx="2132">
                  <c:v>441000000</c:v>
                </c:pt>
                <c:pt idx="2133">
                  <c:v>649000000</c:v>
                </c:pt>
                <c:pt idx="2134">
                  <c:v>742000000</c:v>
                </c:pt>
                <c:pt idx="2135">
                  <c:v>876000000</c:v>
                </c:pt>
                <c:pt idx="2136">
                  <c:v>931000000</c:v>
                </c:pt>
                <c:pt idx="2137">
                  <c:v>1282000000</c:v>
                </c:pt>
                <c:pt idx="2138">
                  <c:v>1655000000</c:v>
                </c:pt>
                <c:pt idx="2139">
                  <c:v>2352000000</c:v>
                </c:pt>
                <c:pt idx="2140">
                  <c:v>3004000000</c:v>
                </c:pt>
                <c:pt idx="2141">
                  <c:v>2539000000</c:v>
                </c:pt>
                <c:pt idx="2142">
                  <c:v>2335000000</c:v>
                </c:pt>
                <c:pt idx="2143">
                  <c:v>2514000000</c:v>
                </c:pt>
                <c:pt idx="2144">
                  <c:v>2365000000</c:v>
                </c:pt>
                <c:pt idx="2145">
                  <c:v>1016000000</c:v>
                </c:pt>
                <c:pt idx="2146">
                  <c:v>1059000000</c:v>
                </c:pt>
                <c:pt idx="2147">
                  <c:v>1152000000</c:v>
                </c:pt>
                <c:pt idx="2148">
                  <c:v>1427000000</c:v>
                </c:pt>
                <c:pt idx="2149">
                  <c:v>1725000000</c:v>
                </c:pt>
                <c:pt idx="2150">
                  <c:v>1894000000</c:v>
                </c:pt>
                <c:pt idx="2151">
                  <c:v>2074000000</c:v>
                </c:pt>
                <c:pt idx="2152">
                  <c:v>2465000000</c:v>
                </c:pt>
                <c:pt idx="2153">
                  <c:v>2954000000</c:v>
                </c:pt>
                <c:pt idx="2154">
                  <c:v>2735000000</c:v>
                </c:pt>
                <c:pt idx="2155">
                  <c:v>2721000000</c:v>
                </c:pt>
                <c:pt idx="2156">
                  <c:v>2953000000</c:v>
                </c:pt>
                <c:pt idx="2157">
                  <c:v>2841000000</c:v>
                </c:pt>
                <c:pt idx="2158">
                  <c:v>4000000</c:v>
                </c:pt>
                <c:pt idx="2159">
                  <c:v>8800000</c:v>
                </c:pt>
                <c:pt idx="2160">
                  <c:v>800000</c:v>
                </c:pt>
                <c:pt idx="2161">
                  <c:v>1600000</c:v>
                </c:pt>
                <c:pt idx="2162">
                  <c:v>3500000</c:v>
                </c:pt>
                <c:pt idx="2163">
                  <c:v>6400000</c:v>
                </c:pt>
                <c:pt idx="2164">
                  <c:v>35300000</c:v>
                </c:pt>
                <c:pt idx="2165">
                  <c:v>37800000</c:v>
                </c:pt>
                <c:pt idx="2166">
                  <c:v>40600000</c:v>
                </c:pt>
                <c:pt idx="2167">
                  <c:v>50000000</c:v>
                </c:pt>
                <c:pt idx="2168">
                  <c:v>65400000</c:v>
                </c:pt>
                <c:pt idx="2169">
                  <c:v>86700000</c:v>
                </c:pt>
                <c:pt idx="2170">
                  <c:v>66900000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3338000000</c:v>
                </c:pt>
                <c:pt idx="2185">
                  <c:v>3256000000</c:v>
                </c:pt>
                <c:pt idx="2186">
                  <c:v>3695000000</c:v>
                </c:pt>
                <c:pt idx="2187">
                  <c:v>6674000000</c:v>
                </c:pt>
                <c:pt idx="2188">
                  <c:v>7571000000</c:v>
                </c:pt>
                <c:pt idx="2189">
                  <c:v>8629000000</c:v>
                </c:pt>
                <c:pt idx="2190">
                  <c:v>9211000000</c:v>
                </c:pt>
                <c:pt idx="2191">
                  <c:v>10226000000</c:v>
                </c:pt>
                <c:pt idx="2192">
                  <c:v>9178000000</c:v>
                </c:pt>
                <c:pt idx="2193">
                  <c:v>8684000000</c:v>
                </c:pt>
                <c:pt idx="2194">
                  <c:v>10308000000</c:v>
                </c:pt>
                <c:pt idx="2195">
                  <c:v>10707000000</c:v>
                </c:pt>
                <c:pt idx="2196">
                  <c:v>11201000000</c:v>
                </c:pt>
                <c:pt idx="2197">
                  <c:v>8527000000</c:v>
                </c:pt>
                <c:pt idx="2198">
                  <c:v>7919000000</c:v>
                </c:pt>
                <c:pt idx="2199">
                  <c:v>7621000000</c:v>
                </c:pt>
                <c:pt idx="2200">
                  <c:v>7005000000</c:v>
                </c:pt>
                <c:pt idx="2201">
                  <c:v>8226000000</c:v>
                </c:pt>
                <c:pt idx="2202">
                  <c:v>8290000000</c:v>
                </c:pt>
                <c:pt idx="2203">
                  <c:v>8508000000</c:v>
                </c:pt>
                <c:pt idx="2204">
                  <c:v>9288000000</c:v>
                </c:pt>
                <c:pt idx="2205">
                  <c:v>13479000000</c:v>
                </c:pt>
                <c:pt idx="2206">
                  <c:v>13304000000</c:v>
                </c:pt>
                <c:pt idx="2207">
                  <c:v>14398000000</c:v>
                </c:pt>
                <c:pt idx="2208">
                  <c:v>17467000000</c:v>
                </c:pt>
                <c:pt idx="2209">
                  <c:v>19653000000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32656000000</c:v>
                </c:pt>
                <c:pt idx="2224">
                  <c:v>33829000000</c:v>
                </c:pt>
                <c:pt idx="2225">
                  <c:v>35468000000</c:v>
                </c:pt>
                <c:pt idx="2226">
                  <c:v>43863000000</c:v>
                </c:pt>
                <c:pt idx="2227">
                  <c:v>49996000000</c:v>
                </c:pt>
                <c:pt idx="2228">
                  <c:v>53066000000</c:v>
                </c:pt>
                <c:pt idx="2229">
                  <c:v>57543000000</c:v>
                </c:pt>
                <c:pt idx="2230">
                  <c:v>65020000000</c:v>
                </c:pt>
                <c:pt idx="2231">
                  <c:v>70434000000</c:v>
                </c:pt>
                <c:pt idx="2232">
                  <c:v>59743000000</c:v>
                </c:pt>
                <c:pt idx="2233">
                  <c:v>59042000000</c:v>
                </c:pt>
                <c:pt idx="2234">
                  <c:v>67698000000</c:v>
                </c:pt>
                <c:pt idx="2235">
                  <c:v>63198000000</c:v>
                </c:pt>
                <c:pt idx="2236">
                  <c:v>388000000</c:v>
                </c:pt>
                <c:pt idx="2237">
                  <c:v>347000000</c:v>
                </c:pt>
                <c:pt idx="2238">
                  <c:v>594000000</c:v>
                </c:pt>
                <c:pt idx="2239">
                  <c:v>709000000</c:v>
                </c:pt>
                <c:pt idx="2240">
                  <c:v>808000000</c:v>
                </c:pt>
                <c:pt idx="2241">
                  <c:v>729000000</c:v>
                </c:pt>
                <c:pt idx="2242">
                  <c:v>733000000</c:v>
                </c:pt>
                <c:pt idx="2243">
                  <c:v>750000000</c:v>
                </c:pt>
                <c:pt idx="2244">
                  <c:v>803000000</c:v>
                </c:pt>
                <c:pt idx="2245">
                  <c:v>754000000</c:v>
                </c:pt>
                <c:pt idx="2246">
                  <c:v>1044000000</c:v>
                </c:pt>
                <c:pt idx="2247">
                  <c:v>1421000000</c:v>
                </c:pt>
                <c:pt idx="2248">
                  <c:v>1756000000</c:v>
                </c:pt>
                <c:pt idx="2249">
                  <c:v>58000000</c:v>
                </c:pt>
                <c:pt idx="2250">
                  <c:v>62000000</c:v>
                </c:pt>
                <c:pt idx="2251">
                  <c:v>57000000</c:v>
                </c:pt>
                <c:pt idx="2252">
                  <c:v>75000000</c:v>
                </c:pt>
                <c:pt idx="2253">
                  <c:v>103000000</c:v>
                </c:pt>
                <c:pt idx="2254">
                  <c:v>121000000</c:v>
                </c:pt>
                <c:pt idx="2255">
                  <c:v>132000000</c:v>
                </c:pt>
                <c:pt idx="2256">
                  <c:v>125000000</c:v>
                </c:pt>
                <c:pt idx="2257">
                  <c:v>110000000</c:v>
                </c:pt>
                <c:pt idx="2258">
                  <c:v>83000000</c:v>
                </c:pt>
                <c:pt idx="2259">
                  <c:v>90000000</c:v>
                </c:pt>
                <c:pt idx="2260">
                  <c:v>94000000</c:v>
                </c:pt>
                <c:pt idx="2261">
                  <c:v>94000000</c:v>
                </c:pt>
                <c:pt idx="2262">
                  <c:v>281000000</c:v>
                </c:pt>
                <c:pt idx="2263">
                  <c:v>233000000</c:v>
                </c:pt>
                <c:pt idx="2264">
                  <c:v>210000000</c:v>
                </c:pt>
                <c:pt idx="2265">
                  <c:v>282000000</c:v>
                </c:pt>
                <c:pt idx="2266">
                  <c:v>326000000</c:v>
                </c:pt>
                <c:pt idx="2267">
                  <c:v>382000000</c:v>
                </c:pt>
                <c:pt idx="2268">
                  <c:v>294000000</c:v>
                </c:pt>
                <c:pt idx="2269">
                  <c:v>302000000</c:v>
                </c:pt>
                <c:pt idx="2270">
                  <c:v>311000000</c:v>
                </c:pt>
                <c:pt idx="2271">
                  <c:v>296000000</c:v>
                </c:pt>
                <c:pt idx="2272">
                  <c:v>309000000</c:v>
                </c:pt>
                <c:pt idx="2273">
                  <c:v>321000000</c:v>
                </c:pt>
                <c:pt idx="2274">
                  <c:v>335000000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82000000</c:v>
                </c:pt>
                <c:pt idx="2289">
                  <c:v>89000000</c:v>
                </c:pt>
                <c:pt idx="2290">
                  <c:v>91000000</c:v>
                </c:pt>
                <c:pt idx="2291">
                  <c:v>91000000</c:v>
                </c:pt>
                <c:pt idx="2292">
                  <c:v>96000000</c:v>
                </c:pt>
                <c:pt idx="2293">
                  <c:v>104000000</c:v>
                </c:pt>
                <c:pt idx="2294">
                  <c:v>113000000</c:v>
                </c:pt>
                <c:pt idx="2295">
                  <c:v>110000000</c:v>
                </c:pt>
                <c:pt idx="2296">
                  <c:v>96000000</c:v>
                </c:pt>
                <c:pt idx="2297">
                  <c:v>88000000</c:v>
                </c:pt>
                <c:pt idx="2298">
                  <c:v>86000000</c:v>
                </c:pt>
                <c:pt idx="2299">
                  <c:v>92000000</c:v>
                </c:pt>
                <c:pt idx="2300">
                  <c:v>93000000</c:v>
                </c:pt>
                <c:pt idx="2301">
                  <c:v>5000000</c:v>
                </c:pt>
                <c:pt idx="2302">
                  <c:v>3000000</c:v>
                </c:pt>
                <c:pt idx="2303">
                  <c:v>108000000</c:v>
                </c:pt>
                <c:pt idx="2304">
                  <c:v>17000000</c:v>
                </c:pt>
                <c:pt idx="2305">
                  <c:v>21000000</c:v>
                </c:pt>
                <c:pt idx="2306">
                  <c:v>150000000</c:v>
                </c:pt>
                <c:pt idx="2307">
                  <c:v>252000000</c:v>
                </c:pt>
                <c:pt idx="2308">
                  <c:v>262000000</c:v>
                </c:pt>
                <c:pt idx="2309">
                  <c:v>331000000</c:v>
                </c:pt>
                <c:pt idx="2310">
                  <c:v>299000000</c:v>
                </c:pt>
                <c:pt idx="2311">
                  <c:v>94000000</c:v>
                </c:pt>
                <c:pt idx="2312">
                  <c:v>185000000</c:v>
                </c:pt>
                <c:pt idx="2313">
                  <c:v>880000000</c:v>
                </c:pt>
                <c:pt idx="2314">
                  <c:v>42000000</c:v>
                </c:pt>
                <c:pt idx="2315">
                  <c:v>26000000</c:v>
                </c:pt>
                <c:pt idx="2316">
                  <c:v>17000000</c:v>
                </c:pt>
                <c:pt idx="2317">
                  <c:v>18000000</c:v>
                </c:pt>
                <c:pt idx="2318">
                  <c:v>52000000</c:v>
                </c:pt>
                <c:pt idx="2319">
                  <c:v>96000000</c:v>
                </c:pt>
                <c:pt idx="2320">
                  <c:v>109000000</c:v>
                </c:pt>
                <c:pt idx="2321">
                  <c:v>73000000</c:v>
                </c:pt>
                <c:pt idx="2322">
                  <c:v>83000000</c:v>
                </c:pt>
                <c:pt idx="2323">
                  <c:v>70000000</c:v>
                </c:pt>
                <c:pt idx="2324">
                  <c:v>69000000</c:v>
                </c:pt>
                <c:pt idx="2325">
                  <c:v>69000000</c:v>
                </c:pt>
                <c:pt idx="2326">
                  <c:v>79000000</c:v>
                </c:pt>
                <c:pt idx="2327">
                  <c:v>24000000</c:v>
                </c:pt>
                <c:pt idx="2328">
                  <c:v>23000000</c:v>
                </c:pt>
                <c:pt idx="2329">
                  <c:v>45000000</c:v>
                </c:pt>
                <c:pt idx="2330">
                  <c:v>70000000</c:v>
                </c:pt>
                <c:pt idx="2331">
                  <c:v>75000000</c:v>
                </c:pt>
                <c:pt idx="2332">
                  <c:v>77000000</c:v>
                </c:pt>
                <c:pt idx="2333">
                  <c:v>75000000</c:v>
                </c:pt>
                <c:pt idx="2334">
                  <c:v>32000000</c:v>
                </c:pt>
                <c:pt idx="2335">
                  <c:v>26000000</c:v>
                </c:pt>
                <c:pt idx="2336">
                  <c:v>40000000</c:v>
                </c:pt>
                <c:pt idx="2337">
                  <c:v>51000000</c:v>
                </c:pt>
                <c:pt idx="2338">
                  <c:v>51000000</c:v>
                </c:pt>
                <c:pt idx="2339">
                  <c:v>0</c:v>
                </c:pt>
                <c:pt idx="2340">
                  <c:v>4825000000</c:v>
                </c:pt>
                <c:pt idx="2341">
                  <c:v>5200000000</c:v>
                </c:pt>
                <c:pt idx="2342">
                  <c:v>5671000000</c:v>
                </c:pt>
                <c:pt idx="2343">
                  <c:v>6548000000</c:v>
                </c:pt>
                <c:pt idx="2344">
                  <c:v>7686000000</c:v>
                </c:pt>
                <c:pt idx="2345">
                  <c:v>7739000000</c:v>
                </c:pt>
                <c:pt idx="2346">
                  <c:v>10016000000</c:v>
                </c:pt>
                <c:pt idx="2347">
                  <c:v>12259000000</c:v>
                </c:pt>
                <c:pt idx="2348">
                  <c:v>12060000000</c:v>
                </c:pt>
                <c:pt idx="2349">
                  <c:v>10100000000</c:v>
                </c:pt>
                <c:pt idx="2350">
                  <c:v>10991000000</c:v>
                </c:pt>
                <c:pt idx="2351">
                  <c:v>12777000000</c:v>
                </c:pt>
                <c:pt idx="2352">
                  <c:v>12415000000</c:v>
                </c:pt>
                <c:pt idx="2353">
                  <c:v>8988000000</c:v>
                </c:pt>
                <c:pt idx="2354">
                  <c:v>9290000000</c:v>
                </c:pt>
                <c:pt idx="2355">
                  <c:v>9117000000</c:v>
                </c:pt>
                <c:pt idx="2356">
                  <c:v>10493000000</c:v>
                </c:pt>
                <c:pt idx="2357">
                  <c:v>11404000000</c:v>
                </c:pt>
                <c:pt idx="2358">
                  <c:v>11937000000</c:v>
                </c:pt>
                <c:pt idx="2359">
                  <c:v>12852000000</c:v>
                </c:pt>
                <c:pt idx="2360">
                  <c:v>14721000000</c:v>
                </c:pt>
                <c:pt idx="2361">
                  <c:v>17570000000</c:v>
                </c:pt>
                <c:pt idx="2362">
                  <c:v>16665000000</c:v>
                </c:pt>
                <c:pt idx="2363">
                  <c:v>17614000000</c:v>
                </c:pt>
                <c:pt idx="2364">
                  <c:v>20640000000</c:v>
                </c:pt>
                <c:pt idx="2365">
                  <c:v>19439000000</c:v>
                </c:pt>
                <c:pt idx="2366">
                  <c:v>1082000000</c:v>
                </c:pt>
                <c:pt idx="2367">
                  <c:v>1150000000</c:v>
                </c:pt>
                <c:pt idx="2368">
                  <c:v>970000000</c:v>
                </c:pt>
                <c:pt idx="2369">
                  <c:v>877000000</c:v>
                </c:pt>
                <c:pt idx="2370">
                  <c:v>1883000000</c:v>
                </c:pt>
                <c:pt idx="2371">
                  <c:v>2035000000</c:v>
                </c:pt>
                <c:pt idx="2372">
                  <c:v>2113000000</c:v>
                </c:pt>
                <c:pt idx="2373">
                  <c:v>2972000000</c:v>
                </c:pt>
                <c:pt idx="2374">
                  <c:v>3176000000</c:v>
                </c:pt>
                <c:pt idx="2375">
                  <c:v>3781000000</c:v>
                </c:pt>
                <c:pt idx="2376">
                  <c:v>6308000000</c:v>
                </c:pt>
                <c:pt idx="2377">
                  <c:v>6308000000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5000000</c:v>
                </c:pt>
                <c:pt idx="2382">
                  <c:v>6200000</c:v>
                </c:pt>
                <c:pt idx="2383">
                  <c:v>9600000</c:v>
                </c:pt>
                <c:pt idx="2384">
                  <c:v>9100000</c:v>
                </c:pt>
                <c:pt idx="2385">
                  <c:v>11200000</c:v>
                </c:pt>
                <c:pt idx="2386">
                  <c:v>16500000</c:v>
                </c:pt>
                <c:pt idx="2387">
                  <c:v>23700000</c:v>
                </c:pt>
                <c:pt idx="2388">
                  <c:v>19500000</c:v>
                </c:pt>
                <c:pt idx="2389">
                  <c:v>32400000</c:v>
                </c:pt>
                <c:pt idx="2390">
                  <c:v>39800000</c:v>
                </c:pt>
                <c:pt idx="2391">
                  <c:v>60400000</c:v>
                </c:pt>
                <c:pt idx="2392">
                  <c:v>381000000</c:v>
                </c:pt>
                <c:pt idx="2393">
                  <c:v>626000000</c:v>
                </c:pt>
                <c:pt idx="2394">
                  <c:v>639000000</c:v>
                </c:pt>
                <c:pt idx="2395">
                  <c:v>654000000</c:v>
                </c:pt>
                <c:pt idx="2396">
                  <c:v>762000000</c:v>
                </c:pt>
                <c:pt idx="2397">
                  <c:v>835000000</c:v>
                </c:pt>
                <c:pt idx="2398">
                  <c:v>986000000</c:v>
                </c:pt>
                <c:pt idx="2399">
                  <c:v>1215000000</c:v>
                </c:pt>
                <c:pt idx="2400">
                  <c:v>1293000000</c:v>
                </c:pt>
                <c:pt idx="2401">
                  <c:v>1192000000</c:v>
                </c:pt>
                <c:pt idx="2402">
                  <c:v>1279000000</c:v>
                </c:pt>
                <c:pt idx="2403">
                  <c:v>1383000000</c:v>
                </c:pt>
                <c:pt idx="2404">
                  <c:v>1605000000</c:v>
                </c:pt>
                <c:pt idx="2405">
                  <c:v>9935000000</c:v>
                </c:pt>
                <c:pt idx="2406">
                  <c:v>9378000000</c:v>
                </c:pt>
                <c:pt idx="2407">
                  <c:v>10388000000</c:v>
                </c:pt>
                <c:pt idx="2408">
                  <c:v>10456000000</c:v>
                </c:pt>
                <c:pt idx="2409">
                  <c:v>13054000000</c:v>
                </c:pt>
                <c:pt idx="2410">
                  <c:v>12102000000</c:v>
                </c:pt>
                <c:pt idx="2411">
                  <c:v>16614000000</c:v>
                </c:pt>
                <c:pt idx="2412">
                  <c:v>20623000000</c:v>
                </c:pt>
                <c:pt idx="2413">
                  <c:v>22497000000</c:v>
                </c:pt>
                <c:pt idx="2414">
                  <c:v>19814000000</c:v>
                </c:pt>
                <c:pt idx="2415">
                  <c:v>23809000000</c:v>
                </c:pt>
                <c:pt idx="2416">
                  <c:v>30926000000</c:v>
                </c:pt>
                <c:pt idx="2417">
                  <c:v>37740000000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20000000</c:v>
                </c:pt>
                <c:pt idx="2425">
                  <c:v>26000000</c:v>
                </c:pt>
                <c:pt idx="2426">
                  <c:v>14000000</c:v>
                </c:pt>
                <c:pt idx="2427">
                  <c:v>16000000</c:v>
                </c:pt>
                <c:pt idx="2428">
                  <c:v>31000000</c:v>
                </c:pt>
                <c:pt idx="2429">
                  <c:v>24000000</c:v>
                </c:pt>
                <c:pt idx="2430">
                  <c:v>21000000</c:v>
                </c:pt>
                <c:pt idx="2431">
                  <c:v>11000000</c:v>
                </c:pt>
                <c:pt idx="2432">
                  <c:v>14000000</c:v>
                </c:pt>
                <c:pt idx="2433">
                  <c:v>16000000</c:v>
                </c:pt>
                <c:pt idx="2434">
                  <c:v>26000000</c:v>
                </c:pt>
                <c:pt idx="2435">
                  <c:v>25000000</c:v>
                </c:pt>
                <c:pt idx="2436">
                  <c:v>27000000</c:v>
                </c:pt>
                <c:pt idx="2437">
                  <c:v>23000000</c:v>
                </c:pt>
                <c:pt idx="2438">
                  <c:v>38000000</c:v>
                </c:pt>
                <c:pt idx="2439">
                  <c:v>44000000</c:v>
                </c:pt>
                <c:pt idx="2440">
                  <c:v>73000000</c:v>
                </c:pt>
                <c:pt idx="2441">
                  <c:v>105000000</c:v>
                </c:pt>
                <c:pt idx="2442">
                  <c:v>105000000</c:v>
                </c:pt>
                <c:pt idx="2443">
                  <c:v>0</c:v>
                </c:pt>
                <c:pt idx="2444">
                  <c:v>7000000</c:v>
                </c:pt>
                <c:pt idx="2445">
                  <c:v>6800000</c:v>
                </c:pt>
                <c:pt idx="2446">
                  <c:v>5900000</c:v>
                </c:pt>
                <c:pt idx="2447">
                  <c:v>10300000</c:v>
                </c:pt>
                <c:pt idx="2448">
                  <c:v>13100000</c:v>
                </c:pt>
                <c:pt idx="2449">
                  <c:v>15000000</c:v>
                </c:pt>
                <c:pt idx="2450">
                  <c:v>15700000</c:v>
                </c:pt>
                <c:pt idx="2451">
                  <c:v>15200000</c:v>
                </c:pt>
                <c:pt idx="2452">
                  <c:v>19500000</c:v>
                </c:pt>
                <c:pt idx="2453">
                  <c:v>16800000</c:v>
                </c:pt>
                <c:pt idx="2454">
                  <c:v>16800000</c:v>
                </c:pt>
                <c:pt idx="2455">
                  <c:v>0</c:v>
                </c:pt>
                <c:pt idx="2456">
                  <c:v>0</c:v>
                </c:pt>
                <c:pt idx="2457">
                  <c:v>371000000</c:v>
                </c:pt>
                <c:pt idx="2458">
                  <c:v>361000000</c:v>
                </c:pt>
                <c:pt idx="2459">
                  <c:v>402000000</c:v>
                </c:pt>
                <c:pt idx="2460">
                  <c:v>437000000</c:v>
                </c:pt>
                <c:pt idx="2461">
                  <c:v>568000000</c:v>
                </c:pt>
                <c:pt idx="2462">
                  <c:v>593000000</c:v>
                </c:pt>
                <c:pt idx="2463">
                  <c:v>517000000</c:v>
                </c:pt>
                <c:pt idx="2464">
                  <c:v>621000000</c:v>
                </c:pt>
                <c:pt idx="2465">
                  <c:v>557000000</c:v>
                </c:pt>
                <c:pt idx="2466">
                  <c:v>548000000</c:v>
                </c:pt>
                <c:pt idx="2467">
                  <c:v>630000000</c:v>
                </c:pt>
                <c:pt idx="2468">
                  <c:v>650000000</c:v>
                </c:pt>
                <c:pt idx="2469">
                  <c:v>650000000</c:v>
                </c:pt>
                <c:pt idx="2470">
                  <c:v>1977000000</c:v>
                </c:pt>
                <c:pt idx="2471">
                  <c:v>2061000000</c:v>
                </c:pt>
                <c:pt idx="2472">
                  <c:v>1831000000</c:v>
                </c:pt>
                <c:pt idx="2473">
                  <c:v>1935000000</c:v>
                </c:pt>
                <c:pt idx="2474">
                  <c:v>2432000000</c:v>
                </c:pt>
                <c:pt idx="2475">
                  <c:v>2800000000</c:v>
                </c:pt>
                <c:pt idx="2476">
                  <c:v>2999000000</c:v>
                </c:pt>
                <c:pt idx="2477">
                  <c:v>3373000000</c:v>
                </c:pt>
                <c:pt idx="2478">
                  <c:v>3909000000</c:v>
                </c:pt>
                <c:pt idx="2479">
                  <c:v>3526000000</c:v>
                </c:pt>
                <c:pt idx="2480">
                  <c:v>3477000000</c:v>
                </c:pt>
                <c:pt idx="2481">
                  <c:v>2529000000</c:v>
                </c:pt>
                <c:pt idx="2482">
                  <c:v>2931000000</c:v>
                </c:pt>
                <c:pt idx="2483">
                  <c:v>7636000000</c:v>
                </c:pt>
                <c:pt idx="2484">
                  <c:v>10067000000</c:v>
                </c:pt>
                <c:pt idx="2485">
                  <c:v>11901000000</c:v>
                </c:pt>
                <c:pt idx="2486">
                  <c:v>13203000000</c:v>
                </c:pt>
                <c:pt idx="2487">
                  <c:v>15888000000</c:v>
                </c:pt>
                <c:pt idx="2488">
                  <c:v>20760000000</c:v>
                </c:pt>
                <c:pt idx="2489">
                  <c:v>19137000000</c:v>
                </c:pt>
                <c:pt idx="2490">
                  <c:v>21662000000</c:v>
                </c:pt>
                <c:pt idx="2491">
                  <c:v>26446000000</c:v>
                </c:pt>
                <c:pt idx="2492">
                  <c:v>26331000000</c:v>
                </c:pt>
                <c:pt idx="2493">
                  <c:v>26318000000</c:v>
                </c:pt>
                <c:pt idx="2494">
                  <c:v>30093000000</c:v>
                </c:pt>
                <c:pt idx="2495">
                  <c:v>32249000000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285000000</c:v>
                </c:pt>
                <c:pt idx="2510">
                  <c:v>311000000</c:v>
                </c:pt>
                <c:pt idx="2511">
                  <c:v>292000000</c:v>
                </c:pt>
                <c:pt idx="2512">
                  <c:v>292000000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165000000</c:v>
                </c:pt>
                <c:pt idx="2523">
                  <c:v>187000000</c:v>
                </c:pt>
                <c:pt idx="2524">
                  <c:v>194000000</c:v>
                </c:pt>
                <c:pt idx="2525">
                  <c:v>185000000</c:v>
                </c:pt>
                <c:pt idx="2526">
                  <c:v>268000000</c:v>
                </c:pt>
                <c:pt idx="2527">
                  <c:v>382000000</c:v>
                </c:pt>
                <c:pt idx="2528">
                  <c:v>347000000</c:v>
                </c:pt>
                <c:pt idx="2529">
                  <c:v>402000000</c:v>
                </c:pt>
                <c:pt idx="2530">
                  <c:v>536000000</c:v>
                </c:pt>
                <c:pt idx="2531">
                  <c:v>683000000</c:v>
                </c:pt>
                <c:pt idx="2532">
                  <c:v>802000000</c:v>
                </c:pt>
                <c:pt idx="2533">
                  <c:v>967000000</c:v>
                </c:pt>
                <c:pt idx="2534">
                  <c:v>1105000000</c:v>
                </c:pt>
                <c:pt idx="2535">
                  <c:v>563000000</c:v>
                </c:pt>
                <c:pt idx="2536">
                  <c:v>759000000</c:v>
                </c:pt>
                <c:pt idx="2537">
                  <c:v>1001000000</c:v>
                </c:pt>
                <c:pt idx="2538">
                  <c:v>1204000000</c:v>
                </c:pt>
                <c:pt idx="2539">
                  <c:v>2931000000</c:v>
                </c:pt>
                <c:pt idx="2540">
                  <c:v>3542000000</c:v>
                </c:pt>
                <c:pt idx="2541">
                  <c:v>4018000000</c:v>
                </c:pt>
                <c:pt idx="2542">
                  <c:v>5320000000</c:v>
                </c:pt>
                <c:pt idx="2543">
                  <c:v>6722000000</c:v>
                </c:pt>
                <c:pt idx="2544">
                  <c:v>4349000000</c:v>
                </c:pt>
                <c:pt idx="2545">
                  <c:v>4696000000</c:v>
                </c:pt>
                <c:pt idx="2546">
                  <c:v>5406000000</c:v>
                </c:pt>
                <c:pt idx="2547">
                  <c:v>5988000000</c:v>
                </c:pt>
                <c:pt idx="2548">
                  <c:v>1063000000</c:v>
                </c:pt>
                <c:pt idx="2549">
                  <c:v>1200000000</c:v>
                </c:pt>
                <c:pt idx="2550">
                  <c:v>1332000000</c:v>
                </c:pt>
                <c:pt idx="2551">
                  <c:v>1438000000</c:v>
                </c:pt>
                <c:pt idx="2552">
                  <c:v>1593000000</c:v>
                </c:pt>
                <c:pt idx="2553">
                  <c:v>3218000000</c:v>
                </c:pt>
                <c:pt idx="2554">
                  <c:v>4972000000</c:v>
                </c:pt>
                <c:pt idx="2555">
                  <c:v>6072000000</c:v>
                </c:pt>
                <c:pt idx="2556">
                  <c:v>7162000000</c:v>
                </c:pt>
                <c:pt idx="2557">
                  <c:v>7352000000</c:v>
                </c:pt>
                <c:pt idx="2558">
                  <c:v>8577000000</c:v>
                </c:pt>
                <c:pt idx="2559">
                  <c:v>8577000000</c:v>
                </c:pt>
                <c:pt idx="2560">
                  <c:v>0</c:v>
                </c:pt>
                <c:pt idx="2561">
                  <c:v>29978000000</c:v>
                </c:pt>
                <c:pt idx="2562">
                  <c:v>26137000000</c:v>
                </c:pt>
                <c:pt idx="2563">
                  <c:v>27819000000</c:v>
                </c:pt>
                <c:pt idx="2564">
                  <c:v>30736000000</c:v>
                </c:pt>
                <c:pt idx="2565">
                  <c:v>37166000000</c:v>
                </c:pt>
                <c:pt idx="2566">
                  <c:v>39411000000</c:v>
                </c:pt>
                <c:pt idx="2567">
                  <c:v>43803000000</c:v>
                </c:pt>
                <c:pt idx="2568">
                  <c:v>48193000000</c:v>
                </c:pt>
                <c:pt idx="2569">
                  <c:v>46285000000</c:v>
                </c:pt>
                <c:pt idx="2570">
                  <c:v>38564000000</c:v>
                </c:pt>
                <c:pt idx="2571">
                  <c:v>40746000000</c:v>
                </c:pt>
                <c:pt idx="2572">
                  <c:v>45940000000</c:v>
                </c:pt>
                <c:pt idx="2573">
                  <c:v>45966000000</c:v>
                </c:pt>
                <c:pt idx="2574">
                  <c:v>121000000000</c:v>
                </c:pt>
                <c:pt idx="2575">
                  <c:v>109000000000</c:v>
                </c:pt>
                <c:pt idx="2576">
                  <c:v>104000000000</c:v>
                </c:pt>
                <c:pt idx="2577">
                  <c:v>102000000000</c:v>
                </c:pt>
                <c:pt idx="2578">
                  <c:v>116000000000</c:v>
                </c:pt>
                <c:pt idx="2579">
                  <c:v>127000000000</c:v>
                </c:pt>
                <c:pt idx="2580">
                  <c:v>133000000000</c:v>
                </c:pt>
                <c:pt idx="2581">
                  <c:v>149000000000</c:v>
                </c:pt>
                <c:pt idx="2582">
                  <c:v>171000000000</c:v>
                </c:pt>
                <c:pt idx="2583">
                  <c:v>150000000000</c:v>
                </c:pt>
                <c:pt idx="2584">
                  <c:v>165000000000</c:v>
                </c:pt>
                <c:pt idx="2585">
                  <c:v>185000000000</c:v>
                </c:pt>
                <c:pt idx="2586">
                  <c:v>200000000000</c:v>
                </c:pt>
                <c:pt idx="2587">
                  <c:v>827000000</c:v>
                </c:pt>
                <c:pt idx="2588">
                  <c:v>700000000</c:v>
                </c:pt>
                <c:pt idx="2589">
                  <c:v>409000000</c:v>
                </c:pt>
                <c:pt idx="2590">
                  <c:v>419000000</c:v>
                </c:pt>
                <c:pt idx="2591">
                  <c:v>591000000</c:v>
                </c:pt>
                <c:pt idx="2592">
                  <c:v>699000000</c:v>
                </c:pt>
                <c:pt idx="2593">
                  <c:v>711000000</c:v>
                </c:pt>
                <c:pt idx="2594">
                  <c:v>928000000</c:v>
                </c:pt>
                <c:pt idx="2595">
                  <c:v>1195000000</c:v>
                </c:pt>
                <c:pt idx="2596">
                  <c:v>1460000000</c:v>
                </c:pt>
                <c:pt idx="2597">
                  <c:v>1669000000</c:v>
                </c:pt>
                <c:pt idx="2598">
                  <c:v>2401000000</c:v>
                </c:pt>
                <c:pt idx="2599">
                  <c:v>2222000000</c:v>
                </c:pt>
                <c:pt idx="2600">
                  <c:v>63000000</c:v>
                </c:pt>
                <c:pt idx="2601">
                  <c:v>72000000</c:v>
                </c:pt>
                <c:pt idx="2602">
                  <c:v>68000000</c:v>
                </c:pt>
                <c:pt idx="2603">
                  <c:v>48000000</c:v>
                </c:pt>
                <c:pt idx="2604">
                  <c:v>57000000</c:v>
                </c:pt>
                <c:pt idx="2605">
                  <c:v>28000000</c:v>
                </c:pt>
                <c:pt idx="2606">
                  <c:v>43000000</c:v>
                </c:pt>
                <c:pt idx="2607">
                  <c:v>51000000</c:v>
                </c:pt>
                <c:pt idx="2608">
                  <c:v>64000000</c:v>
                </c:pt>
                <c:pt idx="2609">
                  <c:v>99000000</c:v>
                </c:pt>
                <c:pt idx="2610">
                  <c:v>121000000</c:v>
                </c:pt>
                <c:pt idx="2611">
                  <c:v>121000000</c:v>
                </c:pt>
                <c:pt idx="2612">
                  <c:v>0</c:v>
                </c:pt>
                <c:pt idx="2613">
                  <c:v>69000000</c:v>
                </c:pt>
                <c:pt idx="2614">
                  <c:v>58000000</c:v>
                </c:pt>
                <c:pt idx="2615">
                  <c:v>72000000</c:v>
                </c:pt>
                <c:pt idx="2616">
                  <c:v>83000000</c:v>
                </c:pt>
                <c:pt idx="2617">
                  <c:v>93000000</c:v>
                </c:pt>
                <c:pt idx="2618">
                  <c:v>104000000</c:v>
                </c:pt>
                <c:pt idx="2619">
                  <c:v>109000000</c:v>
                </c:pt>
                <c:pt idx="2620">
                  <c:v>142000000</c:v>
                </c:pt>
                <c:pt idx="2621">
                  <c:v>188000000</c:v>
                </c:pt>
                <c:pt idx="2622">
                  <c:v>214000000</c:v>
                </c:pt>
                <c:pt idx="2623">
                  <c:v>242000000</c:v>
                </c:pt>
                <c:pt idx="2624">
                  <c:v>252000000</c:v>
                </c:pt>
                <c:pt idx="2625">
                  <c:v>288000000</c:v>
                </c:pt>
                <c:pt idx="2626">
                  <c:v>469000000</c:v>
                </c:pt>
                <c:pt idx="2627">
                  <c:v>677000000</c:v>
                </c:pt>
                <c:pt idx="2628">
                  <c:v>484000000</c:v>
                </c:pt>
                <c:pt idx="2629">
                  <c:v>378000000</c:v>
                </c:pt>
                <c:pt idx="2630">
                  <c:v>554000000</c:v>
                </c:pt>
                <c:pt idx="2631">
                  <c:v>722000000</c:v>
                </c:pt>
                <c:pt idx="2632">
                  <c:v>843000000</c:v>
                </c:pt>
                <c:pt idx="2633">
                  <c:v>972000000</c:v>
                </c:pt>
                <c:pt idx="2634">
                  <c:v>1097000000</c:v>
                </c:pt>
                <c:pt idx="2635">
                  <c:v>1055000000</c:v>
                </c:pt>
                <c:pt idx="2636">
                  <c:v>794000000</c:v>
                </c:pt>
                <c:pt idx="2637">
                  <c:v>805000000</c:v>
                </c:pt>
                <c:pt idx="2638">
                  <c:v>904000000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1400000000</c:v>
                </c:pt>
                <c:pt idx="2643">
                  <c:v>1700000000</c:v>
                </c:pt>
                <c:pt idx="2644">
                  <c:v>2300000000</c:v>
                </c:pt>
                <c:pt idx="2645">
                  <c:v>2850000000</c:v>
                </c:pt>
                <c:pt idx="2646">
                  <c:v>3750000000</c:v>
                </c:pt>
                <c:pt idx="2647">
                  <c:v>3930000000</c:v>
                </c:pt>
                <c:pt idx="2648">
                  <c:v>3050000000</c:v>
                </c:pt>
                <c:pt idx="2649">
                  <c:v>4450000000</c:v>
                </c:pt>
                <c:pt idx="2650">
                  <c:v>5710000000</c:v>
                </c:pt>
                <c:pt idx="2651">
                  <c:v>6830000000</c:v>
                </c:pt>
                <c:pt idx="2652">
                  <c:v>73000000</c:v>
                </c:pt>
                <c:pt idx="2653">
                  <c:v>38000000</c:v>
                </c:pt>
                <c:pt idx="2654">
                  <c:v>38000000</c:v>
                </c:pt>
                <c:pt idx="2655">
                  <c:v>139000000</c:v>
                </c:pt>
                <c:pt idx="2656">
                  <c:v>139000000</c:v>
                </c:pt>
                <c:pt idx="2657">
                  <c:v>181000000</c:v>
                </c:pt>
                <c:pt idx="2658">
                  <c:v>181000000</c:v>
                </c:pt>
                <c:pt idx="2659">
                  <c:v>425000000</c:v>
                </c:pt>
                <c:pt idx="2660">
                  <c:v>886000000</c:v>
                </c:pt>
                <c:pt idx="2661">
                  <c:v>899000000</c:v>
                </c:pt>
                <c:pt idx="2662">
                  <c:v>1161000000</c:v>
                </c:pt>
                <c:pt idx="2663">
                  <c:v>780000000</c:v>
                </c:pt>
                <c:pt idx="2664">
                  <c:v>1057000000</c:v>
                </c:pt>
                <c:pt idx="2665">
                  <c:v>67000000</c:v>
                </c:pt>
                <c:pt idx="2666">
                  <c:v>80000000</c:v>
                </c:pt>
                <c:pt idx="2667">
                  <c:v>64000000</c:v>
                </c:pt>
                <c:pt idx="2668">
                  <c:v>88000000</c:v>
                </c:pt>
                <c:pt idx="2669">
                  <c:v>92000000</c:v>
                </c:pt>
                <c:pt idx="2670">
                  <c:v>98000000</c:v>
                </c:pt>
                <c:pt idx="2671">
                  <c:v>110000000</c:v>
                </c:pt>
                <c:pt idx="2672">
                  <c:v>138000000</c:v>
                </c:pt>
                <c:pt idx="2673">
                  <c:v>148000000</c:v>
                </c:pt>
                <c:pt idx="2674">
                  <c:v>98000000</c:v>
                </c:pt>
                <c:pt idx="2675">
                  <c:v>125000000</c:v>
                </c:pt>
                <c:pt idx="2676">
                  <c:v>146000000</c:v>
                </c:pt>
                <c:pt idx="2677">
                  <c:v>155000000</c:v>
                </c:pt>
                <c:pt idx="2678">
                  <c:v>125000000</c:v>
                </c:pt>
                <c:pt idx="2679">
                  <c:v>81000000</c:v>
                </c:pt>
                <c:pt idx="2680">
                  <c:v>76000000</c:v>
                </c:pt>
                <c:pt idx="2681">
                  <c:v>61000000</c:v>
                </c:pt>
                <c:pt idx="2682">
                  <c:v>194000000</c:v>
                </c:pt>
                <c:pt idx="2683">
                  <c:v>99000000</c:v>
                </c:pt>
                <c:pt idx="2684">
                  <c:v>338000000</c:v>
                </c:pt>
                <c:pt idx="2685">
                  <c:v>365000000</c:v>
                </c:pt>
                <c:pt idx="2686">
                  <c:v>294000000</c:v>
                </c:pt>
                <c:pt idx="2687">
                  <c:v>523000000</c:v>
                </c:pt>
                <c:pt idx="2688">
                  <c:v>634000000</c:v>
                </c:pt>
                <c:pt idx="2689">
                  <c:v>664000000</c:v>
                </c:pt>
                <c:pt idx="2690">
                  <c:v>749000000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44-4516-8DFE-AF4C9BE46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39631"/>
        <c:axId val="972513903"/>
      </c:scatterChart>
      <c:valAx>
        <c:axId val="562339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513903"/>
        <c:crosses val="autoZero"/>
        <c:crossBetween val="midCat"/>
      </c:valAx>
      <c:valAx>
        <c:axId val="97251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Tourism</a:t>
                </a:r>
                <a:r>
                  <a:rPr lang="en-US" baseline="0"/>
                  <a:t> Inbound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39631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Energy Usage'!$B$1</c:f>
              <c:strCache>
                <c:ptCount val="1"/>
                <c:pt idx="0">
                  <c:v>Energy Usage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Energy Usage'!$A$2:$A$2705</c:f>
              <c:numCache>
                <c:formatCode>0</c:formatCode>
                <c:ptCount val="2704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Energy Usage'!$B$2:$B$2705</c:f>
              <c:numCache>
                <c:formatCode>General</c:formatCode>
                <c:ptCount val="27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2173</c:v>
                </c:pt>
                <c:pt idx="15">
                  <c:v>2059</c:v>
                </c:pt>
                <c:pt idx="16">
                  <c:v>2068</c:v>
                </c:pt>
                <c:pt idx="17">
                  <c:v>2061</c:v>
                </c:pt>
                <c:pt idx="18">
                  <c:v>2025</c:v>
                </c:pt>
                <c:pt idx="19">
                  <c:v>0</c:v>
                </c:pt>
                <c:pt idx="20">
                  <c:v>0</c:v>
                </c:pt>
                <c:pt idx="21">
                  <c:v>1976</c:v>
                </c:pt>
                <c:pt idx="22">
                  <c:v>2068</c:v>
                </c:pt>
                <c:pt idx="23">
                  <c:v>0</c:v>
                </c:pt>
                <c:pt idx="24">
                  <c:v>2172</c:v>
                </c:pt>
                <c:pt idx="25">
                  <c:v>1975</c:v>
                </c:pt>
                <c:pt idx="26">
                  <c:v>0</c:v>
                </c:pt>
                <c:pt idx="27">
                  <c:v>41852</c:v>
                </c:pt>
                <c:pt idx="28">
                  <c:v>40105</c:v>
                </c:pt>
                <c:pt idx="29">
                  <c:v>40823</c:v>
                </c:pt>
                <c:pt idx="30">
                  <c:v>37425</c:v>
                </c:pt>
                <c:pt idx="31">
                  <c:v>36793</c:v>
                </c:pt>
                <c:pt idx="32">
                  <c:v>0</c:v>
                </c:pt>
                <c:pt idx="33">
                  <c:v>0</c:v>
                </c:pt>
                <c:pt idx="34">
                  <c:v>30698</c:v>
                </c:pt>
                <c:pt idx="35">
                  <c:v>34658</c:v>
                </c:pt>
                <c:pt idx="36">
                  <c:v>0</c:v>
                </c:pt>
                <c:pt idx="37">
                  <c:v>30974</c:v>
                </c:pt>
                <c:pt idx="38">
                  <c:v>28773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13576</c:v>
                </c:pt>
                <c:pt idx="66">
                  <c:v>13378</c:v>
                </c:pt>
                <c:pt idx="67">
                  <c:v>12586</c:v>
                </c:pt>
                <c:pt idx="68">
                  <c:v>11584</c:v>
                </c:pt>
                <c:pt idx="69">
                  <c:v>10697</c:v>
                </c:pt>
                <c:pt idx="70">
                  <c:v>0</c:v>
                </c:pt>
                <c:pt idx="71">
                  <c:v>0</c:v>
                </c:pt>
                <c:pt idx="72">
                  <c:v>9004</c:v>
                </c:pt>
                <c:pt idx="73">
                  <c:v>10006</c:v>
                </c:pt>
                <c:pt idx="74">
                  <c:v>0</c:v>
                </c:pt>
                <c:pt idx="75">
                  <c:v>9676</c:v>
                </c:pt>
                <c:pt idx="76">
                  <c:v>8304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146</c:v>
                </c:pt>
                <c:pt idx="83">
                  <c:v>0</c:v>
                </c:pt>
                <c:pt idx="84">
                  <c:v>0</c:v>
                </c:pt>
                <c:pt idx="85">
                  <c:v>137</c:v>
                </c:pt>
                <c:pt idx="86">
                  <c:v>143</c:v>
                </c:pt>
                <c:pt idx="87">
                  <c:v>0</c:v>
                </c:pt>
                <c:pt idx="88">
                  <c:v>143</c:v>
                </c:pt>
                <c:pt idx="89">
                  <c:v>135</c:v>
                </c:pt>
                <c:pt idx="90">
                  <c:v>0</c:v>
                </c:pt>
                <c:pt idx="91">
                  <c:v>80112</c:v>
                </c:pt>
                <c:pt idx="92">
                  <c:v>78162</c:v>
                </c:pt>
                <c:pt idx="93">
                  <c:v>76075</c:v>
                </c:pt>
                <c:pt idx="94">
                  <c:v>77794</c:v>
                </c:pt>
                <c:pt idx="95">
                  <c:v>73673</c:v>
                </c:pt>
                <c:pt idx="96">
                  <c:v>0</c:v>
                </c:pt>
                <c:pt idx="97">
                  <c:v>0</c:v>
                </c:pt>
                <c:pt idx="98">
                  <c:v>59047</c:v>
                </c:pt>
                <c:pt idx="99">
                  <c:v>73128</c:v>
                </c:pt>
                <c:pt idx="100">
                  <c:v>0</c:v>
                </c:pt>
                <c:pt idx="101">
                  <c:v>57835</c:v>
                </c:pt>
                <c:pt idx="102">
                  <c:v>67303</c:v>
                </c:pt>
                <c:pt idx="103">
                  <c:v>0</c:v>
                </c:pt>
                <c:pt idx="104">
                  <c:v>2716</c:v>
                </c:pt>
                <c:pt idx="105">
                  <c:v>2483</c:v>
                </c:pt>
                <c:pt idx="106">
                  <c:v>2610</c:v>
                </c:pt>
                <c:pt idx="107">
                  <c:v>3004</c:v>
                </c:pt>
                <c:pt idx="108">
                  <c:v>2853</c:v>
                </c:pt>
                <c:pt idx="109">
                  <c:v>0</c:v>
                </c:pt>
                <c:pt idx="110">
                  <c:v>0</c:v>
                </c:pt>
                <c:pt idx="111">
                  <c:v>1981</c:v>
                </c:pt>
                <c:pt idx="112">
                  <c:v>2559</c:v>
                </c:pt>
                <c:pt idx="113">
                  <c:v>0</c:v>
                </c:pt>
                <c:pt idx="114">
                  <c:v>2006</c:v>
                </c:pt>
                <c:pt idx="115">
                  <c:v>2095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122888</c:v>
                </c:pt>
                <c:pt idx="131">
                  <c:v>122512</c:v>
                </c:pt>
                <c:pt idx="132">
                  <c:v>122108</c:v>
                </c:pt>
                <c:pt idx="133">
                  <c:v>122519</c:v>
                </c:pt>
                <c:pt idx="134">
                  <c:v>118655</c:v>
                </c:pt>
                <c:pt idx="135">
                  <c:v>113503</c:v>
                </c:pt>
                <c:pt idx="136">
                  <c:v>0</c:v>
                </c:pt>
                <c:pt idx="137">
                  <c:v>110814</c:v>
                </c:pt>
                <c:pt idx="138">
                  <c:v>115020</c:v>
                </c:pt>
                <c:pt idx="139">
                  <c:v>0</c:v>
                </c:pt>
                <c:pt idx="140">
                  <c:v>105751</c:v>
                </c:pt>
                <c:pt idx="141">
                  <c:v>112696</c:v>
                </c:pt>
                <c:pt idx="142">
                  <c:v>133681</c:v>
                </c:pt>
                <c:pt idx="143">
                  <c:v>33019</c:v>
                </c:pt>
                <c:pt idx="144">
                  <c:v>34228</c:v>
                </c:pt>
                <c:pt idx="145">
                  <c:v>31963</c:v>
                </c:pt>
                <c:pt idx="146">
                  <c:v>33545</c:v>
                </c:pt>
                <c:pt idx="147">
                  <c:v>33393</c:v>
                </c:pt>
                <c:pt idx="148">
                  <c:v>33792</c:v>
                </c:pt>
                <c:pt idx="149">
                  <c:v>0</c:v>
                </c:pt>
                <c:pt idx="150">
                  <c:v>32214</c:v>
                </c:pt>
                <c:pt idx="151">
                  <c:v>33799</c:v>
                </c:pt>
                <c:pt idx="152">
                  <c:v>0</c:v>
                </c:pt>
                <c:pt idx="153">
                  <c:v>30177</c:v>
                </c:pt>
                <c:pt idx="154">
                  <c:v>32690</c:v>
                </c:pt>
                <c:pt idx="155">
                  <c:v>32896</c:v>
                </c:pt>
                <c:pt idx="156">
                  <c:v>12561</c:v>
                </c:pt>
                <c:pt idx="157">
                  <c:v>11586</c:v>
                </c:pt>
                <c:pt idx="158">
                  <c:v>11937</c:v>
                </c:pt>
                <c:pt idx="159">
                  <c:v>13322</c:v>
                </c:pt>
                <c:pt idx="160">
                  <c:v>12113</c:v>
                </c:pt>
                <c:pt idx="161">
                  <c:v>13427</c:v>
                </c:pt>
                <c:pt idx="162">
                  <c:v>0</c:v>
                </c:pt>
                <c:pt idx="163">
                  <c:v>12158</c:v>
                </c:pt>
                <c:pt idx="164">
                  <c:v>13232</c:v>
                </c:pt>
                <c:pt idx="165">
                  <c:v>0</c:v>
                </c:pt>
                <c:pt idx="166">
                  <c:v>0</c:v>
                </c:pt>
                <c:pt idx="167">
                  <c:v>12786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709</c:v>
                </c:pt>
                <c:pt idx="174">
                  <c:v>696</c:v>
                </c:pt>
                <c:pt idx="175">
                  <c:v>0</c:v>
                </c:pt>
                <c:pt idx="176">
                  <c:v>696</c:v>
                </c:pt>
                <c:pt idx="177">
                  <c:v>706</c:v>
                </c:pt>
                <c:pt idx="178">
                  <c:v>0</c:v>
                </c:pt>
                <c:pt idx="179">
                  <c:v>0</c:v>
                </c:pt>
                <c:pt idx="180">
                  <c:v>664</c:v>
                </c:pt>
                <c:pt idx="181">
                  <c:v>0</c:v>
                </c:pt>
                <c:pt idx="182">
                  <c:v>9506</c:v>
                </c:pt>
                <c:pt idx="183">
                  <c:v>9472</c:v>
                </c:pt>
                <c:pt idx="184">
                  <c:v>9340</c:v>
                </c:pt>
                <c:pt idx="185">
                  <c:v>9771</c:v>
                </c:pt>
                <c:pt idx="186">
                  <c:v>8962</c:v>
                </c:pt>
                <c:pt idx="187">
                  <c:v>7332</c:v>
                </c:pt>
                <c:pt idx="188">
                  <c:v>0</c:v>
                </c:pt>
                <c:pt idx="189">
                  <c:v>6752</c:v>
                </c:pt>
                <c:pt idx="190">
                  <c:v>8093</c:v>
                </c:pt>
                <c:pt idx="191">
                  <c:v>0</c:v>
                </c:pt>
                <c:pt idx="192">
                  <c:v>0</c:v>
                </c:pt>
                <c:pt idx="193">
                  <c:v>6970</c:v>
                </c:pt>
                <c:pt idx="194">
                  <c:v>0</c:v>
                </c:pt>
                <c:pt idx="195">
                  <c:v>31294</c:v>
                </c:pt>
                <c:pt idx="196">
                  <c:v>30756</c:v>
                </c:pt>
                <c:pt idx="197">
                  <c:v>29131</c:v>
                </c:pt>
                <c:pt idx="198">
                  <c:v>27873</c:v>
                </c:pt>
                <c:pt idx="199">
                  <c:v>26626</c:v>
                </c:pt>
                <c:pt idx="200">
                  <c:v>23868</c:v>
                </c:pt>
                <c:pt idx="201">
                  <c:v>0</c:v>
                </c:pt>
                <c:pt idx="202">
                  <c:v>21713</c:v>
                </c:pt>
                <c:pt idx="203">
                  <c:v>25332</c:v>
                </c:pt>
                <c:pt idx="204">
                  <c:v>0</c:v>
                </c:pt>
                <c:pt idx="205">
                  <c:v>0</c:v>
                </c:pt>
                <c:pt idx="206">
                  <c:v>22554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401</c:v>
                </c:pt>
                <c:pt idx="213">
                  <c:v>390</c:v>
                </c:pt>
                <c:pt idx="214">
                  <c:v>0</c:v>
                </c:pt>
                <c:pt idx="215">
                  <c:v>390</c:v>
                </c:pt>
                <c:pt idx="216">
                  <c:v>398</c:v>
                </c:pt>
                <c:pt idx="217">
                  <c:v>0</c:v>
                </c:pt>
                <c:pt idx="218">
                  <c:v>0</c:v>
                </c:pt>
                <c:pt idx="219">
                  <c:v>375</c:v>
                </c:pt>
                <c:pt idx="220">
                  <c:v>0</c:v>
                </c:pt>
                <c:pt idx="221">
                  <c:v>29501</c:v>
                </c:pt>
                <c:pt idx="222">
                  <c:v>27686</c:v>
                </c:pt>
                <c:pt idx="223">
                  <c:v>26737</c:v>
                </c:pt>
                <c:pt idx="224">
                  <c:v>28098</c:v>
                </c:pt>
                <c:pt idx="225">
                  <c:v>28039</c:v>
                </c:pt>
                <c:pt idx="226">
                  <c:v>26874</c:v>
                </c:pt>
                <c:pt idx="227">
                  <c:v>0</c:v>
                </c:pt>
                <c:pt idx="228">
                  <c:v>26009</c:v>
                </c:pt>
                <c:pt idx="229">
                  <c:v>28621</c:v>
                </c:pt>
                <c:pt idx="230">
                  <c:v>0</c:v>
                </c:pt>
                <c:pt idx="231">
                  <c:v>0</c:v>
                </c:pt>
                <c:pt idx="232">
                  <c:v>26888</c:v>
                </c:pt>
                <c:pt idx="233">
                  <c:v>0</c:v>
                </c:pt>
                <c:pt idx="234">
                  <c:v>59094</c:v>
                </c:pt>
                <c:pt idx="235">
                  <c:v>60892</c:v>
                </c:pt>
                <c:pt idx="236">
                  <c:v>57096</c:v>
                </c:pt>
                <c:pt idx="237">
                  <c:v>58600</c:v>
                </c:pt>
                <c:pt idx="238">
                  <c:v>56375</c:v>
                </c:pt>
                <c:pt idx="239">
                  <c:v>57019</c:v>
                </c:pt>
                <c:pt idx="240">
                  <c:v>0</c:v>
                </c:pt>
                <c:pt idx="241">
                  <c:v>59242</c:v>
                </c:pt>
                <c:pt idx="242">
                  <c:v>58111</c:v>
                </c:pt>
                <c:pt idx="243">
                  <c:v>0</c:v>
                </c:pt>
                <c:pt idx="244">
                  <c:v>0</c:v>
                </c:pt>
                <c:pt idx="245">
                  <c:v>58895</c:v>
                </c:pt>
                <c:pt idx="246">
                  <c:v>57286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178</c:v>
                </c:pt>
                <c:pt idx="253">
                  <c:v>0</c:v>
                </c:pt>
                <c:pt idx="254">
                  <c:v>161</c:v>
                </c:pt>
                <c:pt idx="255">
                  <c:v>172</c:v>
                </c:pt>
                <c:pt idx="256">
                  <c:v>0</c:v>
                </c:pt>
                <c:pt idx="257">
                  <c:v>0</c:v>
                </c:pt>
                <c:pt idx="258">
                  <c:v>155</c:v>
                </c:pt>
                <c:pt idx="259">
                  <c:v>0</c:v>
                </c:pt>
                <c:pt idx="260">
                  <c:v>3761</c:v>
                </c:pt>
                <c:pt idx="261">
                  <c:v>3653</c:v>
                </c:pt>
                <c:pt idx="262">
                  <c:v>3439</c:v>
                </c:pt>
                <c:pt idx="263">
                  <c:v>3278</c:v>
                </c:pt>
                <c:pt idx="264">
                  <c:v>2262</c:v>
                </c:pt>
                <c:pt idx="265">
                  <c:v>3206</c:v>
                </c:pt>
                <c:pt idx="266">
                  <c:v>0</c:v>
                </c:pt>
                <c:pt idx="267">
                  <c:v>2386</c:v>
                </c:pt>
                <c:pt idx="268">
                  <c:v>2949</c:v>
                </c:pt>
                <c:pt idx="269">
                  <c:v>0</c:v>
                </c:pt>
                <c:pt idx="270">
                  <c:v>0</c:v>
                </c:pt>
                <c:pt idx="271">
                  <c:v>2491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244</c:v>
                </c:pt>
                <c:pt idx="292">
                  <c:v>0</c:v>
                </c:pt>
                <c:pt idx="293">
                  <c:v>204</c:v>
                </c:pt>
                <c:pt idx="294">
                  <c:v>211</c:v>
                </c:pt>
                <c:pt idx="295">
                  <c:v>0</c:v>
                </c:pt>
                <c:pt idx="296">
                  <c:v>0</c:v>
                </c:pt>
                <c:pt idx="297">
                  <c:v>180</c:v>
                </c:pt>
                <c:pt idx="298">
                  <c:v>0</c:v>
                </c:pt>
                <c:pt idx="299">
                  <c:v>7704</c:v>
                </c:pt>
                <c:pt idx="300">
                  <c:v>7341</c:v>
                </c:pt>
                <c:pt idx="301">
                  <c:v>6203</c:v>
                </c:pt>
                <c:pt idx="302">
                  <c:v>5973</c:v>
                </c:pt>
                <c:pt idx="303">
                  <c:v>0</c:v>
                </c:pt>
                <c:pt idx="304">
                  <c:v>5372</c:v>
                </c:pt>
                <c:pt idx="305">
                  <c:v>0</c:v>
                </c:pt>
                <c:pt idx="306">
                  <c:v>3688</c:v>
                </c:pt>
                <c:pt idx="307">
                  <c:v>0</c:v>
                </c:pt>
                <c:pt idx="308">
                  <c:v>6439</c:v>
                </c:pt>
                <c:pt idx="309">
                  <c:v>0</c:v>
                </c:pt>
                <c:pt idx="310">
                  <c:v>3622</c:v>
                </c:pt>
                <c:pt idx="311">
                  <c:v>0</c:v>
                </c:pt>
                <c:pt idx="312">
                  <c:v>7095</c:v>
                </c:pt>
                <c:pt idx="313">
                  <c:v>6451</c:v>
                </c:pt>
                <c:pt idx="314">
                  <c:v>6161</c:v>
                </c:pt>
                <c:pt idx="315">
                  <c:v>5954</c:v>
                </c:pt>
                <c:pt idx="316">
                  <c:v>0</c:v>
                </c:pt>
                <c:pt idx="317">
                  <c:v>5305</c:v>
                </c:pt>
                <c:pt idx="318">
                  <c:v>0</c:v>
                </c:pt>
                <c:pt idx="319">
                  <c:v>4400</c:v>
                </c:pt>
                <c:pt idx="320">
                  <c:v>0</c:v>
                </c:pt>
                <c:pt idx="321">
                  <c:v>5301</c:v>
                </c:pt>
                <c:pt idx="322">
                  <c:v>0</c:v>
                </c:pt>
                <c:pt idx="323">
                  <c:v>4811</c:v>
                </c:pt>
                <c:pt idx="324">
                  <c:v>0</c:v>
                </c:pt>
                <c:pt idx="325">
                  <c:v>2215</c:v>
                </c:pt>
                <c:pt idx="326">
                  <c:v>2263</c:v>
                </c:pt>
                <c:pt idx="327">
                  <c:v>2023</c:v>
                </c:pt>
                <c:pt idx="328">
                  <c:v>2151</c:v>
                </c:pt>
                <c:pt idx="329">
                  <c:v>0</c:v>
                </c:pt>
                <c:pt idx="330">
                  <c:v>2033</c:v>
                </c:pt>
                <c:pt idx="331">
                  <c:v>0</c:v>
                </c:pt>
                <c:pt idx="332">
                  <c:v>1836</c:v>
                </c:pt>
                <c:pt idx="333">
                  <c:v>1907</c:v>
                </c:pt>
                <c:pt idx="334">
                  <c:v>1956</c:v>
                </c:pt>
                <c:pt idx="335">
                  <c:v>0</c:v>
                </c:pt>
                <c:pt idx="336">
                  <c:v>1857</c:v>
                </c:pt>
                <c:pt idx="337">
                  <c:v>0</c:v>
                </c:pt>
                <c:pt idx="338">
                  <c:v>270028</c:v>
                </c:pt>
                <c:pt idx="339">
                  <c:v>265887</c:v>
                </c:pt>
                <c:pt idx="340">
                  <c:v>240464</c:v>
                </c:pt>
                <c:pt idx="341">
                  <c:v>248594</c:v>
                </c:pt>
                <c:pt idx="342">
                  <c:v>0</c:v>
                </c:pt>
                <c:pt idx="343">
                  <c:v>235460</c:v>
                </c:pt>
                <c:pt idx="344">
                  <c:v>0</c:v>
                </c:pt>
                <c:pt idx="345">
                  <c:v>187442</c:v>
                </c:pt>
                <c:pt idx="346">
                  <c:v>198976</c:v>
                </c:pt>
                <c:pt idx="347">
                  <c:v>222818</c:v>
                </c:pt>
                <c:pt idx="348">
                  <c:v>0</c:v>
                </c:pt>
                <c:pt idx="349">
                  <c:v>210042</c:v>
                </c:pt>
                <c:pt idx="350">
                  <c:v>0</c:v>
                </c:pt>
                <c:pt idx="351">
                  <c:v>3832</c:v>
                </c:pt>
                <c:pt idx="352">
                  <c:v>3240</c:v>
                </c:pt>
                <c:pt idx="353">
                  <c:v>3043</c:v>
                </c:pt>
                <c:pt idx="354">
                  <c:v>3542</c:v>
                </c:pt>
                <c:pt idx="355">
                  <c:v>0</c:v>
                </c:pt>
                <c:pt idx="356">
                  <c:v>3227</c:v>
                </c:pt>
                <c:pt idx="357">
                  <c:v>0</c:v>
                </c:pt>
                <c:pt idx="358">
                  <c:v>2385</c:v>
                </c:pt>
                <c:pt idx="359">
                  <c:v>2505</c:v>
                </c:pt>
                <c:pt idx="360">
                  <c:v>3152</c:v>
                </c:pt>
                <c:pt idx="361">
                  <c:v>0</c:v>
                </c:pt>
                <c:pt idx="362">
                  <c:v>2296</c:v>
                </c:pt>
                <c:pt idx="363">
                  <c:v>0</c:v>
                </c:pt>
                <c:pt idx="364">
                  <c:v>19216</c:v>
                </c:pt>
                <c:pt idx="365">
                  <c:v>17897</c:v>
                </c:pt>
                <c:pt idx="366">
                  <c:v>17512</c:v>
                </c:pt>
                <c:pt idx="367">
                  <c:v>19815</c:v>
                </c:pt>
                <c:pt idx="368">
                  <c:v>0</c:v>
                </c:pt>
                <c:pt idx="369">
                  <c:v>20117</c:v>
                </c:pt>
                <c:pt idx="370">
                  <c:v>0</c:v>
                </c:pt>
                <c:pt idx="371">
                  <c:v>18688</c:v>
                </c:pt>
                <c:pt idx="372">
                  <c:v>19399</c:v>
                </c:pt>
                <c:pt idx="373">
                  <c:v>20459</c:v>
                </c:pt>
                <c:pt idx="374">
                  <c:v>0</c:v>
                </c:pt>
                <c:pt idx="375">
                  <c:v>18833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5333</c:v>
                </c:pt>
                <c:pt idx="404">
                  <c:v>5024</c:v>
                </c:pt>
                <c:pt idx="405">
                  <c:v>4907</c:v>
                </c:pt>
                <c:pt idx="406">
                  <c:v>3514</c:v>
                </c:pt>
                <c:pt idx="407">
                  <c:v>0</c:v>
                </c:pt>
                <c:pt idx="408">
                  <c:v>3482</c:v>
                </c:pt>
                <c:pt idx="409">
                  <c:v>0</c:v>
                </c:pt>
                <c:pt idx="410">
                  <c:v>0</c:v>
                </c:pt>
                <c:pt idx="411">
                  <c:v>4115</c:v>
                </c:pt>
                <c:pt idx="412">
                  <c:v>3429</c:v>
                </c:pt>
                <c:pt idx="413">
                  <c:v>0</c:v>
                </c:pt>
                <c:pt idx="414">
                  <c:v>3389</c:v>
                </c:pt>
                <c:pt idx="415">
                  <c:v>0</c:v>
                </c:pt>
                <c:pt idx="416">
                  <c:v>6720</c:v>
                </c:pt>
                <c:pt idx="417">
                  <c:v>6944</c:v>
                </c:pt>
                <c:pt idx="418">
                  <c:v>6914</c:v>
                </c:pt>
                <c:pt idx="419">
                  <c:v>6395</c:v>
                </c:pt>
                <c:pt idx="420">
                  <c:v>0</c:v>
                </c:pt>
                <c:pt idx="421">
                  <c:v>6340</c:v>
                </c:pt>
                <c:pt idx="422">
                  <c:v>0</c:v>
                </c:pt>
                <c:pt idx="423">
                  <c:v>0</c:v>
                </c:pt>
                <c:pt idx="424">
                  <c:v>6766</c:v>
                </c:pt>
                <c:pt idx="425">
                  <c:v>6723</c:v>
                </c:pt>
                <c:pt idx="426">
                  <c:v>0</c:v>
                </c:pt>
                <c:pt idx="427">
                  <c:v>6959</c:v>
                </c:pt>
                <c:pt idx="428">
                  <c:v>0</c:v>
                </c:pt>
                <c:pt idx="429">
                  <c:v>251845</c:v>
                </c:pt>
                <c:pt idx="430">
                  <c:v>250992</c:v>
                </c:pt>
                <c:pt idx="431">
                  <c:v>251326</c:v>
                </c:pt>
                <c:pt idx="432">
                  <c:v>264724</c:v>
                </c:pt>
                <c:pt idx="433">
                  <c:v>0</c:v>
                </c:pt>
                <c:pt idx="434">
                  <c:v>271728</c:v>
                </c:pt>
                <c:pt idx="435">
                  <c:v>0</c:v>
                </c:pt>
                <c:pt idx="436">
                  <c:v>0</c:v>
                </c:pt>
                <c:pt idx="437">
                  <c:v>262038</c:v>
                </c:pt>
                <c:pt idx="438">
                  <c:v>268302</c:v>
                </c:pt>
                <c:pt idx="439">
                  <c:v>0</c:v>
                </c:pt>
                <c:pt idx="440">
                  <c:v>267619</c:v>
                </c:pt>
                <c:pt idx="441">
                  <c:v>252651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33574</c:v>
                </c:pt>
                <c:pt idx="482">
                  <c:v>30920</c:v>
                </c:pt>
                <c:pt idx="483">
                  <c:v>29484</c:v>
                </c:pt>
                <c:pt idx="484">
                  <c:v>30310</c:v>
                </c:pt>
                <c:pt idx="485">
                  <c:v>0</c:v>
                </c:pt>
                <c:pt idx="486">
                  <c:v>30565</c:v>
                </c:pt>
                <c:pt idx="487">
                  <c:v>25568</c:v>
                </c:pt>
                <c:pt idx="488">
                  <c:v>0</c:v>
                </c:pt>
                <c:pt idx="489">
                  <c:v>25833</c:v>
                </c:pt>
                <c:pt idx="490">
                  <c:v>29507</c:v>
                </c:pt>
                <c:pt idx="491">
                  <c:v>0</c:v>
                </c:pt>
                <c:pt idx="492">
                  <c:v>27514</c:v>
                </c:pt>
                <c:pt idx="493">
                  <c:v>32720</c:v>
                </c:pt>
                <c:pt idx="494">
                  <c:v>2727728</c:v>
                </c:pt>
                <c:pt idx="495">
                  <c:v>2516731</c:v>
                </c:pt>
                <c:pt idx="496">
                  <c:v>2286137</c:v>
                </c:pt>
                <c:pt idx="497">
                  <c:v>2120814</c:v>
                </c:pt>
                <c:pt idx="498">
                  <c:v>0</c:v>
                </c:pt>
                <c:pt idx="499">
                  <c:v>2044606</c:v>
                </c:pt>
                <c:pt idx="500">
                  <c:v>1253831</c:v>
                </c:pt>
                <c:pt idx="501">
                  <c:v>0</c:v>
                </c:pt>
                <c:pt idx="502">
                  <c:v>1427554</c:v>
                </c:pt>
                <c:pt idx="503">
                  <c:v>1938944</c:v>
                </c:pt>
                <c:pt idx="504">
                  <c:v>0</c:v>
                </c:pt>
                <c:pt idx="505">
                  <c:v>1639854</c:v>
                </c:pt>
                <c:pt idx="506">
                  <c:v>0</c:v>
                </c:pt>
                <c:pt idx="507">
                  <c:v>31613</c:v>
                </c:pt>
                <c:pt idx="508">
                  <c:v>32235</c:v>
                </c:pt>
                <c:pt idx="509">
                  <c:v>30815</c:v>
                </c:pt>
                <c:pt idx="510">
                  <c:v>29208</c:v>
                </c:pt>
                <c:pt idx="511">
                  <c:v>0</c:v>
                </c:pt>
                <c:pt idx="512">
                  <c:v>27919</c:v>
                </c:pt>
                <c:pt idx="513">
                  <c:v>25205</c:v>
                </c:pt>
                <c:pt idx="514">
                  <c:v>0</c:v>
                </c:pt>
                <c:pt idx="515">
                  <c:v>25736</c:v>
                </c:pt>
                <c:pt idx="516">
                  <c:v>28568</c:v>
                </c:pt>
                <c:pt idx="517">
                  <c:v>0</c:v>
                </c:pt>
                <c:pt idx="518">
                  <c:v>26001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34</c:v>
                </c:pt>
                <c:pt idx="525">
                  <c:v>41</c:v>
                </c:pt>
                <c:pt idx="526">
                  <c:v>37</c:v>
                </c:pt>
                <c:pt idx="527">
                  <c:v>0</c:v>
                </c:pt>
                <c:pt idx="528">
                  <c:v>0</c:v>
                </c:pt>
                <c:pt idx="529">
                  <c:v>42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1659</c:v>
                </c:pt>
                <c:pt idx="534">
                  <c:v>1511</c:v>
                </c:pt>
                <c:pt idx="535">
                  <c:v>1416</c:v>
                </c:pt>
                <c:pt idx="536">
                  <c:v>1260</c:v>
                </c:pt>
                <c:pt idx="537">
                  <c:v>1020</c:v>
                </c:pt>
                <c:pt idx="538">
                  <c:v>1209</c:v>
                </c:pt>
                <c:pt idx="539">
                  <c:v>869</c:v>
                </c:pt>
                <c:pt idx="540">
                  <c:v>0</c:v>
                </c:pt>
                <c:pt idx="541">
                  <c:v>999</c:v>
                </c:pt>
                <c:pt idx="542">
                  <c:v>1154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24497</c:v>
                </c:pt>
                <c:pt idx="547">
                  <c:v>23766</c:v>
                </c:pt>
                <c:pt idx="548">
                  <c:v>22925</c:v>
                </c:pt>
                <c:pt idx="549">
                  <c:v>22246</c:v>
                </c:pt>
                <c:pt idx="550">
                  <c:v>19231</c:v>
                </c:pt>
                <c:pt idx="551">
                  <c:v>21459</c:v>
                </c:pt>
                <c:pt idx="552">
                  <c:v>17841</c:v>
                </c:pt>
                <c:pt idx="553">
                  <c:v>0</c:v>
                </c:pt>
                <c:pt idx="554">
                  <c:v>18503</c:v>
                </c:pt>
                <c:pt idx="555">
                  <c:v>20715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4655</c:v>
                </c:pt>
                <c:pt idx="560">
                  <c:v>4646</c:v>
                </c:pt>
                <c:pt idx="561">
                  <c:v>4561</c:v>
                </c:pt>
                <c:pt idx="562">
                  <c:v>4586</c:v>
                </c:pt>
                <c:pt idx="563">
                  <c:v>3880</c:v>
                </c:pt>
                <c:pt idx="564">
                  <c:v>4508</c:v>
                </c:pt>
                <c:pt idx="565">
                  <c:v>3865</c:v>
                </c:pt>
                <c:pt idx="566">
                  <c:v>0</c:v>
                </c:pt>
                <c:pt idx="567">
                  <c:v>3297</c:v>
                </c:pt>
                <c:pt idx="568">
                  <c:v>4182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11233</c:v>
                </c:pt>
                <c:pt idx="573">
                  <c:v>9800</c:v>
                </c:pt>
                <c:pt idx="574">
                  <c:v>9489</c:v>
                </c:pt>
                <c:pt idx="575">
                  <c:v>10278</c:v>
                </c:pt>
                <c:pt idx="576">
                  <c:v>9302</c:v>
                </c:pt>
                <c:pt idx="577">
                  <c:v>10233</c:v>
                </c:pt>
                <c:pt idx="578">
                  <c:v>9634</c:v>
                </c:pt>
                <c:pt idx="579">
                  <c:v>0</c:v>
                </c:pt>
                <c:pt idx="580">
                  <c:v>6578</c:v>
                </c:pt>
                <c:pt idx="581">
                  <c:v>9537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8439</c:v>
                </c:pt>
                <c:pt idx="587">
                  <c:v>8564</c:v>
                </c:pt>
                <c:pt idx="588">
                  <c:v>8722</c:v>
                </c:pt>
                <c:pt idx="589">
                  <c:v>9084</c:v>
                </c:pt>
                <c:pt idx="590">
                  <c:v>8831</c:v>
                </c:pt>
                <c:pt idx="591">
                  <c:v>9325</c:v>
                </c:pt>
                <c:pt idx="592">
                  <c:v>8905</c:v>
                </c:pt>
                <c:pt idx="593">
                  <c:v>0</c:v>
                </c:pt>
                <c:pt idx="594">
                  <c:v>8812</c:v>
                </c:pt>
                <c:pt idx="595">
                  <c:v>8944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11187</c:v>
                </c:pt>
                <c:pt idx="600">
                  <c:v>11308</c:v>
                </c:pt>
                <c:pt idx="601">
                  <c:v>12346</c:v>
                </c:pt>
                <c:pt idx="602">
                  <c:v>10566</c:v>
                </c:pt>
                <c:pt idx="603">
                  <c:v>11312</c:v>
                </c:pt>
                <c:pt idx="604">
                  <c:v>10137</c:v>
                </c:pt>
                <c:pt idx="605">
                  <c:v>10758</c:v>
                </c:pt>
                <c:pt idx="606">
                  <c:v>0</c:v>
                </c:pt>
                <c:pt idx="607">
                  <c:v>11662</c:v>
                </c:pt>
                <c:pt idx="608">
                  <c:v>10847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2368</c:v>
                </c:pt>
                <c:pt idx="626">
                  <c:v>2443</c:v>
                </c:pt>
                <c:pt idx="627">
                  <c:v>2525</c:v>
                </c:pt>
                <c:pt idx="628">
                  <c:v>2574</c:v>
                </c:pt>
                <c:pt idx="629">
                  <c:v>2184</c:v>
                </c:pt>
                <c:pt idx="630">
                  <c:v>2437</c:v>
                </c:pt>
                <c:pt idx="631">
                  <c:v>2219</c:v>
                </c:pt>
                <c:pt idx="632">
                  <c:v>0</c:v>
                </c:pt>
                <c:pt idx="633">
                  <c:v>2332</c:v>
                </c:pt>
                <c:pt idx="634">
                  <c:v>2308</c:v>
                </c:pt>
                <c:pt idx="635">
                  <c:v>0</c:v>
                </c:pt>
                <c:pt idx="636">
                  <c:v>0</c:v>
                </c:pt>
                <c:pt idx="637">
                  <c:v>42823</c:v>
                </c:pt>
                <c:pt idx="638">
                  <c:v>43429</c:v>
                </c:pt>
                <c:pt idx="639">
                  <c:v>44043</c:v>
                </c:pt>
                <c:pt idx="640">
                  <c:v>42044</c:v>
                </c:pt>
                <c:pt idx="641">
                  <c:v>44870</c:v>
                </c:pt>
                <c:pt idx="642">
                  <c:v>45511</c:v>
                </c:pt>
                <c:pt idx="643">
                  <c:v>45845</c:v>
                </c:pt>
                <c:pt idx="644">
                  <c:v>44941</c:v>
                </c:pt>
                <c:pt idx="645">
                  <c:v>42535</c:v>
                </c:pt>
                <c:pt idx="646">
                  <c:v>44415</c:v>
                </c:pt>
                <c:pt idx="647">
                  <c:v>45904</c:v>
                </c:pt>
                <c:pt idx="648">
                  <c:v>0</c:v>
                </c:pt>
                <c:pt idx="649">
                  <c:v>0</c:v>
                </c:pt>
                <c:pt idx="650">
                  <c:v>17041</c:v>
                </c:pt>
                <c:pt idx="651">
                  <c:v>17997</c:v>
                </c:pt>
                <c:pt idx="652">
                  <c:v>19307</c:v>
                </c:pt>
                <c:pt idx="653">
                  <c:v>18358</c:v>
                </c:pt>
                <c:pt idx="654">
                  <c:v>19200</c:v>
                </c:pt>
                <c:pt idx="655">
                  <c:v>19428</c:v>
                </c:pt>
                <c:pt idx="656">
                  <c:v>19763</c:v>
                </c:pt>
                <c:pt idx="657">
                  <c:v>18888</c:v>
                </c:pt>
                <c:pt idx="658">
                  <c:v>19004</c:v>
                </c:pt>
                <c:pt idx="659">
                  <c:v>20087</c:v>
                </c:pt>
                <c:pt idx="660">
                  <c:v>20252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133</c:v>
                </c:pt>
                <c:pt idx="669">
                  <c:v>143</c:v>
                </c:pt>
                <c:pt idx="670">
                  <c:v>139</c:v>
                </c:pt>
                <c:pt idx="671">
                  <c:v>139</c:v>
                </c:pt>
                <c:pt idx="672">
                  <c:v>0</c:v>
                </c:pt>
                <c:pt idx="673">
                  <c:v>143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39</c:v>
                </c:pt>
                <c:pt idx="682">
                  <c:v>43</c:v>
                </c:pt>
                <c:pt idx="683">
                  <c:v>41</c:v>
                </c:pt>
                <c:pt idx="684">
                  <c:v>41</c:v>
                </c:pt>
                <c:pt idx="685">
                  <c:v>0</c:v>
                </c:pt>
                <c:pt idx="686">
                  <c:v>42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7382</c:v>
                </c:pt>
                <c:pt idx="691">
                  <c:v>7178</c:v>
                </c:pt>
                <c:pt idx="692">
                  <c:v>6941</c:v>
                </c:pt>
                <c:pt idx="693">
                  <c:v>7104</c:v>
                </c:pt>
                <c:pt idx="694">
                  <c:v>6528</c:v>
                </c:pt>
                <c:pt idx="695">
                  <c:v>7058</c:v>
                </c:pt>
                <c:pt idx="696">
                  <c:v>6840</c:v>
                </c:pt>
                <c:pt idx="697">
                  <c:v>7476</c:v>
                </c:pt>
                <c:pt idx="698">
                  <c:v>7479</c:v>
                </c:pt>
                <c:pt idx="699">
                  <c:v>7068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12942</c:v>
                </c:pt>
                <c:pt idx="704">
                  <c:v>12428</c:v>
                </c:pt>
                <c:pt idx="705">
                  <c:v>12678</c:v>
                </c:pt>
                <c:pt idx="706">
                  <c:v>10973</c:v>
                </c:pt>
                <c:pt idx="707">
                  <c:v>10278</c:v>
                </c:pt>
                <c:pt idx="708">
                  <c:v>11332</c:v>
                </c:pt>
                <c:pt idx="709">
                  <c:v>11048</c:v>
                </c:pt>
                <c:pt idx="710">
                  <c:v>9177</c:v>
                </c:pt>
                <c:pt idx="711">
                  <c:v>9712</c:v>
                </c:pt>
                <c:pt idx="712">
                  <c:v>10255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77649</c:v>
                </c:pt>
                <c:pt idx="717">
                  <c:v>73575</c:v>
                </c:pt>
                <c:pt idx="718">
                  <c:v>71465</c:v>
                </c:pt>
                <c:pt idx="719">
                  <c:v>72050</c:v>
                </c:pt>
                <c:pt idx="720">
                  <c:v>53536</c:v>
                </c:pt>
                <c:pt idx="721">
                  <c:v>71189</c:v>
                </c:pt>
                <c:pt idx="722">
                  <c:v>62741</c:v>
                </c:pt>
                <c:pt idx="723">
                  <c:v>47162</c:v>
                </c:pt>
                <c:pt idx="724">
                  <c:v>48971</c:v>
                </c:pt>
                <c:pt idx="725">
                  <c:v>66269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4319</c:v>
                </c:pt>
                <c:pt idx="730">
                  <c:v>4210</c:v>
                </c:pt>
                <c:pt idx="731">
                  <c:v>4214</c:v>
                </c:pt>
                <c:pt idx="732">
                  <c:v>4499</c:v>
                </c:pt>
                <c:pt idx="733">
                  <c:v>4382</c:v>
                </c:pt>
                <c:pt idx="734">
                  <c:v>4479</c:v>
                </c:pt>
                <c:pt idx="735">
                  <c:v>4509</c:v>
                </c:pt>
                <c:pt idx="736">
                  <c:v>4232</c:v>
                </c:pt>
                <c:pt idx="737">
                  <c:v>4418</c:v>
                </c:pt>
                <c:pt idx="738">
                  <c:v>4735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762</c:v>
                </c:pt>
                <c:pt idx="747">
                  <c:v>1759</c:v>
                </c:pt>
                <c:pt idx="748">
                  <c:v>1249</c:v>
                </c:pt>
                <c:pt idx="749">
                  <c:v>1249</c:v>
                </c:pt>
                <c:pt idx="750">
                  <c:v>0</c:v>
                </c:pt>
                <c:pt idx="751">
                  <c:v>1503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765</c:v>
                </c:pt>
                <c:pt idx="756">
                  <c:v>745</c:v>
                </c:pt>
                <c:pt idx="757">
                  <c:v>726</c:v>
                </c:pt>
                <c:pt idx="758">
                  <c:v>677</c:v>
                </c:pt>
                <c:pt idx="759">
                  <c:v>744</c:v>
                </c:pt>
                <c:pt idx="760">
                  <c:v>721</c:v>
                </c:pt>
                <c:pt idx="761">
                  <c:v>763</c:v>
                </c:pt>
                <c:pt idx="762">
                  <c:v>748</c:v>
                </c:pt>
                <c:pt idx="763">
                  <c:v>804</c:v>
                </c:pt>
                <c:pt idx="764">
                  <c:v>697</c:v>
                </c:pt>
                <c:pt idx="765">
                  <c:v>0</c:v>
                </c:pt>
                <c:pt idx="766">
                  <c:v>0</c:v>
                </c:pt>
                <c:pt idx="767">
                  <c:v>5721</c:v>
                </c:pt>
                <c:pt idx="768">
                  <c:v>5603</c:v>
                </c:pt>
                <c:pt idx="769">
                  <c:v>5568</c:v>
                </c:pt>
                <c:pt idx="770">
                  <c:v>4749</c:v>
                </c:pt>
                <c:pt idx="771">
                  <c:v>5440</c:v>
                </c:pt>
                <c:pt idx="772">
                  <c:v>5282</c:v>
                </c:pt>
                <c:pt idx="773">
                  <c:v>5624</c:v>
                </c:pt>
                <c:pt idx="774">
                  <c:v>5164</c:v>
                </c:pt>
                <c:pt idx="775">
                  <c:v>4713</c:v>
                </c:pt>
                <c:pt idx="776">
                  <c:v>5188</c:v>
                </c:pt>
                <c:pt idx="777">
                  <c:v>5038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34064</c:v>
                </c:pt>
                <c:pt idx="782">
                  <c:v>33250</c:v>
                </c:pt>
                <c:pt idx="783">
                  <c:v>32378</c:v>
                </c:pt>
                <c:pt idx="784">
                  <c:v>31482</c:v>
                </c:pt>
                <c:pt idx="785">
                  <c:v>28377</c:v>
                </c:pt>
                <c:pt idx="786">
                  <c:v>30536</c:v>
                </c:pt>
                <c:pt idx="787">
                  <c:v>28935</c:v>
                </c:pt>
                <c:pt idx="788">
                  <c:v>26867</c:v>
                </c:pt>
                <c:pt idx="789">
                  <c:v>27648</c:v>
                </c:pt>
                <c:pt idx="790">
                  <c:v>29705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666</c:v>
                </c:pt>
                <c:pt idx="812">
                  <c:v>524</c:v>
                </c:pt>
                <c:pt idx="813">
                  <c:v>578</c:v>
                </c:pt>
                <c:pt idx="814">
                  <c:v>0</c:v>
                </c:pt>
                <c:pt idx="815">
                  <c:v>578</c:v>
                </c:pt>
                <c:pt idx="816">
                  <c:v>559</c:v>
                </c:pt>
                <c:pt idx="817">
                  <c:v>0</c:v>
                </c:pt>
                <c:pt idx="818">
                  <c:v>0</c:v>
                </c:pt>
                <c:pt idx="819">
                  <c:v>33475</c:v>
                </c:pt>
                <c:pt idx="820">
                  <c:v>34749</c:v>
                </c:pt>
                <c:pt idx="821">
                  <c:v>36429</c:v>
                </c:pt>
                <c:pt idx="822">
                  <c:v>33259</c:v>
                </c:pt>
                <c:pt idx="823">
                  <c:v>35284</c:v>
                </c:pt>
                <c:pt idx="824">
                  <c:v>37120</c:v>
                </c:pt>
                <c:pt idx="825">
                  <c:v>36803</c:v>
                </c:pt>
                <c:pt idx="826">
                  <c:v>34263</c:v>
                </c:pt>
                <c:pt idx="827">
                  <c:v>0</c:v>
                </c:pt>
                <c:pt idx="828">
                  <c:v>36747</c:v>
                </c:pt>
                <c:pt idx="829">
                  <c:v>37334</c:v>
                </c:pt>
                <c:pt idx="830">
                  <c:v>0</c:v>
                </c:pt>
                <c:pt idx="831">
                  <c:v>0</c:v>
                </c:pt>
                <c:pt idx="832">
                  <c:v>251706</c:v>
                </c:pt>
                <c:pt idx="833">
                  <c:v>252827</c:v>
                </c:pt>
                <c:pt idx="834">
                  <c:v>261157</c:v>
                </c:pt>
                <c:pt idx="835">
                  <c:v>253469</c:v>
                </c:pt>
                <c:pt idx="836">
                  <c:v>264803</c:v>
                </c:pt>
                <c:pt idx="837">
                  <c:v>269777</c:v>
                </c:pt>
                <c:pt idx="838">
                  <c:v>263542</c:v>
                </c:pt>
                <c:pt idx="839">
                  <c:v>270660</c:v>
                </c:pt>
                <c:pt idx="840">
                  <c:v>0</c:v>
                </c:pt>
                <c:pt idx="841">
                  <c:v>265879</c:v>
                </c:pt>
                <c:pt idx="842">
                  <c:v>266793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1997</c:v>
                </c:pt>
                <c:pt idx="860">
                  <c:v>1984</c:v>
                </c:pt>
                <c:pt idx="861">
                  <c:v>1925</c:v>
                </c:pt>
                <c:pt idx="862">
                  <c:v>1880</c:v>
                </c:pt>
                <c:pt idx="863">
                  <c:v>1629</c:v>
                </c:pt>
                <c:pt idx="864">
                  <c:v>1832</c:v>
                </c:pt>
                <c:pt idx="865">
                  <c:v>1718</c:v>
                </c:pt>
                <c:pt idx="866">
                  <c:v>0</c:v>
                </c:pt>
                <c:pt idx="867">
                  <c:v>1593</c:v>
                </c:pt>
                <c:pt idx="868">
                  <c:v>1768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108</c:v>
                </c:pt>
                <c:pt idx="877">
                  <c:v>133</c:v>
                </c:pt>
                <c:pt idx="878">
                  <c:v>108</c:v>
                </c:pt>
                <c:pt idx="879">
                  <c:v>0</c:v>
                </c:pt>
                <c:pt idx="880">
                  <c:v>108</c:v>
                </c:pt>
                <c:pt idx="881">
                  <c:v>114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3543</c:v>
                </c:pt>
                <c:pt idx="886">
                  <c:v>3122</c:v>
                </c:pt>
                <c:pt idx="887">
                  <c:v>3096</c:v>
                </c:pt>
                <c:pt idx="888">
                  <c:v>3005</c:v>
                </c:pt>
                <c:pt idx="889">
                  <c:v>2781</c:v>
                </c:pt>
                <c:pt idx="890">
                  <c:v>3341</c:v>
                </c:pt>
                <c:pt idx="891">
                  <c:v>2841</c:v>
                </c:pt>
                <c:pt idx="892">
                  <c:v>0</c:v>
                </c:pt>
                <c:pt idx="893">
                  <c:v>2705</c:v>
                </c:pt>
                <c:pt idx="894">
                  <c:v>3032</c:v>
                </c:pt>
                <c:pt idx="895">
                  <c:v>0</c:v>
                </c:pt>
                <c:pt idx="896">
                  <c:v>0</c:v>
                </c:pt>
                <c:pt idx="897">
                  <c:v>307381</c:v>
                </c:pt>
                <c:pt idx="898">
                  <c:v>311770</c:v>
                </c:pt>
                <c:pt idx="899">
                  <c:v>329769</c:v>
                </c:pt>
                <c:pt idx="900">
                  <c:v>313249</c:v>
                </c:pt>
                <c:pt idx="901">
                  <c:v>334634</c:v>
                </c:pt>
                <c:pt idx="902">
                  <c:v>340676</c:v>
                </c:pt>
                <c:pt idx="903">
                  <c:v>330719</c:v>
                </c:pt>
                <c:pt idx="904">
                  <c:v>335185</c:v>
                </c:pt>
                <c:pt idx="905">
                  <c:v>0</c:v>
                </c:pt>
                <c:pt idx="906">
                  <c:v>338070</c:v>
                </c:pt>
                <c:pt idx="907">
                  <c:v>340492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10550</c:v>
                </c:pt>
                <c:pt idx="912">
                  <c:v>10011</c:v>
                </c:pt>
                <c:pt idx="913">
                  <c:v>9320</c:v>
                </c:pt>
                <c:pt idx="914">
                  <c:v>8958</c:v>
                </c:pt>
                <c:pt idx="915">
                  <c:v>8267</c:v>
                </c:pt>
                <c:pt idx="916">
                  <c:v>9064</c:v>
                </c:pt>
                <c:pt idx="917">
                  <c:v>8229</c:v>
                </c:pt>
                <c:pt idx="918">
                  <c:v>0</c:v>
                </c:pt>
                <c:pt idx="919">
                  <c:v>8226</c:v>
                </c:pt>
                <c:pt idx="920">
                  <c:v>9062</c:v>
                </c:pt>
                <c:pt idx="921">
                  <c:v>0</c:v>
                </c:pt>
                <c:pt idx="922">
                  <c:v>0</c:v>
                </c:pt>
                <c:pt idx="923">
                  <c:v>25991</c:v>
                </c:pt>
                <c:pt idx="924">
                  <c:v>26723</c:v>
                </c:pt>
                <c:pt idx="925">
                  <c:v>27615</c:v>
                </c:pt>
                <c:pt idx="926">
                  <c:v>29436</c:v>
                </c:pt>
                <c:pt idx="927">
                  <c:v>30419</c:v>
                </c:pt>
                <c:pt idx="928">
                  <c:v>29707</c:v>
                </c:pt>
                <c:pt idx="929">
                  <c:v>0</c:v>
                </c:pt>
                <c:pt idx="930">
                  <c:v>30217</c:v>
                </c:pt>
                <c:pt idx="931">
                  <c:v>0</c:v>
                </c:pt>
                <c:pt idx="932">
                  <c:v>29141</c:v>
                </c:pt>
                <c:pt idx="933">
                  <c:v>30223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74</c:v>
                </c:pt>
                <c:pt idx="955">
                  <c:v>0</c:v>
                </c:pt>
                <c:pt idx="956">
                  <c:v>81</c:v>
                </c:pt>
                <c:pt idx="957">
                  <c:v>0</c:v>
                </c:pt>
                <c:pt idx="958">
                  <c:v>79</c:v>
                </c:pt>
                <c:pt idx="959">
                  <c:v>81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10163</c:v>
                </c:pt>
                <c:pt idx="977">
                  <c:v>10251</c:v>
                </c:pt>
                <c:pt idx="978">
                  <c:v>9318</c:v>
                </c:pt>
                <c:pt idx="979">
                  <c:v>8157</c:v>
                </c:pt>
                <c:pt idx="980">
                  <c:v>7785</c:v>
                </c:pt>
                <c:pt idx="981">
                  <c:v>0</c:v>
                </c:pt>
                <c:pt idx="982">
                  <c:v>8528</c:v>
                </c:pt>
                <c:pt idx="983">
                  <c:v>0</c:v>
                </c:pt>
                <c:pt idx="984">
                  <c:v>0</c:v>
                </c:pt>
                <c:pt idx="985">
                  <c:v>7940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86</c:v>
                </c:pt>
                <c:pt idx="1007">
                  <c:v>0</c:v>
                </c:pt>
                <c:pt idx="1008">
                  <c:v>95</c:v>
                </c:pt>
                <c:pt idx="1009">
                  <c:v>87</c:v>
                </c:pt>
                <c:pt idx="1010">
                  <c:v>0</c:v>
                </c:pt>
                <c:pt idx="1011">
                  <c:v>87</c:v>
                </c:pt>
                <c:pt idx="1012">
                  <c:v>90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479</c:v>
                </c:pt>
                <c:pt idx="1020">
                  <c:v>0</c:v>
                </c:pt>
                <c:pt idx="1021">
                  <c:v>500</c:v>
                </c:pt>
                <c:pt idx="1022">
                  <c:v>495</c:v>
                </c:pt>
                <c:pt idx="1023">
                  <c:v>0</c:v>
                </c:pt>
                <c:pt idx="1024">
                  <c:v>495</c:v>
                </c:pt>
                <c:pt idx="1025">
                  <c:v>500</c:v>
                </c:pt>
                <c:pt idx="1026">
                  <c:v>0</c:v>
                </c:pt>
                <c:pt idx="1027">
                  <c:v>0</c:v>
                </c:pt>
                <c:pt idx="1028">
                  <c:v>3211</c:v>
                </c:pt>
                <c:pt idx="1029">
                  <c:v>2409</c:v>
                </c:pt>
                <c:pt idx="1030">
                  <c:v>2732</c:v>
                </c:pt>
                <c:pt idx="1031">
                  <c:v>2927</c:v>
                </c:pt>
                <c:pt idx="1032">
                  <c:v>2288</c:v>
                </c:pt>
                <c:pt idx="1033">
                  <c:v>0</c:v>
                </c:pt>
                <c:pt idx="1034">
                  <c:v>2509</c:v>
                </c:pt>
                <c:pt idx="1035">
                  <c:v>2585</c:v>
                </c:pt>
                <c:pt idx="1036">
                  <c:v>0</c:v>
                </c:pt>
                <c:pt idx="1037">
                  <c:v>2218</c:v>
                </c:pt>
                <c:pt idx="1038">
                  <c:v>2645</c:v>
                </c:pt>
                <c:pt idx="1039">
                  <c:v>0</c:v>
                </c:pt>
                <c:pt idx="1040">
                  <c:v>0</c:v>
                </c:pt>
                <c:pt idx="1041">
                  <c:v>4740</c:v>
                </c:pt>
                <c:pt idx="1042">
                  <c:v>4567</c:v>
                </c:pt>
                <c:pt idx="1043">
                  <c:v>4453</c:v>
                </c:pt>
                <c:pt idx="1044">
                  <c:v>4648</c:v>
                </c:pt>
                <c:pt idx="1045">
                  <c:v>3853</c:v>
                </c:pt>
                <c:pt idx="1046">
                  <c:v>0</c:v>
                </c:pt>
                <c:pt idx="1047">
                  <c:v>4692</c:v>
                </c:pt>
                <c:pt idx="1048">
                  <c:v>3997</c:v>
                </c:pt>
                <c:pt idx="1049">
                  <c:v>0</c:v>
                </c:pt>
                <c:pt idx="1050">
                  <c:v>3647</c:v>
                </c:pt>
                <c:pt idx="1051">
                  <c:v>3993</c:v>
                </c:pt>
                <c:pt idx="1052">
                  <c:v>0</c:v>
                </c:pt>
                <c:pt idx="1053">
                  <c:v>0</c:v>
                </c:pt>
                <c:pt idx="1054">
                  <c:v>14894</c:v>
                </c:pt>
                <c:pt idx="1055">
                  <c:v>13838</c:v>
                </c:pt>
                <c:pt idx="1056">
                  <c:v>14933</c:v>
                </c:pt>
                <c:pt idx="1057">
                  <c:v>14139</c:v>
                </c:pt>
                <c:pt idx="1058">
                  <c:v>12808</c:v>
                </c:pt>
                <c:pt idx="1059">
                  <c:v>0</c:v>
                </c:pt>
                <c:pt idx="1060">
                  <c:v>14338</c:v>
                </c:pt>
                <c:pt idx="1061">
                  <c:v>12664</c:v>
                </c:pt>
                <c:pt idx="1062">
                  <c:v>0</c:v>
                </c:pt>
                <c:pt idx="1063">
                  <c:v>13608</c:v>
                </c:pt>
                <c:pt idx="1064">
                  <c:v>13330</c:v>
                </c:pt>
                <c:pt idx="1065">
                  <c:v>0</c:v>
                </c:pt>
                <c:pt idx="1066">
                  <c:v>23499</c:v>
                </c:pt>
                <c:pt idx="1067">
                  <c:v>24964</c:v>
                </c:pt>
                <c:pt idx="1068">
                  <c:v>25667</c:v>
                </c:pt>
                <c:pt idx="1069">
                  <c:v>24859</c:v>
                </c:pt>
                <c:pt idx="1070">
                  <c:v>26458</c:v>
                </c:pt>
                <c:pt idx="1071">
                  <c:v>26157</c:v>
                </c:pt>
                <c:pt idx="1072">
                  <c:v>0</c:v>
                </c:pt>
                <c:pt idx="1073">
                  <c:v>26729</c:v>
                </c:pt>
                <c:pt idx="1074">
                  <c:v>27583</c:v>
                </c:pt>
                <c:pt idx="1075">
                  <c:v>0</c:v>
                </c:pt>
                <c:pt idx="1076">
                  <c:v>26136</c:v>
                </c:pt>
                <c:pt idx="1077">
                  <c:v>27330</c:v>
                </c:pt>
                <c:pt idx="1078">
                  <c:v>0</c:v>
                </c:pt>
                <c:pt idx="1079">
                  <c:v>6021</c:v>
                </c:pt>
                <c:pt idx="1080">
                  <c:v>5731</c:v>
                </c:pt>
                <c:pt idx="1081">
                  <c:v>5369</c:v>
                </c:pt>
                <c:pt idx="1082">
                  <c:v>5384</c:v>
                </c:pt>
                <c:pt idx="1083">
                  <c:v>5354</c:v>
                </c:pt>
                <c:pt idx="1084">
                  <c:v>3368</c:v>
                </c:pt>
                <c:pt idx="1085">
                  <c:v>0</c:v>
                </c:pt>
                <c:pt idx="1086">
                  <c:v>4836</c:v>
                </c:pt>
                <c:pt idx="1087">
                  <c:v>3480</c:v>
                </c:pt>
                <c:pt idx="1088">
                  <c:v>0</c:v>
                </c:pt>
                <c:pt idx="1089">
                  <c:v>3273</c:v>
                </c:pt>
                <c:pt idx="1090">
                  <c:v>4159</c:v>
                </c:pt>
                <c:pt idx="1091">
                  <c:v>0</c:v>
                </c:pt>
                <c:pt idx="1092">
                  <c:v>0</c:v>
                </c:pt>
                <c:pt idx="1093">
                  <c:v>749447</c:v>
                </c:pt>
                <c:pt idx="1094">
                  <c:v>723743</c:v>
                </c:pt>
                <c:pt idx="1095">
                  <c:v>698360</c:v>
                </c:pt>
                <c:pt idx="1096">
                  <c:v>632956</c:v>
                </c:pt>
                <c:pt idx="1097">
                  <c:v>519165</c:v>
                </c:pt>
                <c:pt idx="1098">
                  <c:v>0</c:v>
                </c:pt>
                <c:pt idx="1099">
                  <c:v>604659</c:v>
                </c:pt>
                <c:pt idx="1100">
                  <c:v>539388</c:v>
                </c:pt>
                <c:pt idx="1101">
                  <c:v>0</c:v>
                </c:pt>
                <c:pt idx="1102">
                  <c:v>489507</c:v>
                </c:pt>
                <c:pt idx="1103">
                  <c:v>567182</c:v>
                </c:pt>
                <c:pt idx="1104">
                  <c:v>0</c:v>
                </c:pt>
                <c:pt idx="1105">
                  <c:v>0</c:v>
                </c:pt>
                <c:pt idx="1106">
                  <c:v>209009</c:v>
                </c:pt>
                <c:pt idx="1107">
                  <c:v>211296</c:v>
                </c:pt>
                <c:pt idx="1108">
                  <c:v>199782</c:v>
                </c:pt>
                <c:pt idx="1109">
                  <c:v>186605</c:v>
                </c:pt>
                <c:pt idx="1110">
                  <c:v>176238</c:v>
                </c:pt>
                <c:pt idx="1111">
                  <c:v>0</c:v>
                </c:pt>
                <c:pt idx="1112">
                  <c:v>182885</c:v>
                </c:pt>
                <c:pt idx="1113">
                  <c:v>179461</c:v>
                </c:pt>
                <c:pt idx="1114">
                  <c:v>0</c:v>
                </c:pt>
                <c:pt idx="1115">
                  <c:v>165366</c:v>
                </c:pt>
                <c:pt idx="1116">
                  <c:v>183726</c:v>
                </c:pt>
                <c:pt idx="1117">
                  <c:v>0</c:v>
                </c:pt>
                <c:pt idx="1118">
                  <c:v>0</c:v>
                </c:pt>
                <c:pt idx="1119">
                  <c:v>212145</c:v>
                </c:pt>
                <c:pt idx="1120">
                  <c:v>210678</c:v>
                </c:pt>
                <c:pt idx="1121">
                  <c:v>213423</c:v>
                </c:pt>
                <c:pt idx="1122">
                  <c:v>204312</c:v>
                </c:pt>
                <c:pt idx="1123">
                  <c:v>155548</c:v>
                </c:pt>
                <c:pt idx="1124">
                  <c:v>0</c:v>
                </c:pt>
                <c:pt idx="1125">
                  <c:v>190620</c:v>
                </c:pt>
                <c:pt idx="1126">
                  <c:v>172442</c:v>
                </c:pt>
                <c:pt idx="1127">
                  <c:v>0</c:v>
                </c:pt>
                <c:pt idx="1128">
                  <c:v>142649</c:v>
                </c:pt>
                <c:pt idx="1129">
                  <c:v>180242</c:v>
                </c:pt>
                <c:pt idx="1130">
                  <c:v>0</c:v>
                </c:pt>
                <c:pt idx="1131">
                  <c:v>0</c:v>
                </c:pt>
                <c:pt idx="1132">
                  <c:v>40220</c:v>
                </c:pt>
                <c:pt idx="1133">
                  <c:v>37845</c:v>
                </c:pt>
                <c:pt idx="1134">
                  <c:v>32846</c:v>
                </c:pt>
                <c:pt idx="1135">
                  <c:v>28806</c:v>
                </c:pt>
                <c:pt idx="1136">
                  <c:v>26901</c:v>
                </c:pt>
                <c:pt idx="1137">
                  <c:v>0</c:v>
                </c:pt>
                <c:pt idx="1138">
                  <c:v>23696</c:v>
                </c:pt>
                <c:pt idx="1139">
                  <c:v>26866</c:v>
                </c:pt>
                <c:pt idx="1140">
                  <c:v>0</c:v>
                </c:pt>
                <c:pt idx="1141">
                  <c:v>27086</c:v>
                </c:pt>
                <c:pt idx="1142">
                  <c:v>21503</c:v>
                </c:pt>
                <c:pt idx="1143">
                  <c:v>0</c:v>
                </c:pt>
                <c:pt idx="1144">
                  <c:v>13350</c:v>
                </c:pt>
                <c:pt idx="1145">
                  <c:v>13216</c:v>
                </c:pt>
                <c:pt idx="1146">
                  <c:v>14219</c:v>
                </c:pt>
                <c:pt idx="1147">
                  <c:v>14364</c:v>
                </c:pt>
                <c:pt idx="1148">
                  <c:v>14903</c:v>
                </c:pt>
                <c:pt idx="1149">
                  <c:v>14432</c:v>
                </c:pt>
                <c:pt idx="1150">
                  <c:v>14269</c:v>
                </c:pt>
                <c:pt idx="1151">
                  <c:v>15120</c:v>
                </c:pt>
                <c:pt idx="1152">
                  <c:v>14330</c:v>
                </c:pt>
                <c:pt idx="1153">
                  <c:v>0</c:v>
                </c:pt>
                <c:pt idx="1154">
                  <c:v>14061</c:v>
                </c:pt>
                <c:pt idx="1155">
                  <c:v>14607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24079</c:v>
                </c:pt>
                <c:pt idx="1171">
                  <c:v>23254</c:v>
                </c:pt>
                <c:pt idx="1172">
                  <c:v>23195</c:v>
                </c:pt>
                <c:pt idx="1173">
                  <c:v>21463</c:v>
                </c:pt>
                <c:pt idx="1174">
                  <c:v>22868</c:v>
                </c:pt>
                <c:pt idx="1175">
                  <c:v>19143</c:v>
                </c:pt>
                <c:pt idx="1176">
                  <c:v>19241</c:v>
                </c:pt>
                <c:pt idx="1177">
                  <c:v>20700</c:v>
                </c:pt>
                <c:pt idx="1178">
                  <c:v>18478</c:v>
                </c:pt>
                <c:pt idx="1179">
                  <c:v>0</c:v>
                </c:pt>
                <c:pt idx="1180">
                  <c:v>19730</c:v>
                </c:pt>
                <c:pt idx="1181">
                  <c:v>20380</c:v>
                </c:pt>
                <c:pt idx="1182">
                  <c:v>0</c:v>
                </c:pt>
                <c:pt idx="1183">
                  <c:v>158616</c:v>
                </c:pt>
                <c:pt idx="1184">
                  <c:v>167416</c:v>
                </c:pt>
                <c:pt idx="1185">
                  <c:v>170239</c:v>
                </c:pt>
                <c:pt idx="1186">
                  <c:v>164858</c:v>
                </c:pt>
                <c:pt idx="1187">
                  <c:v>176004</c:v>
                </c:pt>
                <c:pt idx="1188">
                  <c:v>172142</c:v>
                </c:pt>
                <c:pt idx="1189">
                  <c:v>181990</c:v>
                </c:pt>
                <c:pt idx="1190">
                  <c:v>179599</c:v>
                </c:pt>
                <c:pt idx="1191">
                  <c:v>183873</c:v>
                </c:pt>
                <c:pt idx="1192">
                  <c:v>0</c:v>
                </c:pt>
                <c:pt idx="1193">
                  <c:v>179423</c:v>
                </c:pt>
                <c:pt idx="1194">
                  <c:v>181830</c:v>
                </c:pt>
                <c:pt idx="1195">
                  <c:v>0</c:v>
                </c:pt>
                <c:pt idx="1196">
                  <c:v>0</c:v>
                </c:pt>
                <c:pt idx="1197">
                  <c:v>3066</c:v>
                </c:pt>
                <c:pt idx="1198">
                  <c:v>2830</c:v>
                </c:pt>
                <c:pt idx="1199">
                  <c:v>3022</c:v>
                </c:pt>
                <c:pt idx="1200">
                  <c:v>4078</c:v>
                </c:pt>
                <c:pt idx="1201">
                  <c:v>3841</c:v>
                </c:pt>
                <c:pt idx="1202">
                  <c:v>3769</c:v>
                </c:pt>
                <c:pt idx="1203">
                  <c:v>4200</c:v>
                </c:pt>
                <c:pt idx="1204">
                  <c:v>3717</c:v>
                </c:pt>
                <c:pt idx="1205">
                  <c:v>0</c:v>
                </c:pt>
                <c:pt idx="1206">
                  <c:v>3728</c:v>
                </c:pt>
                <c:pt idx="1207">
                  <c:v>4176</c:v>
                </c:pt>
                <c:pt idx="1208">
                  <c:v>0</c:v>
                </c:pt>
                <c:pt idx="1209">
                  <c:v>451501</c:v>
                </c:pt>
                <c:pt idx="1210">
                  <c:v>461468</c:v>
                </c:pt>
                <c:pt idx="1211">
                  <c:v>499092</c:v>
                </c:pt>
                <c:pt idx="1212">
                  <c:v>472174</c:v>
                </c:pt>
                <c:pt idx="1213">
                  <c:v>495352</c:v>
                </c:pt>
                <c:pt idx="1214">
                  <c:v>510791</c:v>
                </c:pt>
                <c:pt idx="1215">
                  <c:v>522488</c:v>
                </c:pt>
                <c:pt idx="1216">
                  <c:v>515198</c:v>
                </c:pt>
                <c:pt idx="1217">
                  <c:v>520541</c:v>
                </c:pt>
                <c:pt idx="1218">
                  <c:v>0</c:v>
                </c:pt>
                <c:pt idx="1219">
                  <c:v>506237</c:v>
                </c:pt>
                <c:pt idx="1220">
                  <c:v>519807</c:v>
                </c:pt>
                <c:pt idx="1221">
                  <c:v>0</c:v>
                </c:pt>
                <c:pt idx="1222">
                  <c:v>0</c:v>
                </c:pt>
                <c:pt idx="1223">
                  <c:v>7064</c:v>
                </c:pt>
                <c:pt idx="1224">
                  <c:v>7105</c:v>
                </c:pt>
                <c:pt idx="1225">
                  <c:v>7458</c:v>
                </c:pt>
                <c:pt idx="1226">
                  <c:v>7069</c:v>
                </c:pt>
                <c:pt idx="1227">
                  <c:v>4818</c:v>
                </c:pt>
                <c:pt idx="1228">
                  <c:v>6219</c:v>
                </c:pt>
                <c:pt idx="1229">
                  <c:v>7209</c:v>
                </c:pt>
                <c:pt idx="1230">
                  <c:v>6677</c:v>
                </c:pt>
                <c:pt idx="1231">
                  <c:v>0</c:v>
                </c:pt>
                <c:pt idx="1232">
                  <c:v>5176</c:v>
                </c:pt>
                <c:pt idx="1233">
                  <c:v>6853</c:v>
                </c:pt>
                <c:pt idx="1234">
                  <c:v>0</c:v>
                </c:pt>
                <c:pt idx="1235">
                  <c:v>0</c:v>
                </c:pt>
                <c:pt idx="1236">
                  <c:v>78101</c:v>
                </c:pt>
                <c:pt idx="1237">
                  <c:v>74443</c:v>
                </c:pt>
                <c:pt idx="1238">
                  <c:v>63417</c:v>
                </c:pt>
                <c:pt idx="1239">
                  <c:v>69983</c:v>
                </c:pt>
                <c:pt idx="1240">
                  <c:v>34493</c:v>
                </c:pt>
                <c:pt idx="1241">
                  <c:v>50717</c:v>
                </c:pt>
                <c:pt idx="1242">
                  <c:v>66231</c:v>
                </c:pt>
                <c:pt idx="1243">
                  <c:v>50805</c:v>
                </c:pt>
                <c:pt idx="1244">
                  <c:v>0</c:v>
                </c:pt>
                <c:pt idx="1245">
                  <c:v>43041</c:v>
                </c:pt>
                <c:pt idx="1246">
                  <c:v>61504</c:v>
                </c:pt>
                <c:pt idx="1247">
                  <c:v>0</c:v>
                </c:pt>
                <c:pt idx="1248">
                  <c:v>0</c:v>
                </c:pt>
                <c:pt idx="1249">
                  <c:v>20179</c:v>
                </c:pt>
                <c:pt idx="1250">
                  <c:v>19719</c:v>
                </c:pt>
                <c:pt idx="1251">
                  <c:v>18897</c:v>
                </c:pt>
                <c:pt idx="1252">
                  <c:v>17806</c:v>
                </c:pt>
                <c:pt idx="1253">
                  <c:v>14259</c:v>
                </c:pt>
                <c:pt idx="1254">
                  <c:v>15552</c:v>
                </c:pt>
                <c:pt idx="1255">
                  <c:v>17230</c:v>
                </c:pt>
                <c:pt idx="1256">
                  <c:v>16151</c:v>
                </c:pt>
                <c:pt idx="1257">
                  <c:v>0</c:v>
                </c:pt>
                <c:pt idx="1258">
                  <c:v>14769</c:v>
                </c:pt>
                <c:pt idx="1259">
                  <c:v>16896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8</c:v>
                </c:pt>
                <c:pt idx="1268">
                  <c:v>11</c:v>
                </c:pt>
                <c:pt idx="1269">
                  <c:v>8</c:v>
                </c:pt>
                <c:pt idx="1270">
                  <c:v>0</c:v>
                </c:pt>
                <c:pt idx="1271">
                  <c:v>8</c:v>
                </c:pt>
                <c:pt idx="1272">
                  <c:v>10</c:v>
                </c:pt>
                <c:pt idx="1273">
                  <c:v>0</c:v>
                </c:pt>
                <c:pt idx="1274">
                  <c:v>0</c:v>
                </c:pt>
                <c:pt idx="1275">
                  <c:v>2528</c:v>
                </c:pt>
                <c:pt idx="1276">
                  <c:v>2496</c:v>
                </c:pt>
                <c:pt idx="1277">
                  <c:v>2435</c:v>
                </c:pt>
                <c:pt idx="1278">
                  <c:v>2216</c:v>
                </c:pt>
                <c:pt idx="1279">
                  <c:v>1902</c:v>
                </c:pt>
                <c:pt idx="1280">
                  <c:v>2005</c:v>
                </c:pt>
                <c:pt idx="1281">
                  <c:v>2045</c:v>
                </c:pt>
                <c:pt idx="1282">
                  <c:v>1946</c:v>
                </c:pt>
                <c:pt idx="1283">
                  <c:v>0</c:v>
                </c:pt>
                <c:pt idx="1284">
                  <c:v>1994</c:v>
                </c:pt>
                <c:pt idx="1285">
                  <c:v>1966</c:v>
                </c:pt>
                <c:pt idx="1286">
                  <c:v>0</c:v>
                </c:pt>
                <c:pt idx="1287">
                  <c:v>0</c:v>
                </c:pt>
                <c:pt idx="1288">
                  <c:v>32523</c:v>
                </c:pt>
                <c:pt idx="1289">
                  <c:v>32586</c:v>
                </c:pt>
                <c:pt idx="1290">
                  <c:v>30815</c:v>
                </c:pt>
                <c:pt idx="1291">
                  <c:v>28843</c:v>
                </c:pt>
                <c:pt idx="1292">
                  <c:v>20067</c:v>
                </c:pt>
                <c:pt idx="1293">
                  <c:v>23469</c:v>
                </c:pt>
                <c:pt idx="1294">
                  <c:v>26389</c:v>
                </c:pt>
                <c:pt idx="1295">
                  <c:v>26399</c:v>
                </c:pt>
                <c:pt idx="1296">
                  <c:v>0</c:v>
                </c:pt>
                <c:pt idx="1297">
                  <c:v>22001</c:v>
                </c:pt>
                <c:pt idx="1298">
                  <c:v>25780</c:v>
                </c:pt>
                <c:pt idx="1299">
                  <c:v>0</c:v>
                </c:pt>
                <c:pt idx="1300">
                  <c:v>0</c:v>
                </c:pt>
                <c:pt idx="1301">
                  <c:v>3097</c:v>
                </c:pt>
                <c:pt idx="1302">
                  <c:v>2805</c:v>
                </c:pt>
                <c:pt idx="1303">
                  <c:v>2484</c:v>
                </c:pt>
                <c:pt idx="1304">
                  <c:v>2846</c:v>
                </c:pt>
                <c:pt idx="1305">
                  <c:v>2151</c:v>
                </c:pt>
                <c:pt idx="1306">
                  <c:v>2542</c:v>
                </c:pt>
                <c:pt idx="1307">
                  <c:v>2726</c:v>
                </c:pt>
                <c:pt idx="1308">
                  <c:v>2497</c:v>
                </c:pt>
                <c:pt idx="1309">
                  <c:v>0</c:v>
                </c:pt>
                <c:pt idx="1310">
                  <c:v>2584</c:v>
                </c:pt>
                <c:pt idx="1311">
                  <c:v>2450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4371</c:v>
                </c:pt>
                <c:pt idx="1328">
                  <c:v>4644</c:v>
                </c:pt>
                <c:pt idx="1329">
                  <c:v>4403</c:v>
                </c:pt>
                <c:pt idx="1330">
                  <c:v>4586</c:v>
                </c:pt>
                <c:pt idx="1331">
                  <c:v>4111</c:v>
                </c:pt>
                <c:pt idx="1332">
                  <c:v>4438</c:v>
                </c:pt>
                <c:pt idx="1333">
                  <c:v>4796</c:v>
                </c:pt>
                <c:pt idx="1334">
                  <c:v>4528</c:v>
                </c:pt>
                <c:pt idx="1335">
                  <c:v>0</c:v>
                </c:pt>
                <c:pt idx="1336">
                  <c:v>4324</c:v>
                </c:pt>
                <c:pt idx="1337">
                  <c:v>4688</c:v>
                </c:pt>
                <c:pt idx="1338">
                  <c:v>4073</c:v>
                </c:pt>
                <c:pt idx="1339">
                  <c:v>0</c:v>
                </c:pt>
                <c:pt idx="1340">
                  <c:v>6349</c:v>
                </c:pt>
                <c:pt idx="1341">
                  <c:v>6382</c:v>
                </c:pt>
                <c:pt idx="1342">
                  <c:v>6652</c:v>
                </c:pt>
                <c:pt idx="1343">
                  <c:v>5426</c:v>
                </c:pt>
                <c:pt idx="1344">
                  <c:v>5258</c:v>
                </c:pt>
                <c:pt idx="1345">
                  <c:v>5271</c:v>
                </c:pt>
                <c:pt idx="1346">
                  <c:v>4206</c:v>
                </c:pt>
                <c:pt idx="1347">
                  <c:v>5023</c:v>
                </c:pt>
                <c:pt idx="1348">
                  <c:v>0</c:v>
                </c:pt>
                <c:pt idx="1349">
                  <c:v>5220</c:v>
                </c:pt>
                <c:pt idx="1350">
                  <c:v>4774</c:v>
                </c:pt>
                <c:pt idx="1351">
                  <c:v>5220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28</c:v>
                </c:pt>
                <c:pt idx="1359">
                  <c:v>19</c:v>
                </c:pt>
                <c:pt idx="1360">
                  <c:v>33</c:v>
                </c:pt>
                <c:pt idx="1361">
                  <c:v>0</c:v>
                </c:pt>
                <c:pt idx="1362">
                  <c:v>33</c:v>
                </c:pt>
                <c:pt idx="1363">
                  <c:v>19</c:v>
                </c:pt>
                <c:pt idx="1364">
                  <c:v>19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13342</c:v>
                </c:pt>
                <c:pt idx="1380">
                  <c:v>21611</c:v>
                </c:pt>
                <c:pt idx="1381">
                  <c:v>20286</c:v>
                </c:pt>
                <c:pt idx="1382">
                  <c:v>17738</c:v>
                </c:pt>
                <c:pt idx="1383">
                  <c:v>0</c:v>
                </c:pt>
                <c:pt idx="1384">
                  <c:v>17796</c:v>
                </c:pt>
                <c:pt idx="1385">
                  <c:v>17525</c:v>
                </c:pt>
                <c:pt idx="1386">
                  <c:v>17670</c:v>
                </c:pt>
                <c:pt idx="1387">
                  <c:v>0</c:v>
                </c:pt>
                <c:pt idx="1388">
                  <c:v>17441</c:v>
                </c:pt>
                <c:pt idx="1389">
                  <c:v>17899</c:v>
                </c:pt>
                <c:pt idx="1390">
                  <c:v>16951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7287</c:v>
                </c:pt>
                <c:pt idx="1406">
                  <c:v>7052</c:v>
                </c:pt>
                <c:pt idx="1407">
                  <c:v>8766</c:v>
                </c:pt>
                <c:pt idx="1408">
                  <c:v>9520</c:v>
                </c:pt>
                <c:pt idx="1409">
                  <c:v>0</c:v>
                </c:pt>
                <c:pt idx="1410">
                  <c:v>9386</c:v>
                </c:pt>
                <c:pt idx="1411">
                  <c:v>9460</c:v>
                </c:pt>
                <c:pt idx="1412">
                  <c:v>8848</c:v>
                </c:pt>
                <c:pt idx="1413">
                  <c:v>0</c:v>
                </c:pt>
                <c:pt idx="1414">
                  <c:v>9253</c:v>
                </c:pt>
                <c:pt idx="1415">
                  <c:v>8718</c:v>
                </c:pt>
                <c:pt idx="1416">
                  <c:v>8865</c:v>
                </c:pt>
                <c:pt idx="1417">
                  <c:v>4080</c:v>
                </c:pt>
                <c:pt idx="1418">
                  <c:v>4171</c:v>
                </c:pt>
                <c:pt idx="1419">
                  <c:v>4220</c:v>
                </c:pt>
                <c:pt idx="1420">
                  <c:v>3956</c:v>
                </c:pt>
                <c:pt idx="1421">
                  <c:v>4204</c:v>
                </c:pt>
                <c:pt idx="1422">
                  <c:v>0</c:v>
                </c:pt>
                <c:pt idx="1423">
                  <c:v>4282</c:v>
                </c:pt>
                <c:pt idx="1424">
                  <c:v>4209</c:v>
                </c:pt>
                <c:pt idx="1425">
                  <c:v>4382</c:v>
                </c:pt>
                <c:pt idx="1426">
                  <c:v>0</c:v>
                </c:pt>
                <c:pt idx="1427">
                  <c:v>3843</c:v>
                </c:pt>
                <c:pt idx="1428">
                  <c:v>4329</c:v>
                </c:pt>
                <c:pt idx="1429">
                  <c:v>3646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75907</c:v>
                </c:pt>
                <c:pt idx="1471">
                  <c:v>72645</c:v>
                </c:pt>
                <c:pt idx="1472">
                  <c:v>69858</c:v>
                </c:pt>
                <c:pt idx="1473">
                  <c:v>73006</c:v>
                </c:pt>
                <c:pt idx="1474">
                  <c:v>0</c:v>
                </c:pt>
                <c:pt idx="1475">
                  <c:v>58691</c:v>
                </c:pt>
                <c:pt idx="1476">
                  <c:v>69970</c:v>
                </c:pt>
                <c:pt idx="1477">
                  <c:v>0</c:v>
                </c:pt>
                <c:pt idx="1478">
                  <c:v>63507</c:v>
                </c:pt>
                <c:pt idx="1479">
                  <c:v>54619</c:v>
                </c:pt>
                <c:pt idx="1480">
                  <c:v>63715</c:v>
                </c:pt>
                <c:pt idx="1481">
                  <c:v>51009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250</c:v>
                </c:pt>
                <c:pt idx="1489">
                  <c:v>299</c:v>
                </c:pt>
                <c:pt idx="1490">
                  <c:v>0</c:v>
                </c:pt>
                <c:pt idx="1491">
                  <c:v>225</c:v>
                </c:pt>
                <c:pt idx="1492">
                  <c:v>225</c:v>
                </c:pt>
                <c:pt idx="1493">
                  <c:v>288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857</c:v>
                </c:pt>
                <c:pt idx="1510">
                  <c:v>848</c:v>
                </c:pt>
                <c:pt idx="1511">
                  <c:v>777</c:v>
                </c:pt>
                <c:pt idx="1512">
                  <c:v>837</c:v>
                </c:pt>
                <c:pt idx="1513">
                  <c:v>734</c:v>
                </c:pt>
                <c:pt idx="1514">
                  <c:v>830</c:v>
                </c:pt>
                <c:pt idx="1515">
                  <c:v>878</c:v>
                </c:pt>
                <c:pt idx="1516">
                  <c:v>0</c:v>
                </c:pt>
                <c:pt idx="1517">
                  <c:v>881</c:v>
                </c:pt>
                <c:pt idx="1518">
                  <c:v>826</c:v>
                </c:pt>
                <c:pt idx="1519">
                  <c:v>834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29</c:v>
                </c:pt>
                <c:pt idx="1528">
                  <c:v>32</c:v>
                </c:pt>
                <c:pt idx="1529">
                  <c:v>0</c:v>
                </c:pt>
                <c:pt idx="1530">
                  <c:v>29</c:v>
                </c:pt>
                <c:pt idx="1531">
                  <c:v>29</c:v>
                </c:pt>
                <c:pt idx="1532">
                  <c:v>30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1019</c:v>
                </c:pt>
                <c:pt idx="1554">
                  <c:v>1194</c:v>
                </c:pt>
                <c:pt idx="1555">
                  <c:v>0</c:v>
                </c:pt>
                <c:pt idx="1556">
                  <c:v>1077</c:v>
                </c:pt>
                <c:pt idx="1557">
                  <c:v>1077</c:v>
                </c:pt>
                <c:pt idx="1558">
                  <c:v>1173</c:v>
                </c:pt>
                <c:pt idx="1559">
                  <c:v>0</c:v>
                </c:pt>
                <c:pt idx="1560">
                  <c:v>191924</c:v>
                </c:pt>
                <c:pt idx="1561">
                  <c:v>186171</c:v>
                </c:pt>
                <c:pt idx="1562">
                  <c:v>178924</c:v>
                </c:pt>
                <c:pt idx="1563">
                  <c:v>175752</c:v>
                </c:pt>
                <c:pt idx="1564">
                  <c:v>181876</c:v>
                </c:pt>
                <c:pt idx="1565">
                  <c:v>150843</c:v>
                </c:pt>
                <c:pt idx="1566">
                  <c:v>159324</c:v>
                </c:pt>
                <c:pt idx="1567">
                  <c:v>176711</c:v>
                </c:pt>
                <c:pt idx="1568">
                  <c:v>0</c:v>
                </c:pt>
                <c:pt idx="1569">
                  <c:v>170263</c:v>
                </c:pt>
                <c:pt idx="1570">
                  <c:v>153665</c:v>
                </c:pt>
                <c:pt idx="1571">
                  <c:v>172307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3331</c:v>
                </c:pt>
                <c:pt idx="1588">
                  <c:v>3426</c:v>
                </c:pt>
                <c:pt idx="1589">
                  <c:v>3171</c:v>
                </c:pt>
                <c:pt idx="1590">
                  <c:v>3363</c:v>
                </c:pt>
                <c:pt idx="1591">
                  <c:v>3096</c:v>
                </c:pt>
                <c:pt idx="1592">
                  <c:v>3377</c:v>
                </c:pt>
                <c:pt idx="1593">
                  <c:v>3342</c:v>
                </c:pt>
                <c:pt idx="1594">
                  <c:v>0</c:v>
                </c:pt>
                <c:pt idx="1595">
                  <c:v>3500</c:v>
                </c:pt>
                <c:pt idx="1596">
                  <c:v>0</c:v>
                </c:pt>
                <c:pt idx="1597">
                  <c:v>3441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3607</c:v>
                </c:pt>
                <c:pt idx="1614">
                  <c:v>3454</c:v>
                </c:pt>
                <c:pt idx="1615">
                  <c:v>3252</c:v>
                </c:pt>
                <c:pt idx="1616">
                  <c:v>3156</c:v>
                </c:pt>
                <c:pt idx="1617">
                  <c:v>2586</c:v>
                </c:pt>
                <c:pt idx="1618">
                  <c:v>2600</c:v>
                </c:pt>
                <c:pt idx="1619">
                  <c:v>0</c:v>
                </c:pt>
                <c:pt idx="1620">
                  <c:v>3114</c:v>
                </c:pt>
                <c:pt idx="1621">
                  <c:v>2625</c:v>
                </c:pt>
                <c:pt idx="1622">
                  <c:v>0</c:v>
                </c:pt>
                <c:pt idx="1623">
                  <c:v>2925</c:v>
                </c:pt>
                <c:pt idx="1624">
                  <c:v>0</c:v>
                </c:pt>
                <c:pt idx="1625">
                  <c:v>0</c:v>
                </c:pt>
                <c:pt idx="1626">
                  <c:v>1179</c:v>
                </c:pt>
                <c:pt idx="1627">
                  <c:v>1174</c:v>
                </c:pt>
                <c:pt idx="1628">
                  <c:v>994</c:v>
                </c:pt>
                <c:pt idx="1629">
                  <c:v>1177</c:v>
                </c:pt>
                <c:pt idx="1630">
                  <c:v>1177</c:v>
                </c:pt>
                <c:pt idx="1631">
                  <c:v>0</c:v>
                </c:pt>
                <c:pt idx="1632">
                  <c:v>0</c:v>
                </c:pt>
                <c:pt idx="1633">
                  <c:v>1086</c:v>
                </c:pt>
                <c:pt idx="1634">
                  <c:v>987</c:v>
                </c:pt>
                <c:pt idx="1635">
                  <c:v>0</c:v>
                </c:pt>
                <c:pt idx="1636">
                  <c:v>1118</c:v>
                </c:pt>
                <c:pt idx="1637">
                  <c:v>0</c:v>
                </c:pt>
                <c:pt idx="1638">
                  <c:v>0</c:v>
                </c:pt>
                <c:pt idx="1639">
                  <c:v>17283</c:v>
                </c:pt>
                <c:pt idx="1640">
                  <c:v>16183</c:v>
                </c:pt>
                <c:pt idx="1641">
                  <c:v>15054</c:v>
                </c:pt>
                <c:pt idx="1642">
                  <c:v>14933</c:v>
                </c:pt>
                <c:pt idx="1643">
                  <c:v>11079</c:v>
                </c:pt>
                <c:pt idx="1644">
                  <c:v>12221</c:v>
                </c:pt>
                <c:pt idx="1645">
                  <c:v>0</c:v>
                </c:pt>
                <c:pt idx="1646">
                  <c:v>14457</c:v>
                </c:pt>
                <c:pt idx="1647">
                  <c:v>13327</c:v>
                </c:pt>
                <c:pt idx="1648">
                  <c:v>0</c:v>
                </c:pt>
                <c:pt idx="1649">
                  <c:v>13648</c:v>
                </c:pt>
                <c:pt idx="1650">
                  <c:v>0</c:v>
                </c:pt>
                <c:pt idx="1651">
                  <c:v>0</c:v>
                </c:pt>
                <c:pt idx="1652">
                  <c:v>10202</c:v>
                </c:pt>
                <c:pt idx="1653">
                  <c:v>9875</c:v>
                </c:pt>
                <c:pt idx="1654">
                  <c:v>9554</c:v>
                </c:pt>
                <c:pt idx="1655">
                  <c:v>9264</c:v>
                </c:pt>
                <c:pt idx="1656">
                  <c:v>7645</c:v>
                </c:pt>
                <c:pt idx="1657">
                  <c:v>8375</c:v>
                </c:pt>
                <c:pt idx="1658">
                  <c:v>0</c:v>
                </c:pt>
                <c:pt idx="1659">
                  <c:v>9144</c:v>
                </c:pt>
                <c:pt idx="1660">
                  <c:v>8489</c:v>
                </c:pt>
                <c:pt idx="1661">
                  <c:v>0</c:v>
                </c:pt>
                <c:pt idx="1662">
                  <c:v>8742</c:v>
                </c:pt>
                <c:pt idx="1663">
                  <c:v>0</c:v>
                </c:pt>
                <c:pt idx="1664">
                  <c:v>0</c:v>
                </c:pt>
                <c:pt idx="1665">
                  <c:v>14056</c:v>
                </c:pt>
                <c:pt idx="1666">
                  <c:v>13997</c:v>
                </c:pt>
                <c:pt idx="1667">
                  <c:v>14246</c:v>
                </c:pt>
                <c:pt idx="1668">
                  <c:v>15033</c:v>
                </c:pt>
                <c:pt idx="1669">
                  <c:v>12968</c:v>
                </c:pt>
                <c:pt idx="1670">
                  <c:v>14764</c:v>
                </c:pt>
                <c:pt idx="1671">
                  <c:v>0</c:v>
                </c:pt>
                <c:pt idx="1672">
                  <c:v>15595</c:v>
                </c:pt>
                <c:pt idx="1673">
                  <c:v>14817</c:v>
                </c:pt>
                <c:pt idx="1674">
                  <c:v>0</c:v>
                </c:pt>
                <c:pt idx="1675">
                  <c:v>15015</c:v>
                </c:pt>
                <c:pt idx="1676">
                  <c:v>0</c:v>
                </c:pt>
                <c:pt idx="1677">
                  <c:v>0</c:v>
                </c:pt>
                <c:pt idx="1678">
                  <c:v>1589</c:v>
                </c:pt>
                <c:pt idx="1679">
                  <c:v>1552</c:v>
                </c:pt>
                <c:pt idx="1680">
                  <c:v>1497</c:v>
                </c:pt>
                <c:pt idx="1681">
                  <c:v>1455</c:v>
                </c:pt>
                <c:pt idx="1682">
                  <c:v>0</c:v>
                </c:pt>
                <c:pt idx="1683">
                  <c:v>1163</c:v>
                </c:pt>
                <c:pt idx="1684">
                  <c:v>0</c:v>
                </c:pt>
                <c:pt idx="1685">
                  <c:v>1345</c:v>
                </c:pt>
                <c:pt idx="1686">
                  <c:v>1294</c:v>
                </c:pt>
                <c:pt idx="1687">
                  <c:v>0</c:v>
                </c:pt>
                <c:pt idx="1688">
                  <c:v>1076</c:v>
                </c:pt>
                <c:pt idx="1689">
                  <c:v>1294</c:v>
                </c:pt>
                <c:pt idx="1690">
                  <c:v>0</c:v>
                </c:pt>
                <c:pt idx="1691">
                  <c:v>10391</c:v>
                </c:pt>
                <c:pt idx="1692">
                  <c:v>10218</c:v>
                </c:pt>
                <c:pt idx="1693">
                  <c:v>9986</c:v>
                </c:pt>
                <c:pt idx="1694">
                  <c:v>9634</c:v>
                </c:pt>
                <c:pt idx="1695">
                  <c:v>0</c:v>
                </c:pt>
                <c:pt idx="1696">
                  <c:v>8832</c:v>
                </c:pt>
                <c:pt idx="1697">
                  <c:v>0</c:v>
                </c:pt>
                <c:pt idx="1698">
                  <c:v>9308</c:v>
                </c:pt>
                <c:pt idx="1699">
                  <c:v>9132</c:v>
                </c:pt>
                <c:pt idx="1700">
                  <c:v>0</c:v>
                </c:pt>
                <c:pt idx="1701">
                  <c:v>8707</c:v>
                </c:pt>
                <c:pt idx="1702">
                  <c:v>9131</c:v>
                </c:pt>
                <c:pt idx="1703">
                  <c:v>78220</c:v>
                </c:pt>
                <c:pt idx="1704">
                  <c:v>77419</c:v>
                </c:pt>
                <c:pt idx="1705">
                  <c:v>83426</c:v>
                </c:pt>
                <c:pt idx="1706">
                  <c:v>78175</c:v>
                </c:pt>
                <c:pt idx="1707">
                  <c:v>79550</c:v>
                </c:pt>
                <c:pt idx="1708">
                  <c:v>0</c:v>
                </c:pt>
                <c:pt idx="1709">
                  <c:v>79075</c:v>
                </c:pt>
                <c:pt idx="1710">
                  <c:v>0</c:v>
                </c:pt>
                <c:pt idx="1711">
                  <c:v>79350</c:v>
                </c:pt>
                <c:pt idx="1712">
                  <c:v>78824</c:v>
                </c:pt>
                <c:pt idx="1713">
                  <c:v>0</c:v>
                </c:pt>
                <c:pt idx="1714">
                  <c:v>78010</c:v>
                </c:pt>
                <c:pt idx="1715">
                  <c:v>76830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18566</c:v>
                </c:pt>
                <c:pt idx="1730">
                  <c:v>18167</c:v>
                </c:pt>
                <c:pt idx="1731">
                  <c:v>18287</c:v>
                </c:pt>
                <c:pt idx="1732">
                  <c:v>17469</c:v>
                </c:pt>
                <c:pt idx="1733">
                  <c:v>17412</c:v>
                </c:pt>
                <c:pt idx="1734">
                  <c:v>0</c:v>
                </c:pt>
                <c:pt idx="1735">
                  <c:v>17393</c:v>
                </c:pt>
                <c:pt idx="1736">
                  <c:v>0</c:v>
                </c:pt>
                <c:pt idx="1737">
                  <c:v>17123</c:v>
                </c:pt>
                <c:pt idx="1738">
                  <c:v>16846</c:v>
                </c:pt>
                <c:pt idx="1739">
                  <c:v>0</c:v>
                </c:pt>
                <c:pt idx="1740">
                  <c:v>16847</c:v>
                </c:pt>
                <c:pt idx="1741">
                  <c:v>16965</c:v>
                </c:pt>
                <c:pt idx="1742">
                  <c:v>0</c:v>
                </c:pt>
                <c:pt idx="1743">
                  <c:v>3038</c:v>
                </c:pt>
                <c:pt idx="1744">
                  <c:v>2951</c:v>
                </c:pt>
                <c:pt idx="1745">
                  <c:v>2903</c:v>
                </c:pt>
                <c:pt idx="1746">
                  <c:v>2903</c:v>
                </c:pt>
                <c:pt idx="1747">
                  <c:v>0</c:v>
                </c:pt>
                <c:pt idx="1748">
                  <c:v>2821</c:v>
                </c:pt>
                <c:pt idx="1749">
                  <c:v>0</c:v>
                </c:pt>
                <c:pt idx="1750">
                  <c:v>2871</c:v>
                </c:pt>
                <c:pt idx="1751">
                  <c:v>2836</c:v>
                </c:pt>
                <c:pt idx="1752">
                  <c:v>0</c:v>
                </c:pt>
                <c:pt idx="1753">
                  <c:v>2758</c:v>
                </c:pt>
                <c:pt idx="1754">
                  <c:v>2824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118325</c:v>
                </c:pt>
                <c:pt idx="1770">
                  <c:v>115138</c:v>
                </c:pt>
                <c:pt idx="1771">
                  <c:v>109255</c:v>
                </c:pt>
                <c:pt idx="1772">
                  <c:v>111225</c:v>
                </c:pt>
                <c:pt idx="1773">
                  <c:v>0</c:v>
                </c:pt>
                <c:pt idx="1774">
                  <c:v>97389</c:v>
                </c:pt>
                <c:pt idx="1775">
                  <c:v>101751</c:v>
                </c:pt>
                <c:pt idx="1776">
                  <c:v>107683</c:v>
                </c:pt>
                <c:pt idx="1777">
                  <c:v>106509</c:v>
                </c:pt>
                <c:pt idx="1778">
                  <c:v>0</c:v>
                </c:pt>
                <c:pt idx="1779">
                  <c:v>99007</c:v>
                </c:pt>
                <c:pt idx="1780">
                  <c:v>107005</c:v>
                </c:pt>
                <c:pt idx="1781">
                  <c:v>0</c:v>
                </c:pt>
                <c:pt idx="1782">
                  <c:v>19037</c:v>
                </c:pt>
                <c:pt idx="1783">
                  <c:v>18794</c:v>
                </c:pt>
                <c:pt idx="1784">
                  <c:v>19358</c:v>
                </c:pt>
                <c:pt idx="1785">
                  <c:v>20164</c:v>
                </c:pt>
                <c:pt idx="1786">
                  <c:v>0</c:v>
                </c:pt>
                <c:pt idx="1787">
                  <c:v>19566</c:v>
                </c:pt>
                <c:pt idx="1788">
                  <c:v>20494</c:v>
                </c:pt>
                <c:pt idx="1789">
                  <c:v>18300</c:v>
                </c:pt>
                <c:pt idx="1790">
                  <c:v>21331</c:v>
                </c:pt>
                <c:pt idx="1791">
                  <c:v>0</c:v>
                </c:pt>
                <c:pt idx="1792">
                  <c:v>20027</c:v>
                </c:pt>
                <c:pt idx="1793">
                  <c:v>21544</c:v>
                </c:pt>
                <c:pt idx="1794">
                  <c:v>0</c:v>
                </c:pt>
                <c:pt idx="1795">
                  <c:v>3122</c:v>
                </c:pt>
                <c:pt idx="1796">
                  <c:v>2883</c:v>
                </c:pt>
                <c:pt idx="1797">
                  <c:v>2811</c:v>
                </c:pt>
                <c:pt idx="1798">
                  <c:v>3012</c:v>
                </c:pt>
                <c:pt idx="1799">
                  <c:v>0</c:v>
                </c:pt>
                <c:pt idx="1800">
                  <c:v>2527</c:v>
                </c:pt>
                <c:pt idx="1801">
                  <c:v>2756</c:v>
                </c:pt>
                <c:pt idx="1802">
                  <c:v>3045</c:v>
                </c:pt>
                <c:pt idx="1803">
                  <c:v>2842</c:v>
                </c:pt>
                <c:pt idx="1804">
                  <c:v>0</c:v>
                </c:pt>
                <c:pt idx="1805">
                  <c:v>2776</c:v>
                </c:pt>
                <c:pt idx="1806">
                  <c:v>2924</c:v>
                </c:pt>
                <c:pt idx="1807">
                  <c:v>29818</c:v>
                </c:pt>
                <c:pt idx="1808">
                  <c:v>28137</c:v>
                </c:pt>
                <c:pt idx="1809">
                  <c:v>32338</c:v>
                </c:pt>
                <c:pt idx="1810">
                  <c:v>29775</c:v>
                </c:pt>
                <c:pt idx="1811">
                  <c:v>29805</c:v>
                </c:pt>
                <c:pt idx="1812">
                  <c:v>0</c:v>
                </c:pt>
                <c:pt idx="1813">
                  <c:v>24912</c:v>
                </c:pt>
                <c:pt idx="1814">
                  <c:v>26433</c:v>
                </c:pt>
                <c:pt idx="1815">
                  <c:v>27547</c:v>
                </c:pt>
                <c:pt idx="1816">
                  <c:v>26771</c:v>
                </c:pt>
                <c:pt idx="1817">
                  <c:v>0</c:v>
                </c:pt>
                <c:pt idx="1818">
                  <c:v>27020</c:v>
                </c:pt>
                <c:pt idx="1819">
                  <c:v>27129</c:v>
                </c:pt>
                <c:pt idx="1820">
                  <c:v>0</c:v>
                </c:pt>
                <c:pt idx="1821">
                  <c:v>25276</c:v>
                </c:pt>
                <c:pt idx="1822">
                  <c:v>23158</c:v>
                </c:pt>
                <c:pt idx="1823">
                  <c:v>18279</c:v>
                </c:pt>
                <c:pt idx="1824">
                  <c:v>18679</c:v>
                </c:pt>
                <c:pt idx="1825">
                  <c:v>0</c:v>
                </c:pt>
                <c:pt idx="1826">
                  <c:v>8818</c:v>
                </c:pt>
                <c:pt idx="1827">
                  <c:v>9603</c:v>
                </c:pt>
                <c:pt idx="1828">
                  <c:v>17583</c:v>
                </c:pt>
                <c:pt idx="1829">
                  <c:v>10772</c:v>
                </c:pt>
                <c:pt idx="1830">
                  <c:v>0</c:v>
                </c:pt>
                <c:pt idx="1831">
                  <c:v>9350</c:v>
                </c:pt>
                <c:pt idx="1832">
                  <c:v>15183</c:v>
                </c:pt>
                <c:pt idx="1833">
                  <c:v>0</c:v>
                </c:pt>
                <c:pt idx="1834">
                  <c:v>84845</c:v>
                </c:pt>
                <c:pt idx="1835">
                  <c:v>84311</c:v>
                </c:pt>
                <c:pt idx="1836">
                  <c:v>83197</c:v>
                </c:pt>
                <c:pt idx="1837">
                  <c:v>82046</c:v>
                </c:pt>
                <c:pt idx="1838">
                  <c:v>0</c:v>
                </c:pt>
                <c:pt idx="1839">
                  <c:v>65775</c:v>
                </c:pt>
                <c:pt idx="1840">
                  <c:v>73580</c:v>
                </c:pt>
                <c:pt idx="1841">
                  <c:v>83538</c:v>
                </c:pt>
                <c:pt idx="1842">
                  <c:v>76227</c:v>
                </c:pt>
                <c:pt idx="1843">
                  <c:v>0</c:v>
                </c:pt>
                <c:pt idx="1844">
                  <c:v>68695</c:v>
                </c:pt>
                <c:pt idx="1845">
                  <c:v>79345</c:v>
                </c:pt>
                <c:pt idx="1846">
                  <c:v>0</c:v>
                </c:pt>
                <c:pt idx="1847">
                  <c:v>4058</c:v>
                </c:pt>
                <c:pt idx="1848">
                  <c:v>3710</c:v>
                </c:pt>
                <c:pt idx="1849">
                  <c:v>3367</c:v>
                </c:pt>
                <c:pt idx="1850">
                  <c:v>3053</c:v>
                </c:pt>
                <c:pt idx="1851">
                  <c:v>0</c:v>
                </c:pt>
                <c:pt idx="1852">
                  <c:v>2625</c:v>
                </c:pt>
                <c:pt idx="1853">
                  <c:v>2613</c:v>
                </c:pt>
                <c:pt idx="1854">
                  <c:v>3024</c:v>
                </c:pt>
                <c:pt idx="1855">
                  <c:v>2884</c:v>
                </c:pt>
                <c:pt idx="1856">
                  <c:v>0</c:v>
                </c:pt>
                <c:pt idx="1857">
                  <c:v>2649</c:v>
                </c:pt>
                <c:pt idx="1858">
                  <c:v>3093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4858</c:v>
                </c:pt>
                <c:pt idx="1874">
                  <c:v>4789</c:v>
                </c:pt>
                <c:pt idx="1875">
                  <c:v>4476</c:v>
                </c:pt>
                <c:pt idx="1876">
                  <c:v>4348</c:v>
                </c:pt>
                <c:pt idx="1877">
                  <c:v>0</c:v>
                </c:pt>
                <c:pt idx="1878">
                  <c:v>3919</c:v>
                </c:pt>
                <c:pt idx="1879">
                  <c:v>4002</c:v>
                </c:pt>
                <c:pt idx="1880">
                  <c:v>4225</c:v>
                </c:pt>
                <c:pt idx="1881">
                  <c:v>3954</c:v>
                </c:pt>
                <c:pt idx="1882">
                  <c:v>0</c:v>
                </c:pt>
                <c:pt idx="1883">
                  <c:v>3965</c:v>
                </c:pt>
                <c:pt idx="1884">
                  <c:v>4076</c:v>
                </c:pt>
                <c:pt idx="1885">
                  <c:v>0</c:v>
                </c:pt>
                <c:pt idx="1886">
                  <c:v>20582</c:v>
                </c:pt>
                <c:pt idx="1887">
                  <c:v>19207</c:v>
                </c:pt>
                <c:pt idx="1888">
                  <c:v>17200</c:v>
                </c:pt>
                <c:pt idx="1889">
                  <c:v>15044</c:v>
                </c:pt>
                <c:pt idx="1890">
                  <c:v>0</c:v>
                </c:pt>
                <c:pt idx="1891">
                  <c:v>11795</c:v>
                </c:pt>
                <c:pt idx="1892">
                  <c:v>12875</c:v>
                </c:pt>
                <c:pt idx="1893">
                  <c:v>14334</c:v>
                </c:pt>
                <c:pt idx="1894">
                  <c:v>0</c:v>
                </c:pt>
                <c:pt idx="1895">
                  <c:v>13646</c:v>
                </c:pt>
                <c:pt idx="1896">
                  <c:v>11638</c:v>
                </c:pt>
                <c:pt idx="1897">
                  <c:v>13248</c:v>
                </c:pt>
                <c:pt idx="1898">
                  <c:v>0</c:v>
                </c:pt>
                <c:pt idx="1899">
                  <c:v>40452</c:v>
                </c:pt>
                <c:pt idx="1900">
                  <c:v>40512</c:v>
                </c:pt>
                <c:pt idx="1901">
                  <c:v>38102</c:v>
                </c:pt>
                <c:pt idx="1902">
                  <c:v>40009</c:v>
                </c:pt>
                <c:pt idx="1903">
                  <c:v>0</c:v>
                </c:pt>
                <c:pt idx="1904">
                  <c:v>38202</c:v>
                </c:pt>
                <c:pt idx="1905">
                  <c:v>38643</c:v>
                </c:pt>
                <c:pt idx="1906">
                  <c:v>38514</c:v>
                </c:pt>
                <c:pt idx="1907">
                  <c:v>0</c:v>
                </c:pt>
                <c:pt idx="1908">
                  <c:v>38756</c:v>
                </c:pt>
                <c:pt idx="1909">
                  <c:v>38822</c:v>
                </c:pt>
                <c:pt idx="1910">
                  <c:v>38456</c:v>
                </c:pt>
                <c:pt idx="1911">
                  <c:v>96543</c:v>
                </c:pt>
                <c:pt idx="1912">
                  <c:v>101313</c:v>
                </c:pt>
                <c:pt idx="1913">
                  <c:v>101539</c:v>
                </c:pt>
                <c:pt idx="1914">
                  <c:v>94002</c:v>
                </c:pt>
                <c:pt idx="1915">
                  <c:v>97892</c:v>
                </c:pt>
                <c:pt idx="1916">
                  <c:v>0</c:v>
                </c:pt>
                <c:pt idx="1917">
                  <c:v>89733</c:v>
                </c:pt>
                <c:pt idx="1918">
                  <c:v>91371</c:v>
                </c:pt>
                <c:pt idx="1919">
                  <c:v>96824</c:v>
                </c:pt>
                <c:pt idx="1920">
                  <c:v>0</c:v>
                </c:pt>
                <c:pt idx="1921">
                  <c:v>92377</c:v>
                </c:pt>
                <c:pt idx="1922">
                  <c:v>91105</c:v>
                </c:pt>
                <c:pt idx="1923">
                  <c:v>97241</c:v>
                </c:pt>
                <c:pt idx="1924">
                  <c:v>21949</c:v>
                </c:pt>
                <c:pt idx="1925">
                  <c:v>23084</c:v>
                </c:pt>
                <c:pt idx="1926">
                  <c:v>23541</c:v>
                </c:pt>
                <c:pt idx="1927">
                  <c:v>24152</c:v>
                </c:pt>
                <c:pt idx="1928">
                  <c:v>24430</c:v>
                </c:pt>
                <c:pt idx="1929">
                  <c:v>0</c:v>
                </c:pt>
                <c:pt idx="1930">
                  <c:v>24815</c:v>
                </c:pt>
                <c:pt idx="1931">
                  <c:v>25831</c:v>
                </c:pt>
                <c:pt idx="1932">
                  <c:v>25302</c:v>
                </c:pt>
                <c:pt idx="1933">
                  <c:v>0</c:v>
                </c:pt>
                <c:pt idx="1934">
                  <c:v>26467</c:v>
                </c:pt>
                <c:pt idx="1935">
                  <c:v>25129</c:v>
                </c:pt>
                <c:pt idx="1936">
                  <c:v>24698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33285</c:v>
                </c:pt>
                <c:pt idx="1952">
                  <c:v>28973</c:v>
                </c:pt>
                <c:pt idx="1953">
                  <c:v>24942</c:v>
                </c:pt>
                <c:pt idx="1954">
                  <c:v>23642</c:v>
                </c:pt>
                <c:pt idx="1955">
                  <c:v>0</c:v>
                </c:pt>
                <c:pt idx="1956">
                  <c:v>0</c:v>
                </c:pt>
                <c:pt idx="1957">
                  <c:v>16648</c:v>
                </c:pt>
                <c:pt idx="1958">
                  <c:v>22790</c:v>
                </c:pt>
                <c:pt idx="1959">
                  <c:v>0</c:v>
                </c:pt>
                <c:pt idx="1960">
                  <c:v>16638</c:v>
                </c:pt>
                <c:pt idx="1961">
                  <c:v>14185</c:v>
                </c:pt>
                <c:pt idx="1962">
                  <c:v>19606</c:v>
                </c:pt>
                <c:pt idx="1963">
                  <c:v>0</c:v>
                </c:pt>
                <c:pt idx="1964">
                  <c:v>35830</c:v>
                </c:pt>
                <c:pt idx="1965">
                  <c:v>35031</c:v>
                </c:pt>
                <c:pt idx="1966">
                  <c:v>34882</c:v>
                </c:pt>
                <c:pt idx="1967">
                  <c:v>39617</c:v>
                </c:pt>
                <c:pt idx="1968">
                  <c:v>0</c:v>
                </c:pt>
                <c:pt idx="1969">
                  <c:v>0</c:v>
                </c:pt>
                <c:pt idx="1970">
                  <c:v>38683</c:v>
                </c:pt>
                <c:pt idx="1971">
                  <c:v>39757</c:v>
                </c:pt>
                <c:pt idx="1972">
                  <c:v>0</c:v>
                </c:pt>
                <c:pt idx="1973">
                  <c:v>38693</c:v>
                </c:pt>
                <c:pt idx="1974">
                  <c:v>39525</c:v>
                </c:pt>
                <c:pt idx="1975">
                  <c:v>39936</c:v>
                </c:pt>
                <c:pt idx="1976">
                  <c:v>0</c:v>
                </c:pt>
                <c:pt idx="1977">
                  <c:v>730970</c:v>
                </c:pt>
                <c:pt idx="1978">
                  <c:v>702292</c:v>
                </c:pt>
                <c:pt idx="1979">
                  <c:v>646915</c:v>
                </c:pt>
                <c:pt idx="1980">
                  <c:v>688483</c:v>
                </c:pt>
                <c:pt idx="1981">
                  <c:v>0</c:v>
                </c:pt>
                <c:pt idx="1982">
                  <c:v>0</c:v>
                </c:pt>
                <c:pt idx="1983">
                  <c:v>647392</c:v>
                </c:pt>
                <c:pt idx="1984">
                  <c:v>672591</c:v>
                </c:pt>
                <c:pt idx="1985">
                  <c:v>0</c:v>
                </c:pt>
                <c:pt idx="1986">
                  <c:v>651712</c:v>
                </c:pt>
                <c:pt idx="1987">
                  <c:v>645323</c:v>
                </c:pt>
                <c:pt idx="1988">
                  <c:v>670673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56</c:v>
                </c:pt>
                <c:pt idx="2010">
                  <c:v>58</c:v>
                </c:pt>
                <c:pt idx="2011">
                  <c:v>0</c:v>
                </c:pt>
                <c:pt idx="2012">
                  <c:v>57</c:v>
                </c:pt>
                <c:pt idx="2013">
                  <c:v>57</c:v>
                </c:pt>
                <c:pt idx="2014">
                  <c:v>57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38</c:v>
                </c:pt>
                <c:pt idx="2036">
                  <c:v>44</c:v>
                </c:pt>
                <c:pt idx="2037">
                  <c:v>0</c:v>
                </c:pt>
                <c:pt idx="2038">
                  <c:v>43</c:v>
                </c:pt>
                <c:pt idx="2039">
                  <c:v>43</c:v>
                </c:pt>
                <c:pt idx="2040">
                  <c:v>44</c:v>
                </c:pt>
                <c:pt idx="2041">
                  <c:v>0</c:v>
                </c:pt>
                <c:pt idx="2042">
                  <c:v>187070</c:v>
                </c:pt>
                <c:pt idx="2043">
                  <c:v>192004</c:v>
                </c:pt>
                <c:pt idx="2044">
                  <c:v>175675</c:v>
                </c:pt>
                <c:pt idx="2045">
                  <c:v>154076</c:v>
                </c:pt>
                <c:pt idx="2046">
                  <c:v>0</c:v>
                </c:pt>
                <c:pt idx="2047">
                  <c:v>0</c:v>
                </c:pt>
                <c:pt idx="2048">
                  <c:v>143706</c:v>
                </c:pt>
                <c:pt idx="2049">
                  <c:v>144109</c:v>
                </c:pt>
                <c:pt idx="2050">
                  <c:v>0</c:v>
                </c:pt>
                <c:pt idx="2051">
                  <c:v>145540</c:v>
                </c:pt>
                <c:pt idx="2052">
                  <c:v>121382</c:v>
                </c:pt>
                <c:pt idx="2053">
                  <c:v>158214</c:v>
                </c:pt>
                <c:pt idx="2054">
                  <c:v>0</c:v>
                </c:pt>
                <c:pt idx="2055">
                  <c:v>3515</c:v>
                </c:pt>
                <c:pt idx="2056">
                  <c:v>3426</c:v>
                </c:pt>
                <c:pt idx="2057">
                  <c:v>3270</c:v>
                </c:pt>
                <c:pt idx="2058">
                  <c:v>3036</c:v>
                </c:pt>
                <c:pt idx="2059">
                  <c:v>0</c:v>
                </c:pt>
                <c:pt idx="2060">
                  <c:v>0</c:v>
                </c:pt>
                <c:pt idx="2061">
                  <c:v>2736</c:v>
                </c:pt>
                <c:pt idx="2062">
                  <c:v>3000</c:v>
                </c:pt>
                <c:pt idx="2063">
                  <c:v>0</c:v>
                </c:pt>
                <c:pt idx="2064">
                  <c:v>2791</c:v>
                </c:pt>
                <c:pt idx="2065">
                  <c:v>2556</c:v>
                </c:pt>
                <c:pt idx="2066">
                  <c:v>2798</c:v>
                </c:pt>
                <c:pt idx="2067">
                  <c:v>0</c:v>
                </c:pt>
                <c:pt idx="2068">
                  <c:v>16185</c:v>
                </c:pt>
                <c:pt idx="2069">
                  <c:v>15536</c:v>
                </c:pt>
                <c:pt idx="2070">
                  <c:v>15177</c:v>
                </c:pt>
                <c:pt idx="2071">
                  <c:v>16808</c:v>
                </c:pt>
                <c:pt idx="2072">
                  <c:v>0</c:v>
                </c:pt>
                <c:pt idx="2073">
                  <c:v>0</c:v>
                </c:pt>
                <c:pt idx="2074">
                  <c:v>18094</c:v>
                </c:pt>
                <c:pt idx="2075">
                  <c:v>16602</c:v>
                </c:pt>
                <c:pt idx="2076">
                  <c:v>0</c:v>
                </c:pt>
                <c:pt idx="2077">
                  <c:v>16051</c:v>
                </c:pt>
                <c:pt idx="2078">
                  <c:v>16635</c:v>
                </c:pt>
                <c:pt idx="2079">
                  <c:v>17064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256</c:v>
                </c:pt>
                <c:pt idx="2088">
                  <c:v>205</c:v>
                </c:pt>
                <c:pt idx="2089">
                  <c:v>0</c:v>
                </c:pt>
                <c:pt idx="2090">
                  <c:v>228</c:v>
                </c:pt>
                <c:pt idx="2091">
                  <c:v>228</c:v>
                </c:pt>
                <c:pt idx="2092">
                  <c:v>243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33447</c:v>
                </c:pt>
                <c:pt idx="2108">
                  <c:v>34280</c:v>
                </c:pt>
                <c:pt idx="2109">
                  <c:v>28262</c:v>
                </c:pt>
                <c:pt idx="2110">
                  <c:v>25162</c:v>
                </c:pt>
                <c:pt idx="2111">
                  <c:v>0</c:v>
                </c:pt>
                <c:pt idx="2112">
                  <c:v>0</c:v>
                </c:pt>
                <c:pt idx="2113">
                  <c:v>30845</c:v>
                </c:pt>
                <c:pt idx="2114">
                  <c:v>21819</c:v>
                </c:pt>
                <c:pt idx="2115">
                  <c:v>0</c:v>
                </c:pt>
                <c:pt idx="2116">
                  <c:v>21947</c:v>
                </c:pt>
                <c:pt idx="2117">
                  <c:v>25634</c:v>
                </c:pt>
                <c:pt idx="2118">
                  <c:v>23509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16676</c:v>
                </c:pt>
                <c:pt idx="2133">
                  <c:v>17349</c:v>
                </c:pt>
                <c:pt idx="2134">
                  <c:v>17828</c:v>
                </c:pt>
                <c:pt idx="2135">
                  <c:v>16735</c:v>
                </c:pt>
                <c:pt idx="2136">
                  <c:v>18321</c:v>
                </c:pt>
                <c:pt idx="2137">
                  <c:v>0</c:v>
                </c:pt>
                <c:pt idx="2138">
                  <c:v>0</c:v>
                </c:pt>
                <c:pt idx="2139">
                  <c:v>18353</c:v>
                </c:pt>
                <c:pt idx="2140">
                  <c:v>17850</c:v>
                </c:pt>
                <c:pt idx="2141">
                  <c:v>0</c:v>
                </c:pt>
                <c:pt idx="2142">
                  <c:v>18830</c:v>
                </c:pt>
                <c:pt idx="2143">
                  <c:v>18639</c:v>
                </c:pt>
                <c:pt idx="2144">
                  <c:v>18640</c:v>
                </c:pt>
                <c:pt idx="2145">
                  <c:v>7143</c:v>
                </c:pt>
                <c:pt idx="2146">
                  <c:v>7249</c:v>
                </c:pt>
                <c:pt idx="2147">
                  <c:v>7230</c:v>
                </c:pt>
                <c:pt idx="2148">
                  <c:v>7097</c:v>
                </c:pt>
                <c:pt idx="2149">
                  <c:v>7740</c:v>
                </c:pt>
                <c:pt idx="2150">
                  <c:v>0</c:v>
                </c:pt>
                <c:pt idx="2151">
                  <c:v>0</c:v>
                </c:pt>
                <c:pt idx="2152">
                  <c:v>7131</c:v>
                </c:pt>
                <c:pt idx="2153">
                  <c:v>7321</c:v>
                </c:pt>
                <c:pt idx="2154">
                  <c:v>0</c:v>
                </c:pt>
                <c:pt idx="2155">
                  <c:v>7293</c:v>
                </c:pt>
                <c:pt idx="2156">
                  <c:v>6912</c:v>
                </c:pt>
                <c:pt idx="2157">
                  <c:v>7321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58</c:v>
                </c:pt>
                <c:pt idx="2166">
                  <c:v>64</c:v>
                </c:pt>
                <c:pt idx="2167">
                  <c:v>0</c:v>
                </c:pt>
                <c:pt idx="2168">
                  <c:v>58</c:v>
                </c:pt>
                <c:pt idx="2169">
                  <c:v>58</c:v>
                </c:pt>
                <c:pt idx="2170">
                  <c:v>59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141372</c:v>
                </c:pt>
                <c:pt idx="2186">
                  <c:v>142291</c:v>
                </c:pt>
                <c:pt idx="2187">
                  <c:v>142761</c:v>
                </c:pt>
                <c:pt idx="2188">
                  <c:v>146768</c:v>
                </c:pt>
                <c:pt idx="2189">
                  <c:v>0</c:v>
                </c:pt>
                <c:pt idx="2190">
                  <c:v>0</c:v>
                </c:pt>
                <c:pt idx="2191">
                  <c:v>128722</c:v>
                </c:pt>
                <c:pt idx="2192">
                  <c:v>136604</c:v>
                </c:pt>
                <c:pt idx="2193">
                  <c:v>0</c:v>
                </c:pt>
                <c:pt idx="2194">
                  <c:v>128214</c:v>
                </c:pt>
                <c:pt idx="2195">
                  <c:v>117374</c:v>
                </c:pt>
                <c:pt idx="2196">
                  <c:v>127255</c:v>
                </c:pt>
                <c:pt idx="2197">
                  <c:v>263002</c:v>
                </c:pt>
                <c:pt idx="2198">
                  <c:v>260440</c:v>
                </c:pt>
                <c:pt idx="2199">
                  <c:v>249964</c:v>
                </c:pt>
                <c:pt idx="2200">
                  <c:v>229178</c:v>
                </c:pt>
                <c:pt idx="2201">
                  <c:v>226946</c:v>
                </c:pt>
                <c:pt idx="2202">
                  <c:v>0</c:v>
                </c:pt>
                <c:pt idx="2203">
                  <c:v>0</c:v>
                </c:pt>
                <c:pt idx="2204">
                  <c:v>208284</c:v>
                </c:pt>
                <c:pt idx="2205">
                  <c:v>222147</c:v>
                </c:pt>
                <c:pt idx="2206">
                  <c:v>0</c:v>
                </c:pt>
                <c:pt idx="2207">
                  <c:v>210176</c:v>
                </c:pt>
                <c:pt idx="2208">
                  <c:v>0</c:v>
                </c:pt>
                <c:pt idx="2209">
                  <c:v>213600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124679</c:v>
                </c:pt>
                <c:pt idx="2224">
                  <c:v>125570</c:v>
                </c:pt>
                <c:pt idx="2225">
                  <c:v>127749</c:v>
                </c:pt>
                <c:pt idx="2226">
                  <c:v>127732</c:v>
                </c:pt>
                <c:pt idx="2227">
                  <c:v>139013</c:v>
                </c:pt>
                <c:pt idx="2228">
                  <c:v>0</c:v>
                </c:pt>
                <c:pt idx="2229">
                  <c:v>0</c:v>
                </c:pt>
                <c:pt idx="2230">
                  <c:v>139030</c:v>
                </c:pt>
                <c:pt idx="2231">
                  <c:v>143836</c:v>
                </c:pt>
                <c:pt idx="2232">
                  <c:v>0</c:v>
                </c:pt>
                <c:pt idx="2233">
                  <c:v>141914</c:v>
                </c:pt>
                <c:pt idx="2234">
                  <c:v>0</c:v>
                </c:pt>
                <c:pt idx="2235">
                  <c:v>141748</c:v>
                </c:pt>
                <c:pt idx="2236">
                  <c:v>0</c:v>
                </c:pt>
                <c:pt idx="2237">
                  <c:v>10421</c:v>
                </c:pt>
                <c:pt idx="2238">
                  <c:v>9844</c:v>
                </c:pt>
                <c:pt idx="2239">
                  <c:v>9082</c:v>
                </c:pt>
                <c:pt idx="2240">
                  <c:v>0</c:v>
                </c:pt>
                <c:pt idx="2241">
                  <c:v>8942</c:v>
                </c:pt>
                <c:pt idx="2242">
                  <c:v>0</c:v>
                </c:pt>
                <c:pt idx="2243">
                  <c:v>8798</c:v>
                </c:pt>
                <c:pt idx="2244">
                  <c:v>9261</c:v>
                </c:pt>
                <c:pt idx="2245">
                  <c:v>0</c:v>
                </c:pt>
                <c:pt idx="2246">
                  <c:v>9001</c:v>
                </c:pt>
                <c:pt idx="2247">
                  <c:v>0</c:v>
                </c:pt>
                <c:pt idx="2248">
                  <c:v>9083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76</c:v>
                </c:pt>
                <c:pt idx="2257">
                  <c:v>83</c:v>
                </c:pt>
                <c:pt idx="2258">
                  <c:v>0</c:v>
                </c:pt>
                <c:pt idx="2259">
                  <c:v>79</c:v>
                </c:pt>
                <c:pt idx="2260">
                  <c:v>0</c:v>
                </c:pt>
                <c:pt idx="2261">
                  <c:v>79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120</c:v>
                </c:pt>
                <c:pt idx="2270">
                  <c:v>128</c:v>
                </c:pt>
                <c:pt idx="2271">
                  <c:v>128</c:v>
                </c:pt>
                <c:pt idx="2272">
                  <c:v>123</c:v>
                </c:pt>
                <c:pt idx="2273">
                  <c:v>0</c:v>
                </c:pt>
                <c:pt idx="2274">
                  <c:v>119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66</c:v>
                </c:pt>
                <c:pt idx="2296">
                  <c:v>70</c:v>
                </c:pt>
                <c:pt idx="2297">
                  <c:v>70</c:v>
                </c:pt>
                <c:pt idx="2298">
                  <c:v>67</c:v>
                </c:pt>
                <c:pt idx="2299">
                  <c:v>0</c:v>
                </c:pt>
                <c:pt idx="2300">
                  <c:v>70</c:v>
                </c:pt>
                <c:pt idx="2301">
                  <c:v>0</c:v>
                </c:pt>
                <c:pt idx="2302">
                  <c:v>16622</c:v>
                </c:pt>
                <c:pt idx="2303">
                  <c:v>16605</c:v>
                </c:pt>
                <c:pt idx="2304">
                  <c:v>16297</c:v>
                </c:pt>
                <c:pt idx="2305">
                  <c:v>0</c:v>
                </c:pt>
                <c:pt idx="2306">
                  <c:v>15539</c:v>
                </c:pt>
                <c:pt idx="2307">
                  <c:v>0</c:v>
                </c:pt>
                <c:pt idx="2308">
                  <c:v>14769</c:v>
                </c:pt>
                <c:pt idx="2309">
                  <c:v>0</c:v>
                </c:pt>
                <c:pt idx="2310">
                  <c:v>15294</c:v>
                </c:pt>
                <c:pt idx="2311">
                  <c:v>14837</c:v>
                </c:pt>
                <c:pt idx="2312">
                  <c:v>0</c:v>
                </c:pt>
                <c:pt idx="2313">
                  <c:v>15917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664</c:v>
                </c:pt>
                <c:pt idx="2322">
                  <c:v>0</c:v>
                </c:pt>
                <c:pt idx="2323">
                  <c:v>714</c:v>
                </c:pt>
                <c:pt idx="2324">
                  <c:v>696</c:v>
                </c:pt>
                <c:pt idx="2325">
                  <c:v>0</c:v>
                </c:pt>
                <c:pt idx="2326">
                  <c:v>714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406</c:v>
                </c:pt>
                <c:pt idx="2335">
                  <c:v>0</c:v>
                </c:pt>
                <c:pt idx="2336">
                  <c:v>423</c:v>
                </c:pt>
                <c:pt idx="2337">
                  <c:v>0</c:v>
                </c:pt>
                <c:pt idx="2338">
                  <c:v>399</c:v>
                </c:pt>
                <c:pt idx="2339">
                  <c:v>406</c:v>
                </c:pt>
                <c:pt idx="2340">
                  <c:v>48877</c:v>
                </c:pt>
                <c:pt idx="2341">
                  <c:v>49045</c:v>
                </c:pt>
                <c:pt idx="2342">
                  <c:v>51315</c:v>
                </c:pt>
                <c:pt idx="2343">
                  <c:v>45407</c:v>
                </c:pt>
                <c:pt idx="2344">
                  <c:v>0</c:v>
                </c:pt>
                <c:pt idx="2345">
                  <c:v>49601</c:v>
                </c:pt>
                <c:pt idx="2346">
                  <c:v>0</c:v>
                </c:pt>
                <c:pt idx="2347">
                  <c:v>52588</c:v>
                </c:pt>
                <c:pt idx="2348">
                  <c:v>0</c:v>
                </c:pt>
                <c:pt idx="2349">
                  <c:v>50060</c:v>
                </c:pt>
                <c:pt idx="2350">
                  <c:v>0</c:v>
                </c:pt>
                <c:pt idx="2351">
                  <c:v>51569</c:v>
                </c:pt>
                <c:pt idx="2352">
                  <c:v>50207</c:v>
                </c:pt>
                <c:pt idx="2353">
                  <c:v>25500</c:v>
                </c:pt>
                <c:pt idx="2354">
                  <c:v>25375</c:v>
                </c:pt>
                <c:pt idx="2355">
                  <c:v>26199</c:v>
                </c:pt>
                <c:pt idx="2356">
                  <c:v>26968</c:v>
                </c:pt>
                <c:pt idx="2357">
                  <c:v>0</c:v>
                </c:pt>
                <c:pt idx="2358">
                  <c:v>26773</c:v>
                </c:pt>
                <c:pt idx="2359">
                  <c:v>0</c:v>
                </c:pt>
                <c:pt idx="2360">
                  <c:v>26090</c:v>
                </c:pt>
                <c:pt idx="2361">
                  <c:v>0</c:v>
                </c:pt>
                <c:pt idx="2362">
                  <c:v>25760</c:v>
                </c:pt>
                <c:pt idx="2363">
                  <c:v>0</c:v>
                </c:pt>
                <c:pt idx="2364">
                  <c:v>25941</c:v>
                </c:pt>
                <c:pt idx="2365">
                  <c:v>27084</c:v>
                </c:pt>
                <c:pt idx="2366">
                  <c:v>0</c:v>
                </c:pt>
                <c:pt idx="2367">
                  <c:v>19986</c:v>
                </c:pt>
                <c:pt idx="2368">
                  <c:v>21649</c:v>
                </c:pt>
                <c:pt idx="2369">
                  <c:v>21233</c:v>
                </c:pt>
                <c:pt idx="2370">
                  <c:v>0</c:v>
                </c:pt>
                <c:pt idx="2371">
                  <c:v>23052</c:v>
                </c:pt>
                <c:pt idx="2372">
                  <c:v>0</c:v>
                </c:pt>
                <c:pt idx="2373">
                  <c:v>17937</c:v>
                </c:pt>
                <c:pt idx="2374">
                  <c:v>0</c:v>
                </c:pt>
                <c:pt idx="2375">
                  <c:v>22803</c:v>
                </c:pt>
                <c:pt idx="2376">
                  <c:v>0</c:v>
                </c:pt>
                <c:pt idx="2377">
                  <c:v>20792</c:v>
                </c:pt>
                <c:pt idx="2378">
                  <c:v>16543</c:v>
                </c:pt>
                <c:pt idx="2379">
                  <c:v>0</c:v>
                </c:pt>
                <c:pt idx="2380">
                  <c:v>2395</c:v>
                </c:pt>
                <c:pt idx="2381">
                  <c:v>2370</c:v>
                </c:pt>
                <c:pt idx="2382">
                  <c:v>2333</c:v>
                </c:pt>
                <c:pt idx="2383">
                  <c:v>0</c:v>
                </c:pt>
                <c:pt idx="2384">
                  <c:v>2473</c:v>
                </c:pt>
                <c:pt idx="2385">
                  <c:v>0</c:v>
                </c:pt>
                <c:pt idx="2386">
                  <c:v>2346</c:v>
                </c:pt>
                <c:pt idx="2387">
                  <c:v>0</c:v>
                </c:pt>
                <c:pt idx="2388">
                  <c:v>2583</c:v>
                </c:pt>
                <c:pt idx="2389">
                  <c:v>0</c:v>
                </c:pt>
                <c:pt idx="2390">
                  <c:v>2342</c:v>
                </c:pt>
                <c:pt idx="2391">
                  <c:v>2170</c:v>
                </c:pt>
                <c:pt idx="2392">
                  <c:v>0</c:v>
                </c:pt>
                <c:pt idx="2393">
                  <c:v>20747</c:v>
                </c:pt>
                <c:pt idx="2394">
                  <c:v>20043</c:v>
                </c:pt>
                <c:pt idx="2395">
                  <c:v>19345</c:v>
                </c:pt>
                <c:pt idx="2396">
                  <c:v>0</c:v>
                </c:pt>
                <c:pt idx="2397">
                  <c:v>18921</c:v>
                </c:pt>
                <c:pt idx="2398">
                  <c:v>0</c:v>
                </c:pt>
                <c:pt idx="2399">
                  <c:v>14203</c:v>
                </c:pt>
                <c:pt idx="2400">
                  <c:v>16198</c:v>
                </c:pt>
                <c:pt idx="2401">
                  <c:v>18306</c:v>
                </c:pt>
                <c:pt idx="2402">
                  <c:v>0</c:v>
                </c:pt>
                <c:pt idx="2403">
                  <c:v>17141</c:v>
                </c:pt>
                <c:pt idx="2404">
                  <c:v>15491</c:v>
                </c:pt>
                <c:pt idx="2405">
                  <c:v>0</c:v>
                </c:pt>
                <c:pt idx="2406">
                  <c:v>119147</c:v>
                </c:pt>
                <c:pt idx="2407">
                  <c:v>117429</c:v>
                </c:pt>
                <c:pt idx="2408">
                  <c:v>107300</c:v>
                </c:pt>
                <c:pt idx="2409">
                  <c:v>0</c:v>
                </c:pt>
                <c:pt idx="2410">
                  <c:v>107656</c:v>
                </c:pt>
                <c:pt idx="2411">
                  <c:v>0</c:v>
                </c:pt>
                <c:pt idx="2412">
                  <c:v>74385</c:v>
                </c:pt>
                <c:pt idx="2413">
                  <c:v>96291</c:v>
                </c:pt>
                <c:pt idx="2414">
                  <c:v>104886</c:v>
                </c:pt>
                <c:pt idx="2415">
                  <c:v>0</c:v>
                </c:pt>
                <c:pt idx="2416">
                  <c:v>99166</c:v>
                </c:pt>
                <c:pt idx="2417">
                  <c:v>89107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59</c:v>
                </c:pt>
                <c:pt idx="2426">
                  <c:v>58</c:v>
                </c:pt>
                <c:pt idx="2427">
                  <c:v>61</c:v>
                </c:pt>
                <c:pt idx="2428">
                  <c:v>0</c:v>
                </c:pt>
                <c:pt idx="2429">
                  <c:v>58</c:v>
                </c:pt>
                <c:pt idx="2430">
                  <c:v>58</c:v>
                </c:pt>
                <c:pt idx="2431">
                  <c:v>0</c:v>
                </c:pt>
                <c:pt idx="2432">
                  <c:v>2764</c:v>
                </c:pt>
                <c:pt idx="2433">
                  <c:v>2692</c:v>
                </c:pt>
                <c:pt idx="2434">
                  <c:v>2628</c:v>
                </c:pt>
                <c:pt idx="2435">
                  <c:v>0</c:v>
                </c:pt>
                <c:pt idx="2436">
                  <c:v>2563</c:v>
                </c:pt>
                <c:pt idx="2437">
                  <c:v>0</c:v>
                </c:pt>
                <c:pt idx="2438">
                  <c:v>2106</c:v>
                </c:pt>
                <c:pt idx="2439">
                  <c:v>2327</c:v>
                </c:pt>
                <c:pt idx="2440">
                  <c:v>2458</c:v>
                </c:pt>
                <c:pt idx="2441">
                  <c:v>0</c:v>
                </c:pt>
                <c:pt idx="2442">
                  <c:v>2372</c:v>
                </c:pt>
                <c:pt idx="2443">
                  <c:v>2303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57</c:v>
                </c:pt>
                <c:pt idx="2452">
                  <c:v>57</c:v>
                </c:pt>
                <c:pt idx="2453">
                  <c:v>58</c:v>
                </c:pt>
                <c:pt idx="2454">
                  <c:v>0</c:v>
                </c:pt>
                <c:pt idx="2455">
                  <c:v>57</c:v>
                </c:pt>
                <c:pt idx="2456">
                  <c:v>57</c:v>
                </c:pt>
                <c:pt idx="2457">
                  <c:v>0</c:v>
                </c:pt>
                <c:pt idx="2458">
                  <c:v>20918</c:v>
                </c:pt>
                <c:pt idx="2459">
                  <c:v>21370</c:v>
                </c:pt>
                <c:pt idx="2460">
                  <c:v>20277</c:v>
                </c:pt>
                <c:pt idx="2461">
                  <c:v>0</c:v>
                </c:pt>
                <c:pt idx="2462">
                  <c:v>19563</c:v>
                </c:pt>
                <c:pt idx="2463">
                  <c:v>0</c:v>
                </c:pt>
                <c:pt idx="2464">
                  <c:v>11762</c:v>
                </c:pt>
                <c:pt idx="2465">
                  <c:v>14115</c:v>
                </c:pt>
                <c:pt idx="2466">
                  <c:v>20331</c:v>
                </c:pt>
                <c:pt idx="2467">
                  <c:v>12540</c:v>
                </c:pt>
                <c:pt idx="2468">
                  <c:v>16880</c:v>
                </c:pt>
                <c:pt idx="2469">
                  <c:v>13541</c:v>
                </c:pt>
                <c:pt idx="2470">
                  <c:v>0</c:v>
                </c:pt>
                <c:pt idx="2471">
                  <c:v>9504</c:v>
                </c:pt>
                <c:pt idx="2472">
                  <c:v>9674</c:v>
                </c:pt>
                <c:pt idx="2473">
                  <c:v>9193</c:v>
                </c:pt>
                <c:pt idx="2474">
                  <c:v>0</c:v>
                </c:pt>
                <c:pt idx="2475">
                  <c:v>9427</c:v>
                </c:pt>
                <c:pt idx="2476">
                  <c:v>0</c:v>
                </c:pt>
                <c:pt idx="2477">
                  <c:v>7711</c:v>
                </c:pt>
                <c:pt idx="2478">
                  <c:v>8463</c:v>
                </c:pt>
                <c:pt idx="2479">
                  <c:v>9039</c:v>
                </c:pt>
                <c:pt idx="2480">
                  <c:v>7814</c:v>
                </c:pt>
                <c:pt idx="2481">
                  <c:v>8314</c:v>
                </c:pt>
                <c:pt idx="2482">
                  <c:v>8028</c:v>
                </c:pt>
                <c:pt idx="2483">
                  <c:v>115701</c:v>
                </c:pt>
                <c:pt idx="2484">
                  <c:v>112459</c:v>
                </c:pt>
                <c:pt idx="2485">
                  <c:v>105133</c:v>
                </c:pt>
                <c:pt idx="2486">
                  <c:v>97661</c:v>
                </c:pt>
                <c:pt idx="2487">
                  <c:v>0</c:v>
                </c:pt>
                <c:pt idx="2488">
                  <c:v>98502</c:v>
                </c:pt>
                <c:pt idx="2489">
                  <c:v>0</c:v>
                </c:pt>
                <c:pt idx="2490">
                  <c:v>70402</c:v>
                </c:pt>
                <c:pt idx="2491">
                  <c:v>80858</c:v>
                </c:pt>
                <c:pt idx="2492">
                  <c:v>100005</c:v>
                </c:pt>
                <c:pt idx="2493">
                  <c:v>74248</c:v>
                </c:pt>
                <c:pt idx="2494">
                  <c:v>84379</c:v>
                </c:pt>
                <c:pt idx="2495">
                  <c:v>77833</c:v>
                </c:pt>
                <c:pt idx="2496">
                  <c:v>0</c:v>
                </c:pt>
                <c:pt idx="2497">
                  <c:v>24710</c:v>
                </c:pt>
                <c:pt idx="2498">
                  <c:v>22675</c:v>
                </c:pt>
                <c:pt idx="2499">
                  <c:v>19873</c:v>
                </c:pt>
                <c:pt idx="2500">
                  <c:v>0</c:v>
                </c:pt>
                <c:pt idx="2501">
                  <c:v>22669</c:v>
                </c:pt>
                <c:pt idx="2502">
                  <c:v>0</c:v>
                </c:pt>
                <c:pt idx="2503">
                  <c:v>15153</c:v>
                </c:pt>
                <c:pt idx="2504">
                  <c:v>18406</c:v>
                </c:pt>
                <c:pt idx="2505">
                  <c:v>22367</c:v>
                </c:pt>
                <c:pt idx="2506">
                  <c:v>15811</c:v>
                </c:pt>
                <c:pt idx="2507">
                  <c:v>19166</c:v>
                </c:pt>
                <c:pt idx="2508">
                  <c:v>17629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126438</c:v>
                </c:pt>
                <c:pt idx="2537">
                  <c:v>132308</c:v>
                </c:pt>
                <c:pt idx="2538">
                  <c:v>114420</c:v>
                </c:pt>
                <c:pt idx="2539">
                  <c:v>0</c:v>
                </c:pt>
                <c:pt idx="2540">
                  <c:v>134562</c:v>
                </c:pt>
                <c:pt idx="2541">
                  <c:v>0</c:v>
                </c:pt>
                <c:pt idx="2542">
                  <c:v>0</c:v>
                </c:pt>
                <c:pt idx="2543">
                  <c:v>143843</c:v>
                </c:pt>
                <c:pt idx="2544">
                  <c:v>137343</c:v>
                </c:pt>
                <c:pt idx="2545">
                  <c:v>135601</c:v>
                </c:pt>
                <c:pt idx="2546">
                  <c:v>142883</c:v>
                </c:pt>
                <c:pt idx="2547">
                  <c:v>144641</c:v>
                </c:pt>
                <c:pt idx="2548">
                  <c:v>0</c:v>
                </c:pt>
                <c:pt idx="2549">
                  <c:v>66108</c:v>
                </c:pt>
                <c:pt idx="2550">
                  <c:v>63099</c:v>
                </c:pt>
                <c:pt idx="2551">
                  <c:v>60672</c:v>
                </c:pt>
                <c:pt idx="2552">
                  <c:v>0</c:v>
                </c:pt>
                <c:pt idx="2553">
                  <c:v>58347</c:v>
                </c:pt>
                <c:pt idx="2554">
                  <c:v>0</c:v>
                </c:pt>
                <c:pt idx="2555">
                  <c:v>0</c:v>
                </c:pt>
                <c:pt idx="2556">
                  <c:v>42310</c:v>
                </c:pt>
                <c:pt idx="2557">
                  <c:v>51975</c:v>
                </c:pt>
                <c:pt idx="2558">
                  <c:v>40578</c:v>
                </c:pt>
                <c:pt idx="2559">
                  <c:v>43231</c:v>
                </c:pt>
                <c:pt idx="2560">
                  <c:v>40190</c:v>
                </c:pt>
                <c:pt idx="2561">
                  <c:v>192381</c:v>
                </c:pt>
                <c:pt idx="2562">
                  <c:v>188074</c:v>
                </c:pt>
                <c:pt idx="2563">
                  <c:v>201829</c:v>
                </c:pt>
                <c:pt idx="2564">
                  <c:v>196485</c:v>
                </c:pt>
                <c:pt idx="2565">
                  <c:v>0</c:v>
                </c:pt>
                <c:pt idx="2566">
                  <c:v>208209</c:v>
                </c:pt>
                <c:pt idx="2567">
                  <c:v>0</c:v>
                </c:pt>
                <c:pt idx="2568">
                  <c:v>0</c:v>
                </c:pt>
                <c:pt idx="2569">
                  <c:v>221558</c:v>
                </c:pt>
                <c:pt idx="2570">
                  <c:v>210993</c:v>
                </c:pt>
                <c:pt idx="2571">
                  <c:v>218306</c:v>
                </c:pt>
                <c:pt idx="2572">
                  <c:v>222638</c:v>
                </c:pt>
                <c:pt idx="2573">
                  <c:v>222080</c:v>
                </c:pt>
                <c:pt idx="2574">
                  <c:v>2132446</c:v>
                </c:pt>
                <c:pt idx="2575">
                  <c:v>2191193</c:v>
                </c:pt>
                <c:pt idx="2576">
                  <c:v>2215504</c:v>
                </c:pt>
                <c:pt idx="2577">
                  <c:v>2164458</c:v>
                </c:pt>
                <c:pt idx="2578">
                  <c:v>0</c:v>
                </c:pt>
                <c:pt idx="2579">
                  <c:v>2277034</c:v>
                </c:pt>
                <c:pt idx="2580">
                  <c:v>0</c:v>
                </c:pt>
                <c:pt idx="2581">
                  <c:v>0</c:v>
                </c:pt>
                <c:pt idx="2582">
                  <c:v>2307819</c:v>
                </c:pt>
                <c:pt idx="2583">
                  <c:v>2337014</c:v>
                </c:pt>
                <c:pt idx="2584">
                  <c:v>2255957</c:v>
                </c:pt>
                <c:pt idx="2585">
                  <c:v>2318861</c:v>
                </c:pt>
                <c:pt idx="2586">
                  <c:v>2261151</c:v>
                </c:pt>
                <c:pt idx="2587">
                  <c:v>0</c:v>
                </c:pt>
                <c:pt idx="2588">
                  <c:v>4430</c:v>
                </c:pt>
                <c:pt idx="2589">
                  <c:v>4174</c:v>
                </c:pt>
                <c:pt idx="2590">
                  <c:v>4134</c:v>
                </c:pt>
                <c:pt idx="2591">
                  <c:v>0</c:v>
                </c:pt>
                <c:pt idx="2592">
                  <c:v>4153</c:v>
                </c:pt>
                <c:pt idx="2593">
                  <c:v>0</c:v>
                </c:pt>
                <c:pt idx="2594">
                  <c:v>0</c:v>
                </c:pt>
                <c:pt idx="2595">
                  <c:v>2869</c:v>
                </c:pt>
                <c:pt idx="2596">
                  <c:v>3172</c:v>
                </c:pt>
                <c:pt idx="2597">
                  <c:v>2538</c:v>
                </c:pt>
                <c:pt idx="2598">
                  <c:v>2957</c:v>
                </c:pt>
                <c:pt idx="2599">
                  <c:v>2523</c:v>
                </c:pt>
                <c:pt idx="2600">
                  <c:v>0</c:v>
                </c:pt>
                <c:pt idx="2601">
                  <c:v>47755</c:v>
                </c:pt>
                <c:pt idx="2602">
                  <c:v>43747</c:v>
                </c:pt>
                <c:pt idx="2603">
                  <c:v>44831</c:v>
                </c:pt>
                <c:pt idx="2604">
                  <c:v>0</c:v>
                </c:pt>
                <c:pt idx="2605">
                  <c:v>50512</c:v>
                </c:pt>
                <c:pt idx="2606">
                  <c:v>0</c:v>
                </c:pt>
                <c:pt idx="2607">
                  <c:v>0</c:v>
                </c:pt>
                <c:pt idx="2608">
                  <c:v>50678</c:v>
                </c:pt>
                <c:pt idx="2609">
                  <c:v>48718</c:v>
                </c:pt>
                <c:pt idx="2610">
                  <c:v>53188</c:v>
                </c:pt>
                <c:pt idx="2611">
                  <c:v>46965</c:v>
                </c:pt>
                <c:pt idx="2612">
                  <c:v>51412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30</c:v>
                </c:pt>
                <c:pt idx="2622">
                  <c:v>35</c:v>
                </c:pt>
                <c:pt idx="2623">
                  <c:v>35</c:v>
                </c:pt>
                <c:pt idx="2624">
                  <c:v>30</c:v>
                </c:pt>
                <c:pt idx="2625">
                  <c:v>30</c:v>
                </c:pt>
                <c:pt idx="2626">
                  <c:v>0</c:v>
                </c:pt>
                <c:pt idx="2627">
                  <c:v>70198</c:v>
                </c:pt>
                <c:pt idx="2628">
                  <c:v>75502</c:v>
                </c:pt>
                <c:pt idx="2629">
                  <c:v>69597</c:v>
                </c:pt>
                <c:pt idx="2630">
                  <c:v>0</c:v>
                </c:pt>
                <c:pt idx="2631">
                  <c:v>69597</c:v>
                </c:pt>
                <c:pt idx="2632">
                  <c:v>0</c:v>
                </c:pt>
                <c:pt idx="2633">
                  <c:v>0</c:v>
                </c:pt>
                <c:pt idx="2634">
                  <c:v>56441</c:v>
                </c:pt>
                <c:pt idx="2635">
                  <c:v>62934</c:v>
                </c:pt>
                <c:pt idx="2636">
                  <c:v>57515</c:v>
                </c:pt>
                <c:pt idx="2637">
                  <c:v>66558</c:v>
                </c:pt>
                <c:pt idx="2638">
                  <c:v>52881</c:v>
                </c:pt>
                <c:pt idx="2639">
                  <c:v>0</c:v>
                </c:pt>
                <c:pt idx="2640">
                  <c:v>61210</c:v>
                </c:pt>
                <c:pt idx="2641">
                  <c:v>58912</c:v>
                </c:pt>
                <c:pt idx="2642">
                  <c:v>53450</c:v>
                </c:pt>
                <c:pt idx="2643">
                  <c:v>0</c:v>
                </c:pt>
                <c:pt idx="2644">
                  <c:v>48984</c:v>
                </c:pt>
                <c:pt idx="2645">
                  <c:v>0</c:v>
                </c:pt>
                <c:pt idx="2646">
                  <c:v>0</c:v>
                </c:pt>
                <c:pt idx="2647">
                  <c:v>38968</c:v>
                </c:pt>
                <c:pt idx="2648">
                  <c:v>45777</c:v>
                </c:pt>
                <c:pt idx="2649">
                  <c:v>33441</c:v>
                </c:pt>
                <c:pt idx="2650">
                  <c:v>41455</c:v>
                </c:pt>
                <c:pt idx="2651">
                  <c:v>35111</c:v>
                </c:pt>
                <c:pt idx="2652">
                  <c:v>0</c:v>
                </c:pt>
                <c:pt idx="2653">
                  <c:v>7260</c:v>
                </c:pt>
                <c:pt idx="2654">
                  <c:v>8360</c:v>
                </c:pt>
                <c:pt idx="2655">
                  <c:v>7764</c:v>
                </c:pt>
                <c:pt idx="2656">
                  <c:v>0</c:v>
                </c:pt>
                <c:pt idx="2657">
                  <c:v>7208</c:v>
                </c:pt>
                <c:pt idx="2658">
                  <c:v>0</c:v>
                </c:pt>
                <c:pt idx="2659">
                  <c:v>0</c:v>
                </c:pt>
                <c:pt idx="2660">
                  <c:v>6186</c:v>
                </c:pt>
                <c:pt idx="2661">
                  <c:v>7014</c:v>
                </c:pt>
                <c:pt idx="2662">
                  <c:v>0</c:v>
                </c:pt>
                <c:pt idx="2663">
                  <c:v>6589</c:v>
                </c:pt>
                <c:pt idx="2664">
                  <c:v>5667</c:v>
                </c:pt>
                <c:pt idx="2665">
                  <c:v>0</c:v>
                </c:pt>
                <c:pt idx="2666">
                  <c:v>8462</c:v>
                </c:pt>
                <c:pt idx="2667">
                  <c:v>8054</c:v>
                </c:pt>
                <c:pt idx="2668">
                  <c:v>7842</c:v>
                </c:pt>
                <c:pt idx="2669">
                  <c:v>0</c:v>
                </c:pt>
                <c:pt idx="2670">
                  <c:v>7641</c:v>
                </c:pt>
                <c:pt idx="2671">
                  <c:v>0</c:v>
                </c:pt>
                <c:pt idx="2672">
                  <c:v>0</c:v>
                </c:pt>
                <c:pt idx="2673">
                  <c:v>7005</c:v>
                </c:pt>
                <c:pt idx="2674">
                  <c:v>7399</c:v>
                </c:pt>
                <c:pt idx="2675">
                  <c:v>0</c:v>
                </c:pt>
                <c:pt idx="2676">
                  <c:v>7213</c:v>
                </c:pt>
                <c:pt idx="2677">
                  <c:v>6828</c:v>
                </c:pt>
                <c:pt idx="2678">
                  <c:v>0</c:v>
                </c:pt>
                <c:pt idx="2679">
                  <c:v>9312</c:v>
                </c:pt>
                <c:pt idx="2680">
                  <c:v>9000</c:v>
                </c:pt>
                <c:pt idx="2681">
                  <c:v>8747</c:v>
                </c:pt>
                <c:pt idx="2682">
                  <c:v>0</c:v>
                </c:pt>
                <c:pt idx="2683">
                  <c:v>8678</c:v>
                </c:pt>
                <c:pt idx="2684">
                  <c:v>0</c:v>
                </c:pt>
                <c:pt idx="2685">
                  <c:v>0</c:v>
                </c:pt>
                <c:pt idx="2686">
                  <c:v>9269</c:v>
                </c:pt>
                <c:pt idx="2687">
                  <c:v>9438</c:v>
                </c:pt>
                <c:pt idx="2688">
                  <c:v>0</c:v>
                </c:pt>
                <c:pt idx="2689">
                  <c:v>9685</c:v>
                </c:pt>
                <c:pt idx="2690">
                  <c:v>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2B-405C-8EA1-0ECAAC3F6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78720"/>
        <c:axId val="392699392"/>
      </c:scatterChart>
      <c:valAx>
        <c:axId val="17817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99392"/>
        <c:crosses val="autoZero"/>
        <c:crossBetween val="midCat"/>
      </c:valAx>
      <c:valAx>
        <c:axId val="39269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8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rnd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Internet Usage'!$B$1</c:f>
              <c:strCache>
                <c:ptCount val="1"/>
                <c:pt idx="0">
                  <c:v>Internet Usage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Internet Usage'!$A$2:$A$2693</c:f>
              <c:numCache>
                <c:formatCode>0</c:formatCode>
                <c:ptCount val="2692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Internet Usage'!$B$2:$B$2693</c:f>
              <c:numCache>
                <c:formatCode>General</c:formatCode>
                <c:ptCount val="26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1E-3</c:v>
                </c:pt>
                <c:pt idx="5">
                  <c:v>1.2E-2</c:v>
                </c:pt>
                <c:pt idx="6">
                  <c:v>2.1000000000000001E-2</c:v>
                </c:pt>
                <c:pt idx="7">
                  <c:v>1.9E-2</c:v>
                </c:pt>
                <c:pt idx="8">
                  <c:v>1.7999999999999999E-2</c:v>
                </c:pt>
                <c:pt idx="9">
                  <c:v>3.5999999999999997E-2</c:v>
                </c:pt>
                <c:pt idx="10">
                  <c:v>0.04</c:v>
                </c:pt>
                <c:pt idx="11">
                  <c:v>0.05</c:v>
                </c:pt>
                <c:pt idx="12">
                  <c:v>5.5E-2</c:v>
                </c:pt>
                <c:pt idx="13">
                  <c:v>1E-3</c:v>
                </c:pt>
                <c:pt idx="14">
                  <c:v>3.0000000000000001E-3</c:v>
                </c:pt>
                <c:pt idx="15">
                  <c:v>4.0000000000000001E-3</c:v>
                </c:pt>
                <c:pt idx="16">
                  <c:v>0.01</c:v>
                </c:pt>
                <c:pt idx="17">
                  <c:v>2.4E-2</c:v>
                </c:pt>
                <c:pt idx="18">
                  <c:v>0.06</c:v>
                </c:pt>
                <c:pt idx="19">
                  <c:v>9.6000000000000002E-2</c:v>
                </c:pt>
                <c:pt idx="20">
                  <c:v>0.15</c:v>
                </c:pt>
                <c:pt idx="21">
                  <c:v>0.23899999999999999</c:v>
                </c:pt>
                <c:pt idx="22">
                  <c:v>0.41199999999999998</c:v>
                </c:pt>
                <c:pt idx="23">
                  <c:v>0.45</c:v>
                </c:pt>
                <c:pt idx="24">
                  <c:v>0.49</c:v>
                </c:pt>
                <c:pt idx="25">
                  <c:v>0.54700000000000004</c:v>
                </c:pt>
                <c:pt idx="26">
                  <c:v>5.0000000000000001E-3</c:v>
                </c:pt>
                <c:pt idx="27">
                  <c:v>6.0000000000000001E-3</c:v>
                </c:pt>
                <c:pt idx="28">
                  <c:v>1.6E-2</c:v>
                </c:pt>
                <c:pt idx="29">
                  <c:v>2.1999999999999999E-2</c:v>
                </c:pt>
                <c:pt idx="30">
                  <c:v>4.5999999999999999E-2</c:v>
                </c:pt>
                <c:pt idx="31">
                  <c:v>5.8000000000000003E-2</c:v>
                </c:pt>
                <c:pt idx="32">
                  <c:v>7.3999999999999996E-2</c:v>
                </c:pt>
                <c:pt idx="33">
                  <c:v>9.5000000000000001E-2</c:v>
                </c:pt>
                <c:pt idx="34">
                  <c:v>0.10199999999999999</c:v>
                </c:pt>
                <c:pt idx="35">
                  <c:v>0.112</c:v>
                </c:pt>
                <c:pt idx="36">
                  <c:v>0.125</c:v>
                </c:pt>
                <c:pt idx="37">
                  <c:v>0.14000000000000001</c:v>
                </c:pt>
                <c:pt idx="38">
                  <c:v>0.152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0.105</c:v>
                </c:pt>
                <c:pt idx="53">
                  <c:v>0.113</c:v>
                </c:pt>
                <c:pt idx="54">
                  <c:v>0.13500000000000001</c:v>
                </c:pt>
                <c:pt idx="55">
                  <c:v>0.26800000000000002</c:v>
                </c:pt>
                <c:pt idx="56">
                  <c:v>0.376</c:v>
                </c:pt>
                <c:pt idx="57">
                  <c:v>0.48899999999999999</c:v>
                </c:pt>
                <c:pt idx="58">
                  <c:v>0.70899999999999996</c:v>
                </c:pt>
                <c:pt idx="59">
                  <c:v>0.7</c:v>
                </c:pt>
                <c:pt idx="60">
                  <c:v>0.78500000000000003</c:v>
                </c:pt>
                <c:pt idx="61">
                  <c:v>0.81</c:v>
                </c:pt>
                <c:pt idx="62">
                  <c:v>0.81</c:v>
                </c:pt>
                <c:pt idx="63">
                  <c:v>0.86399999999999999</c:v>
                </c:pt>
                <c:pt idx="64">
                  <c:v>0.105</c:v>
                </c:pt>
                <c:pt idx="65">
                  <c:v>1E-3</c:v>
                </c:pt>
                <c:pt idx="66">
                  <c:v>3.0000000000000001E-3</c:v>
                </c:pt>
                <c:pt idx="67">
                  <c:v>4.0000000000000001E-3</c:v>
                </c:pt>
                <c:pt idx="68">
                  <c:v>5.0000000000000001E-3</c:v>
                </c:pt>
                <c:pt idx="69">
                  <c:v>1.0999999999999999E-2</c:v>
                </c:pt>
                <c:pt idx="70">
                  <c:v>1.9E-2</c:v>
                </c:pt>
                <c:pt idx="71">
                  <c:v>3.2000000000000001E-2</c:v>
                </c:pt>
                <c:pt idx="72">
                  <c:v>4.5999999999999999E-2</c:v>
                </c:pt>
                <c:pt idx="73">
                  <c:v>0.06</c:v>
                </c:pt>
                <c:pt idx="74">
                  <c:v>0.1</c:v>
                </c:pt>
                <c:pt idx="75">
                  <c:v>0.14799999999999999</c:v>
                </c:pt>
                <c:pt idx="76">
                  <c:v>0.16900000000000001</c:v>
                </c:pt>
                <c:pt idx="77">
                  <c:v>1E-3</c:v>
                </c:pt>
                <c:pt idx="78">
                  <c:v>8.8999999999999996E-2</c:v>
                </c:pt>
                <c:pt idx="79">
                  <c:v>0.125</c:v>
                </c:pt>
                <c:pt idx="80">
                  <c:v>0.17199999999999999</c:v>
                </c:pt>
                <c:pt idx="81">
                  <c:v>0.24299999999999999</c:v>
                </c:pt>
                <c:pt idx="82">
                  <c:v>0.27</c:v>
                </c:pt>
                <c:pt idx="83">
                  <c:v>0.3</c:v>
                </c:pt>
                <c:pt idx="84">
                  <c:v>0.34</c:v>
                </c:pt>
                <c:pt idx="85">
                  <c:v>0.38</c:v>
                </c:pt>
                <c:pt idx="86">
                  <c:v>0.42</c:v>
                </c:pt>
                <c:pt idx="87">
                  <c:v>0.47</c:v>
                </c:pt>
                <c:pt idx="88">
                  <c:v>0.53</c:v>
                </c:pt>
                <c:pt idx="89">
                  <c:v>0.59</c:v>
                </c:pt>
                <c:pt idx="90">
                  <c:v>6.5000000000000002E-2</c:v>
                </c:pt>
                <c:pt idx="91">
                  <c:v>9.8000000000000004E-2</c:v>
                </c:pt>
                <c:pt idx="92">
                  <c:v>0.109</c:v>
                </c:pt>
                <c:pt idx="93">
                  <c:v>0.11899999999999999</c:v>
                </c:pt>
                <c:pt idx="94">
                  <c:v>0.16</c:v>
                </c:pt>
                <c:pt idx="95">
                  <c:v>0.17699999999999999</c:v>
                </c:pt>
                <c:pt idx="96">
                  <c:v>0.20899999999999999</c:v>
                </c:pt>
                <c:pt idx="97">
                  <c:v>0.25900000000000001</c:v>
                </c:pt>
                <c:pt idx="98">
                  <c:v>0.28100000000000003</c:v>
                </c:pt>
                <c:pt idx="99">
                  <c:v>0.34</c:v>
                </c:pt>
                <c:pt idx="100">
                  <c:v>0.45</c:v>
                </c:pt>
                <c:pt idx="101">
                  <c:v>0.51</c:v>
                </c:pt>
                <c:pt idx="102">
                  <c:v>0.55800000000000005</c:v>
                </c:pt>
                <c:pt idx="103">
                  <c:v>7.0000000000000007E-2</c:v>
                </c:pt>
                <c:pt idx="104">
                  <c:v>1.6E-2</c:v>
                </c:pt>
                <c:pt idx="105">
                  <c:v>0.02</c:v>
                </c:pt>
                <c:pt idx="106">
                  <c:v>4.5999999999999999E-2</c:v>
                </c:pt>
                <c:pt idx="107">
                  <c:v>4.9000000000000002E-2</c:v>
                </c:pt>
                <c:pt idx="108">
                  <c:v>5.2999999999999999E-2</c:v>
                </c:pt>
                <c:pt idx="109">
                  <c:v>5.6000000000000001E-2</c:v>
                </c:pt>
                <c:pt idx="110">
                  <c:v>0.06</c:v>
                </c:pt>
                <c:pt idx="111">
                  <c:v>6.2E-2</c:v>
                </c:pt>
                <c:pt idx="112">
                  <c:v>0.153</c:v>
                </c:pt>
                <c:pt idx="113">
                  <c:v>0.25</c:v>
                </c:pt>
                <c:pt idx="114">
                  <c:v>0.32</c:v>
                </c:pt>
                <c:pt idx="115">
                  <c:v>0.39200000000000002</c:v>
                </c:pt>
                <c:pt idx="116">
                  <c:v>1.2999999999999999E-2</c:v>
                </c:pt>
                <c:pt idx="117">
                  <c:v>0.17100000000000001</c:v>
                </c:pt>
                <c:pt idx="118">
                  <c:v>0.188</c:v>
                </c:pt>
                <c:pt idx="119">
                  <c:v>0.20799999999999999</c:v>
                </c:pt>
                <c:pt idx="120">
                  <c:v>0.23</c:v>
                </c:pt>
                <c:pt idx="121">
                  <c:v>0.254</c:v>
                </c:pt>
                <c:pt idx="122">
                  <c:v>0.28000000000000003</c:v>
                </c:pt>
                <c:pt idx="123">
                  <c:v>0.309</c:v>
                </c:pt>
                <c:pt idx="124">
                  <c:v>0.52</c:v>
                </c:pt>
                <c:pt idx="125">
                  <c:v>0.57999999999999996</c:v>
                </c:pt>
                <c:pt idx="126">
                  <c:v>0.62</c:v>
                </c:pt>
                <c:pt idx="127">
                  <c:v>0.69</c:v>
                </c:pt>
                <c:pt idx="128">
                  <c:v>0.74</c:v>
                </c:pt>
                <c:pt idx="129">
                  <c:v>0.154</c:v>
                </c:pt>
                <c:pt idx="130">
                  <c:v>0.52700000000000002</c:v>
                </c:pt>
                <c:pt idx="131">
                  <c:v>0.52700000000000002</c:v>
                </c:pt>
                <c:pt idx="132">
                  <c:v>0</c:v>
                </c:pt>
                <c:pt idx="133">
                  <c:v>0</c:v>
                </c:pt>
                <c:pt idx="134">
                  <c:v>0.63</c:v>
                </c:pt>
                <c:pt idx="135">
                  <c:v>0.66</c:v>
                </c:pt>
                <c:pt idx="136">
                  <c:v>0.69499999999999995</c:v>
                </c:pt>
                <c:pt idx="137">
                  <c:v>0.71699999999999997</c:v>
                </c:pt>
                <c:pt idx="138">
                  <c:v>0.74299999999999999</c:v>
                </c:pt>
                <c:pt idx="139">
                  <c:v>0.76</c:v>
                </c:pt>
                <c:pt idx="140">
                  <c:v>0.79500000000000004</c:v>
                </c:pt>
                <c:pt idx="141">
                  <c:v>0.79</c:v>
                </c:pt>
                <c:pt idx="142">
                  <c:v>0.46800000000000003</c:v>
                </c:pt>
                <c:pt idx="143">
                  <c:v>0.39200000000000002</c:v>
                </c:pt>
                <c:pt idx="144">
                  <c:v>0.36599999999999999</c:v>
                </c:pt>
                <c:pt idx="145">
                  <c:v>0.42699999999999999</c:v>
                </c:pt>
                <c:pt idx="146">
                  <c:v>0.54300000000000004</c:v>
                </c:pt>
                <c:pt idx="147">
                  <c:v>0.57999999999999996</c:v>
                </c:pt>
                <c:pt idx="148">
                  <c:v>0.63600000000000001</c:v>
                </c:pt>
                <c:pt idx="149">
                  <c:v>0.69399999999999995</c:v>
                </c:pt>
                <c:pt idx="150">
                  <c:v>0.72899999999999998</c:v>
                </c:pt>
                <c:pt idx="151">
                  <c:v>0.73499999999999999</c:v>
                </c:pt>
                <c:pt idx="152">
                  <c:v>0.752</c:v>
                </c:pt>
                <c:pt idx="153">
                  <c:v>0.78700000000000003</c:v>
                </c:pt>
                <c:pt idx="154">
                  <c:v>0.8</c:v>
                </c:pt>
                <c:pt idx="155">
                  <c:v>0.33700000000000002</c:v>
                </c:pt>
                <c:pt idx="156">
                  <c:v>3.0000000000000001E-3</c:v>
                </c:pt>
                <c:pt idx="157">
                  <c:v>0.05</c:v>
                </c:pt>
                <c:pt idx="158">
                  <c:v>0.05</c:v>
                </c:pt>
                <c:pt idx="159">
                  <c:v>0</c:v>
                </c:pt>
                <c:pt idx="160">
                  <c:v>0.08</c:v>
                </c:pt>
                <c:pt idx="161">
                  <c:v>0.12</c:v>
                </c:pt>
                <c:pt idx="162">
                  <c:v>0.14499999999999999</c:v>
                </c:pt>
                <c:pt idx="163">
                  <c:v>0.17100000000000001</c:v>
                </c:pt>
                <c:pt idx="164">
                  <c:v>0.27400000000000002</c:v>
                </c:pt>
                <c:pt idx="165">
                  <c:v>0.46</c:v>
                </c:pt>
                <c:pt idx="166">
                  <c:v>0.5</c:v>
                </c:pt>
                <c:pt idx="167">
                  <c:v>0.54200000000000004</c:v>
                </c:pt>
                <c:pt idx="168">
                  <c:v>1E-3</c:v>
                </c:pt>
                <c:pt idx="169">
                  <c:v>0.11799999999999999</c:v>
                </c:pt>
                <c:pt idx="170">
                  <c:v>0.18</c:v>
                </c:pt>
                <c:pt idx="171">
                  <c:v>0.2</c:v>
                </c:pt>
                <c:pt idx="172">
                  <c:v>0.22</c:v>
                </c:pt>
                <c:pt idx="173">
                  <c:v>0.25</c:v>
                </c:pt>
                <c:pt idx="174">
                  <c:v>0.26</c:v>
                </c:pt>
                <c:pt idx="175">
                  <c:v>0.27</c:v>
                </c:pt>
                <c:pt idx="176">
                  <c:v>0.315</c:v>
                </c:pt>
                <c:pt idx="177">
                  <c:v>0.33900000000000002</c:v>
                </c:pt>
                <c:pt idx="178">
                  <c:v>0.43</c:v>
                </c:pt>
                <c:pt idx="179">
                  <c:v>0.65</c:v>
                </c:pt>
                <c:pt idx="180">
                  <c:v>0.71699999999999997</c:v>
                </c:pt>
                <c:pt idx="181">
                  <c:v>0.08</c:v>
                </c:pt>
                <c:pt idx="182">
                  <c:v>0.15</c:v>
                </c:pt>
                <c:pt idx="183">
                  <c:v>0.18099999999999999</c:v>
                </c:pt>
                <c:pt idx="184">
                  <c:v>0.216</c:v>
                </c:pt>
                <c:pt idx="185">
                  <c:v>0.215</c:v>
                </c:pt>
                <c:pt idx="186">
                  <c:v>0.21299999999999999</c:v>
                </c:pt>
                <c:pt idx="187">
                  <c:v>0.28199999999999997</c:v>
                </c:pt>
                <c:pt idx="188">
                  <c:v>0.32900000000000001</c:v>
                </c:pt>
                <c:pt idx="189">
                  <c:v>0.52</c:v>
                </c:pt>
                <c:pt idx="190">
                  <c:v>0.53</c:v>
                </c:pt>
                <c:pt idx="191">
                  <c:v>0.55000000000000004</c:v>
                </c:pt>
                <c:pt idx="192">
                  <c:v>0.77</c:v>
                </c:pt>
                <c:pt idx="193">
                  <c:v>0.88</c:v>
                </c:pt>
                <c:pt idx="194">
                  <c:v>6.2E-2</c:v>
                </c:pt>
                <c:pt idx="195">
                  <c:v>1E-3</c:v>
                </c:pt>
                <c:pt idx="196">
                  <c:v>1E-3</c:v>
                </c:pt>
                <c:pt idx="197">
                  <c:v>2E-3</c:v>
                </c:pt>
                <c:pt idx="198">
                  <c:v>2E-3</c:v>
                </c:pt>
                <c:pt idx="199">
                  <c:v>2E-3</c:v>
                </c:pt>
                <c:pt idx="200">
                  <c:v>0.01</c:v>
                </c:pt>
                <c:pt idx="201">
                  <c:v>1.7999999999999999E-2</c:v>
                </c:pt>
                <c:pt idx="202">
                  <c:v>2.5000000000000001E-2</c:v>
                </c:pt>
                <c:pt idx="203">
                  <c:v>3.1E-2</c:v>
                </c:pt>
                <c:pt idx="204">
                  <c:v>3.6999999999999998E-2</c:v>
                </c:pt>
                <c:pt idx="205">
                  <c:v>0.05</c:v>
                </c:pt>
                <c:pt idx="206">
                  <c:v>5.8000000000000003E-2</c:v>
                </c:pt>
                <c:pt idx="207">
                  <c:v>1E-3</c:v>
                </c:pt>
                <c:pt idx="208">
                  <c:v>0.11899999999999999</c:v>
                </c:pt>
                <c:pt idx="209">
                  <c:v>0.27800000000000002</c:v>
                </c:pt>
                <c:pt idx="210">
                  <c:v>0.39700000000000002</c:v>
                </c:pt>
                <c:pt idx="211">
                  <c:v>0.498</c:v>
                </c:pt>
                <c:pt idx="212">
                  <c:v>0.52500000000000002</c:v>
                </c:pt>
                <c:pt idx="213">
                  <c:v>0.55300000000000005</c:v>
                </c:pt>
                <c:pt idx="214">
                  <c:v>0.58199999999999996</c:v>
                </c:pt>
                <c:pt idx="215">
                  <c:v>0.61399999999999999</c:v>
                </c:pt>
                <c:pt idx="216">
                  <c:v>0.64700000000000002</c:v>
                </c:pt>
                <c:pt idx="217">
                  <c:v>0.68100000000000005</c:v>
                </c:pt>
                <c:pt idx="218">
                  <c:v>0.71799999999999997</c:v>
                </c:pt>
                <c:pt idx="219">
                  <c:v>0.73299999999999998</c:v>
                </c:pt>
                <c:pt idx="220">
                  <c:v>0.04</c:v>
                </c:pt>
                <c:pt idx="221">
                  <c:v>4.2999999999999997E-2</c:v>
                </c:pt>
                <c:pt idx="222">
                  <c:v>0.09</c:v>
                </c:pt>
                <c:pt idx="223">
                  <c:v>0.09</c:v>
                </c:pt>
                <c:pt idx="224">
                  <c:v>0</c:v>
                </c:pt>
                <c:pt idx="225">
                  <c:v>0</c:v>
                </c:pt>
                <c:pt idx="226">
                  <c:v>0.16200000000000001</c:v>
                </c:pt>
                <c:pt idx="227">
                  <c:v>0.19700000000000001</c:v>
                </c:pt>
                <c:pt idx="228">
                  <c:v>0.23</c:v>
                </c:pt>
                <c:pt idx="229">
                  <c:v>0.27400000000000002</c:v>
                </c:pt>
                <c:pt idx="230">
                  <c:v>0.318</c:v>
                </c:pt>
                <c:pt idx="231">
                  <c:v>0.39600000000000002</c:v>
                </c:pt>
                <c:pt idx="232">
                  <c:v>0.46899999999999997</c:v>
                </c:pt>
                <c:pt idx="233">
                  <c:v>1.9E-2</c:v>
                </c:pt>
                <c:pt idx="234">
                  <c:v>0.313</c:v>
                </c:pt>
                <c:pt idx="235">
                  <c:v>0.46300000000000002</c:v>
                </c:pt>
                <c:pt idx="236">
                  <c:v>0.5</c:v>
                </c:pt>
                <c:pt idx="237">
                  <c:v>0.53900000000000003</c:v>
                </c:pt>
                <c:pt idx="238">
                  <c:v>0.55800000000000005</c:v>
                </c:pt>
                <c:pt idx="239">
                  <c:v>0.59699999999999998</c:v>
                </c:pt>
                <c:pt idx="240">
                  <c:v>0.64400000000000002</c:v>
                </c:pt>
                <c:pt idx="241">
                  <c:v>0.66</c:v>
                </c:pt>
                <c:pt idx="242">
                  <c:v>0.7</c:v>
                </c:pt>
                <c:pt idx="243">
                  <c:v>0.75</c:v>
                </c:pt>
                <c:pt idx="244">
                  <c:v>0.81599999999999995</c:v>
                </c:pt>
                <c:pt idx="245">
                  <c:v>0.80700000000000005</c:v>
                </c:pt>
                <c:pt idx="246">
                  <c:v>0.29399999999999998</c:v>
                </c:pt>
                <c:pt idx="247">
                  <c:v>0.06</c:v>
                </c:pt>
                <c:pt idx="248">
                  <c:v>5.7000000000000002E-2</c:v>
                </c:pt>
                <c:pt idx="249">
                  <c:v>5.7000000000000002E-2</c:v>
                </c:pt>
                <c:pt idx="250">
                  <c:v>5.8000000000000003E-2</c:v>
                </c:pt>
                <c:pt idx="251">
                  <c:v>9.1999999999999998E-2</c:v>
                </c:pt>
                <c:pt idx="252">
                  <c:v>0.104</c:v>
                </c:pt>
                <c:pt idx="253">
                  <c:v>0.109</c:v>
                </c:pt>
                <c:pt idx="254">
                  <c:v>0.113</c:v>
                </c:pt>
                <c:pt idx="255">
                  <c:v>0.11700000000000001</c:v>
                </c:pt>
                <c:pt idx="256">
                  <c:v>0.14000000000000001</c:v>
                </c:pt>
                <c:pt idx="257">
                  <c:v>0.187</c:v>
                </c:pt>
                <c:pt idx="258">
                  <c:v>0.25</c:v>
                </c:pt>
                <c:pt idx="259">
                  <c:v>0.06</c:v>
                </c:pt>
                <c:pt idx="260">
                  <c:v>4.0000000000000001E-3</c:v>
                </c:pt>
                <c:pt idx="261">
                  <c:v>7.0000000000000001E-3</c:v>
                </c:pt>
                <c:pt idx="262">
                  <c:v>0.01</c:v>
                </c:pt>
                <c:pt idx="263">
                  <c:v>1.2E-2</c:v>
                </c:pt>
                <c:pt idx="264">
                  <c:v>1.2999999999999999E-2</c:v>
                </c:pt>
                <c:pt idx="265">
                  <c:v>1.4999999999999999E-2</c:v>
                </c:pt>
                <c:pt idx="266">
                  <c:v>1.7999999999999999E-2</c:v>
                </c:pt>
                <c:pt idx="267">
                  <c:v>1.9E-2</c:v>
                </c:pt>
                <c:pt idx="268">
                  <c:v>2.1999999999999999E-2</c:v>
                </c:pt>
                <c:pt idx="269">
                  <c:v>3.1E-2</c:v>
                </c:pt>
                <c:pt idx="270">
                  <c:v>4.1000000000000002E-2</c:v>
                </c:pt>
                <c:pt idx="271">
                  <c:v>4.4999999999999998E-2</c:v>
                </c:pt>
                <c:pt idx="272">
                  <c:v>2E-3</c:v>
                </c:pt>
                <c:pt idx="273">
                  <c:v>0.47499999999999998</c:v>
                </c:pt>
                <c:pt idx="274">
                  <c:v>0.52</c:v>
                </c:pt>
                <c:pt idx="275">
                  <c:v>0.56499999999999995</c:v>
                </c:pt>
                <c:pt idx="276">
                  <c:v>0.61</c:v>
                </c:pt>
                <c:pt idx="277">
                  <c:v>0.65400000000000003</c:v>
                </c:pt>
                <c:pt idx="278">
                  <c:v>0.69899999999999995</c:v>
                </c:pt>
                <c:pt idx="279">
                  <c:v>0.74399999999999999</c:v>
                </c:pt>
                <c:pt idx="280">
                  <c:v>0.82299999999999995</c:v>
                </c:pt>
                <c:pt idx="281">
                  <c:v>0.83299999999999996</c:v>
                </c:pt>
                <c:pt idx="282">
                  <c:v>0.84199999999999997</c:v>
                </c:pt>
                <c:pt idx="283">
                  <c:v>0.88300000000000001</c:v>
                </c:pt>
                <c:pt idx="284">
                  <c:v>0.91300000000000003</c:v>
                </c:pt>
                <c:pt idx="285">
                  <c:v>0.42899999999999999</c:v>
                </c:pt>
                <c:pt idx="286">
                  <c:v>8.9999999999999993E-3</c:v>
                </c:pt>
                <c:pt idx="287">
                  <c:v>1.7000000000000001E-2</c:v>
                </c:pt>
                <c:pt idx="288">
                  <c:v>2.4E-2</c:v>
                </c:pt>
                <c:pt idx="289">
                  <c:v>3.2000000000000001E-2</c:v>
                </c:pt>
                <c:pt idx="290">
                  <c:v>3.7999999999999999E-2</c:v>
                </c:pt>
                <c:pt idx="291">
                  <c:v>4.4999999999999998E-2</c:v>
                </c:pt>
                <c:pt idx="292">
                  <c:v>5.8999999999999997E-2</c:v>
                </c:pt>
                <c:pt idx="293">
                  <c:v>6.6000000000000003E-2</c:v>
                </c:pt>
                <c:pt idx="294">
                  <c:v>7.1999999999999995E-2</c:v>
                </c:pt>
                <c:pt idx="295">
                  <c:v>0.13600000000000001</c:v>
                </c:pt>
                <c:pt idx="296">
                  <c:v>0.21</c:v>
                </c:pt>
                <c:pt idx="297">
                  <c:v>0.254</c:v>
                </c:pt>
                <c:pt idx="298">
                  <c:v>4.0000000000000001E-3</c:v>
                </c:pt>
                <c:pt idx="299">
                  <c:v>2.1000000000000001E-2</c:v>
                </c:pt>
                <c:pt idx="300">
                  <c:v>3.1E-2</c:v>
                </c:pt>
                <c:pt idx="301">
                  <c:v>3.5000000000000003E-2</c:v>
                </c:pt>
                <c:pt idx="302">
                  <c:v>4.3999999999999997E-2</c:v>
                </c:pt>
                <c:pt idx="303">
                  <c:v>5.1999999999999998E-2</c:v>
                </c:pt>
                <c:pt idx="304">
                  <c:v>6.2E-2</c:v>
                </c:pt>
                <c:pt idx="305">
                  <c:v>0.105</c:v>
                </c:pt>
                <c:pt idx="306">
                  <c:v>0.125</c:v>
                </c:pt>
                <c:pt idx="307">
                  <c:v>0.16800000000000001</c:v>
                </c:pt>
                <c:pt idx="308">
                  <c:v>0.224</c:v>
                </c:pt>
                <c:pt idx="309">
                  <c:v>0.3</c:v>
                </c:pt>
                <c:pt idx="310">
                  <c:v>0.35499999999999998</c:v>
                </c:pt>
                <c:pt idx="311">
                  <c:v>1.4E-2</c:v>
                </c:pt>
                <c:pt idx="312">
                  <c:v>1.2E-2</c:v>
                </c:pt>
                <c:pt idx="313">
                  <c:v>2.5999999999999999E-2</c:v>
                </c:pt>
                <c:pt idx="314">
                  <c:v>0.04</c:v>
                </c:pt>
                <c:pt idx="315">
                  <c:v>0.155</c:v>
                </c:pt>
                <c:pt idx="316">
                  <c:v>0.21299999999999999</c:v>
                </c:pt>
                <c:pt idx="317">
                  <c:v>0.251</c:v>
                </c:pt>
                <c:pt idx="318">
                  <c:v>0.27900000000000003</c:v>
                </c:pt>
                <c:pt idx="319">
                  <c:v>0.34699999999999998</c:v>
                </c:pt>
                <c:pt idx="320">
                  <c:v>0.377</c:v>
                </c:pt>
                <c:pt idx="321">
                  <c:v>0.52</c:v>
                </c:pt>
                <c:pt idx="322">
                  <c:v>0.6</c:v>
                </c:pt>
                <c:pt idx="323">
                  <c:v>0.65400000000000003</c:v>
                </c:pt>
                <c:pt idx="324">
                  <c:v>1.0999999999999999E-2</c:v>
                </c:pt>
                <c:pt idx="325">
                  <c:v>3.4000000000000002E-2</c:v>
                </c:pt>
                <c:pt idx="326">
                  <c:v>3.4000000000000002E-2</c:v>
                </c:pt>
                <c:pt idx="327">
                  <c:v>3.3000000000000002E-2</c:v>
                </c:pt>
                <c:pt idx="328">
                  <c:v>3.3000000000000002E-2</c:v>
                </c:pt>
                <c:pt idx="329">
                  <c:v>3.3000000000000002E-2</c:v>
                </c:pt>
                <c:pt idx="330">
                  <c:v>4.2999999999999997E-2</c:v>
                </c:pt>
                <c:pt idx="331">
                  <c:v>5.2999999999999999E-2</c:v>
                </c:pt>
                <c:pt idx="332">
                  <c:v>6.3E-2</c:v>
                </c:pt>
                <c:pt idx="333">
                  <c:v>6.2E-2</c:v>
                </c:pt>
                <c:pt idx="334">
                  <c:v>0.06</c:v>
                </c:pt>
                <c:pt idx="335">
                  <c:v>0.08</c:v>
                </c:pt>
                <c:pt idx="336">
                  <c:v>0.115</c:v>
                </c:pt>
                <c:pt idx="337">
                  <c:v>2.9000000000000001E-2</c:v>
                </c:pt>
                <c:pt idx="338">
                  <c:v>4.4999999999999998E-2</c:v>
                </c:pt>
                <c:pt idx="339">
                  <c:v>9.0999999999999998E-2</c:v>
                </c:pt>
                <c:pt idx="340">
                  <c:v>0.13200000000000001</c:v>
                </c:pt>
                <c:pt idx="341">
                  <c:v>0.191</c:v>
                </c:pt>
                <c:pt idx="342">
                  <c:v>0.21</c:v>
                </c:pt>
                <c:pt idx="343">
                  <c:v>0.28199999999999997</c:v>
                </c:pt>
                <c:pt idx="344">
                  <c:v>0.309</c:v>
                </c:pt>
                <c:pt idx="345">
                  <c:v>0.33800000000000002</c:v>
                </c:pt>
                <c:pt idx="346">
                  <c:v>0.39200000000000002</c:v>
                </c:pt>
                <c:pt idx="347">
                  <c:v>0.40699999999999997</c:v>
                </c:pt>
                <c:pt idx="348">
                  <c:v>0.45700000000000002</c:v>
                </c:pt>
                <c:pt idx="349">
                  <c:v>0.48599999999999999</c:v>
                </c:pt>
                <c:pt idx="350">
                  <c:v>2.9000000000000001E-2</c:v>
                </c:pt>
                <c:pt idx="351">
                  <c:v>0.129</c:v>
                </c:pt>
                <c:pt idx="352">
                  <c:v>0.153</c:v>
                </c:pt>
                <c:pt idx="353">
                  <c:v>0.19600000000000001</c:v>
                </c:pt>
                <c:pt idx="354">
                  <c:v>0.29699999999999999</c:v>
                </c:pt>
                <c:pt idx="355">
                  <c:v>0.36499999999999999</c:v>
                </c:pt>
                <c:pt idx="356">
                  <c:v>0.42199999999999999</c:v>
                </c:pt>
                <c:pt idx="357">
                  <c:v>0.44700000000000001</c:v>
                </c:pt>
                <c:pt idx="358">
                  <c:v>0.46</c:v>
                </c:pt>
                <c:pt idx="359">
                  <c:v>0.49</c:v>
                </c:pt>
                <c:pt idx="360">
                  <c:v>0.53</c:v>
                </c:pt>
                <c:pt idx="361">
                  <c:v>0.56000000000000005</c:v>
                </c:pt>
                <c:pt idx="362">
                  <c:v>0.60299999999999998</c:v>
                </c:pt>
                <c:pt idx="363">
                  <c:v>0.09</c:v>
                </c:pt>
                <c:pt idx="364">
                  <c:v>7.5999999999999998E-2</c:v>
                </c:pt>
                <c:pt idx="365">
                  <c:v>9.0999999999999998E-2</c:v>
                </c:pt>
                <c:pt idx="366">
                  <c:v>0.12</c:v>
                </c:pt>
                <c:pt idx="367">
                  <c:v>0.18099999999999999</c:v>
                </c:pt>
                <c:pt idx="368">
                  <c:v>0.2</c:v>
                </c:pt>
                <c:pt idx="369">
                  <c:v>0.27100000000000002</c:v>
                </c:pt>
                <c:pt idx="370">
                  <c:v>0.33600000000000002</c:v>
                </c:pt>
                <c:pt idx="371">
                  <c:v>0.39700000000000002</c:v>
                </c:pt>
                <c:pt idx="372">
                  <c:v>0.45</c:v>
                </c:pt>
                <c:pt idx="373">
                  <c:v>0.46200000000000002</c:v>
                </c:pt>
                <c:pt idx="374">
                  <c:v>0.48</c:v>
                </c:pt>
                <c:pt idx="375">
                  <c:v>0.51900000000000002</c:v>
                </c:pt>
                <c:pt idx="376">
                  <c:v>5.3999999999999999E-2</c:v>
                </c:pt>
                <c:pt idx="377">
                  <c:v>2E-3</c:v>
                </c:pt>
                <c:pt idx="378">
                  <c:v>2E-3</c:v>
                </c:pt>
                <c:pt idx="379">
                  <c:v>4.0000000000000001E-3</c:v>
                </c:pt>
                <c:pt idx="380">
                  <c:v>4.0000000000000001E-3</c:v>
                </c:pt>
                <c:pt idx="381">
                  <c:v>5.0000000000000001E-3</c:v>
                </c:pt>
                <c:pt idx="382">
                  <c:v>6.0000000000000001E-3</c:v>
                </c:pt>
                <c:pt idx="383">
                  <c:v>8.0000000000000002E-3</c:v>
                </c:pt>
                <c:pt idx="384">
                  <c:v>8.9999999999999993E-3</c:v>
                </c:pt>
                <c:pt idx="385">
                  <c:v>1.0999999999999999E-2</c:v>
                </c:pt>
                <c:pt idx="386">
                  <c:v>2.4E-2</c:v>
                </c:pt>
                <c:pt idx="387">
                  <c:v>0.03</c:v>
                </c:pt>
                <c:pt idx="388">
                  <c:v>3.6999999999999998E-2</c:v>
                </c:pt>
                <c:pt idx="389">
                  <c:v>1E-3</c:v>
                </c:pt>
                <c:pt idx="390">
                  <c:v>1E-3</c:v>
                </c:pt>
                <c:pt idx="391">
                  <c:v>1E-3</c:v>
                </c:pt>
                <c:pt idx="392">
                  <c:v>2E-3</c:v>
                </c:pt>
                <c:pt idx="393">
                  <c:v>3.0000000000000001E-3</c:v>
                </c:pt>
                <c:pt idx="394">
                  <c:v>5.0000000000000001E-3</c:v>
                </c:pt>
                <c:pt idx="395">
                  <c:v>7.0000000000000001E-3</c:v>
                </c:pt>
                <c:pt idx="396">
                  <c:v>7.0000000000000001E-3</c:v>
                </c:pt>
                <c:pt idx="397">
                  <c:v>8.0000000000000002E-3</c:v>
                </c:pt>
                <c:pt idx="398">
                  <c:v>8.9999999999999993E-3</c:v>
                </c:pt>
                <c:pt idx="399">
                  <c:v>0.01</c:v>
                </c:pt>
                <c:pt idx="400">
                  <c:v>1.0999999999999999E-2</c:v>
                </c:pt>
                <c:pt idx="401">
                  <c:v>1.2E-2</c:v>
                </c:pt>
                <c:pt idx="402">
                  <c:v>1E-3</c:v>
                </c:pt>
                <c:pt idx="403">
                  <c:v>1E-3</c:v>
                </c:pt>
                <c:pt idx="404">
                  <c:v>2E-3</c:v>
                </c:pt>
                <c:pt idx="405">
                  <c:v>3.0000000000000001E-3</c:v>
                </c:pt>
                <c:pt idx="406">
                  <c:v>3.0000000000000001E-3</c:v>
                </c:pt>
                <c:pt idx="407">
                  <c:v>3.0000000000000001E-3</c:v>
                </c:pt>
                <c:pt idx="408">
                  <c:v>5.0000000000000001E-3</c:v>
                </c:pt>
                <c:pt idx="409">
                  <c:v>5.0000000000000001E-3</c:v>
                </c:pt>
                <c:pt idx="410">
                  <c:v>5.0000000000000001E-3</c:v>
                </c:pt>
                <c:pt idx="411">
                  <c:v>5.0000000000000001E-3</c:v>
                </c:pt>
                <c:pt idx="412">
                  <c:v>1.2999999999999999E-2</c:v>
                </c:pt>
                <c:pt idx="413">
                  <c:v>3.1E-2</c:v>
                </c:pt>
                <c:pt idx="414">
                  <c:v>4.9000000000000002E-2</c:v>
                </c:pt>
                <c:pt idx="415">
                  <c:v>0</c:v>
                </c:pt>
                <c:pt idx="416">
                  <c:v>3.0000000000000001E-3</c:v>
                </c:pt>
                <c:pt idx="417">
                  <c:v>4.0000000000000001E-3</c:v>
                </c:pt>
                <c:pt idx="418">
                  <c:v>6.0000000000000001E-3</c:v>
                </c:pt>
                <c:pt idx="419">
                  <c:v>0.01</c:v>
                </c:pt>
                <c:pt idx="420">
                  <c:v>1.4E-2</c:v>
                </c:pt>
                <c:pt idx="421">
                  <c:v>0.02</c:v>
                </c:pt>
                <c:pt idx="422">
                  <c:v>2.9000000000000001E-2</c:v>
                </c:pt>
                <c:pt idx="423">
                  <c:v>3.4000000000000002E-2</c:v>
                </c:pt>
                <c:pt idx="424">
                  <c:v>3.7999999999999999E-2</c:v>
                </c:pt>
                <c:pt idx="425">
                  <c:v>4.2999999999999997E-2</c:v>
                </c:pt>
                <c:pt idx="426">
                  <c:v>0.05</c:v>
                </c:pt>
                <c:pt idx="427">
                  <c:v>5.7000000000000002E-2</c:v>
                </c:pt>
                <c:pt idx="428">
                  <c:v>3.0000000000000001E-3</c:v>
                </c:pt>
                <c:pt idx="429">
                  <c:v>0.60199999999999998</c:v>
                </c:pt>
                <c:pt idx="430">
                  <c:v>0.61599999999999999</c:v>
                </c:pt>
                <c:pt idx="431">
                  <c:v>0.64200000000000002</c:v>
                </c:pt>
                <c:pt idx="432">
                  <c:v>0.66</c:v>
                </c:pt>
                <c:pt idx="433">
                  <c:v>0.71699999999999997</c:v>
                </c:pt>
                <c:pt idx="434">
                  <c:v>0.72399999999999998</c:v>
                </c:pt>
                <c:pt idx="435">
                  <c:v>0.73199999999999998</c:v>
                </c:pt>
                <c:pt idx="436">
                  <c:v>0.76700000000000002</c:v>
                </c:pt>
                <c:pt idx="437">
                  <c:v>0.80300000000000005</c:v>
                </c:pt>
                <c:pt idx="438">
                  <c:v>0.80300000000000005</c:v>
                </c:pt>
                <c:pt idx="439">
                  <c:v>0.83</c:v>
                </c:pt>
                <c:pt idx="440">
                  <c:v>0.83</c:v>
                </c:pt>
                <c:pt idx="441">
                  <c:v>0.51300000000000001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0.38</c:v>
                </c:pt>
                <c:pt idx="447">
                  <c:v>0.44500000000000001</c:v>
                </c:pt>
                <c:pt idx="448">
                  <c:v>0.52</c:v>
                </c:pt>
                <c:pt idx="449">
                  <c:v>0.61</c:v>
                </c:pt>
                <c:pt idx="450">
                  <c:v>0.64500000000000002</c:v>
                </c:pt>
                <c:pt idx="451">
                  <c:v>0.66</c:v>
                </c:pt>
                <c:pt idx="452">
                  <c:v>0.69499999999999995</c:v>
                </c:pt>
                <c:pt idx="453">
                  <c:v>0.74099999999999999</c:v>
                </c:pt>
                <c:pt idx="454">
                  <c:v>0</c:v>
                </c:pt>
                <c:pt idx="455">
                  <c:v>1E-3</c:v>
                </c:pt>
                <c:pt idx="456">
                  <c:v>1E-3</c:v>
                </c:pt>
                <c:pt idx="457">
                  <c:v>2E-3</c:v>
                </c:pt>
                <c:pt idx="458">
                  <c:v>2E-3</c:v>
                </c:pt>
                <c:pt idx="459">
                  <c:v>3.0000000000000001E-3</c:v>
                </c:pt>
                <c:pt idx="460">
                  <c:v>3.0000000000000001E-3</c:v>
                </c:pt>
                <c:pt idx="461">
                  <c:v>4.0000000000000001E-3</c:v>
                </c:pt>
                <c:pt idx="462">
                  <c:v>0.01</c:v>
                </c:pt>
                <c:pt idx="463">
                  <c:v>1.7999999999999999E-2</c:v>
                </c:pt>
                <c:pt idx="464">
                  <c:v>0.02</c:v>
                </c:pt>
                <c:pt idx="465">
                  <c:v>2.1999999999999999E-2</c:v>
                </c:pt>
                <c:pt idx="466">
                  <c:v>0.03</c:v>
                </c:pt>
                <c:pt idx="467">
                  <c:v>1E-3</c:v>
                </c:pt>
                <c:pt idx="468">
                  <c:v>0</c:v>
                </c:pt>
                <c:pt idx="469">
                  <c:v>2E-3</c:v>
                </c:pt>
                <c:pt idx="470">
                  <c:v>3.0000000000000001E-3</c:v>
                </c:pt>
                <c:pt idx="471">
                  <c:v>4.0000000000000001E-3</c:v>
                </c:pt>
                <c:pt idx="472">
                  <c:v>4.0000000000000001E-3</c:v>
                </c:pt>
                <c:pt idx="473">
                  <c:v>6.0000000000000001E-3</c:v>
                </c:pt>
                <c:pt idx="474">
                  <c:v>8.0000000000000002E-3</c:v>
                </c:pt>
                <c:pt idx="475">
                  <c:v>1.2E-2</c:v>
                </c:pt>
                <c:pt idx="476">
                  <c:v>1.4999999999999999E-2</c:v>
                </c:pt>
                <c:pt idx="477">
                  <c:v>1.7000000000000001E-2</c:v>
                </c:pt>
                <c:pt idx="478">
                  <c:v>1.9E-2</c:v>
                </c:pt>
                <c:pt idx="479">
                  <c:v>2.1000000000000001E-2</c:v>
                </c:pt>
                <c:pt idx="480">
                  <c:v>0</c:v>
                </c:pt>
                <c:pt idx="481">
                  <c:v>0.191</c:v>
                </c:pt>
                <c:pt idx="482">
                  <c:v>0.221</c:v>
                </c:pt>
                <c:pt idx="483">
                  <c:v>0.255</c:v>
                </c:pt>
                <c:pt idx="484">
                  <c:v>0.28199999999999997</c:v>
                </c:pt>
                <c:pt idx="485">
                  <c:v>0.312</c:v>
                </c:pt>
                <c:pt idx="486">
                  <c:v>0.34499999999999997</c:v>
                </c:pt>
                <c:pt idx="487">
                  <c:v>0.35899999999999999</c:v>
                </c:pt>
                <c:pt idx="488">
                  <c:v>0.373</c:v>
                </c:pt>
                <c:pt idx="489">
                  <c:v>0.41599999999999998</c:v>
                </c:pt>
                <c:pt idx="490">
                  <c:v>0.45</c:v>
                </c:pt>
                <c:pt idx="491">
                  <c:v>0.52200000000000002</c:v>
                </c:pt>
                <c:pt idx="492">
                  <c:v>0.61399999999999999</c:v>
                </c:pt>
                <c:pt idx="493">
                  <c:v>0.16600000000000001</c:v>
                </c:pt>
                <c:pt idx="494">
                  <c:v>2.5999999999999999E-2</c:v>
                </c:pt>
                <c:pt idx="495">
                  <c:v>4.5999999999999999E-2</c:v>
                </c:pt>
                <c:pt idx="496">
                  <c:v>6.2E-2</c:v>
                </c:pt>
                <c:pt idx="497">
                  <c:v>7.2999999999999995E-2</c:v>
                </c:pt>
                <c:pt idx="498">
                  <c:v>8.5000000000000006E-2</c:v>
                </c:pt>
                <c:pt idx="499">
                  <c:v>0.105</c:v>
                </c:pt>
                <c:pt idx="500">
                  <c:v>0.16</c:v>
                </c:pt>
                <c:pt idx="501">
                  <c:v>0.22600000000000001</c:v>
                </c:pt>
                <c:pt idx="502">
                  <c:v>0.28899999999999998</c:v>
                </c:pt>
                <c:pt idx="503">
                  <c:v>0.34300000000000003</c:v>
                </c:pt>
                <c:pt idx="504">
                  <c:v>0.38300000000000001</c:v>
                </c:pt>
                <c:pt idx="505">
                  <c:v>0.42299999999999999</c:v>
                </c:pt>
                <c:pt idx="506">
                  <c:v>1.7999999999999999E-2</c:v>
                </c:pt>
                <c:pt idx="507">
                  <c:v>2.9000000000000001E-2</c:v>
                </c:pt>
                <c:pt idx="508">
                  <c:v>4.5999999999999999E-2</c:v>
                </c:pt>
                <c:pt idx="509">
                  <c:v>7.3999999999999996E-2</c:v>
                </c:pt>
                <c:pt idx="510">
                  <c:v>9.0999999999999998E-2</c:v>
                </c:pt>
                <c:pt idx="511">
                  <c:v>0.11</c:v>
                </c:pt>
                <c:pt idx="512">
                  <c:v>0.153</c:v>
                </c:pt>
                <c:pt idx="513">
                  <c:v>0.218</c:v>
                </c:pt>
                <c:pt idx="514">
                  <c:v>0.25600000000000001</c:v>
                </c:pt>
                <c:pt idx="515">
                  <c:v>0.3</c:v>
                </c:pt>
                <c:pt idx="516">
                  <c:v>0.36499999999999999</c:v>
                </c:pt>
                <c:pt idx="517">
                  <c:v>0.40400000000000003</c:v>
                </c:pt>
                <c:pt idx="518">
                  <c:v>0.49</c:v>
                </c:pt>
                <c:pt idx="519">
                  <c:v>2.1999999999999999E-2</c:v>
                </c:pt>
                <c:pt idx="520">
                  <c:v>4.0000000000000001E-3</c:v>
                </c:pt>
                <c:pt idx="521">
                  <c:v>6.0000000000000001E-3</c:v>
                </c:pt>
                <c:pt idx="522">
                  <c:v>8.0000000000000002E-3</c:v>
                </c:pt>
                <c:pt idx="523">
                  <c:v>1.2999999999999999E-2</c:v>
                </c:pt>
                <c:pt idx="524">
                  <c:v>0.02</c:v>
                </c:pt>
                <c:pt idx="525">
                  <c:v>2.1999999999999999E-2</c:v>
                </c:pt>
                <c:pt idx="526">
                  <c:v>2.5000000000000001E-2</c:v>
                </c:pt>
                <c:pt idx="527">
                  <c:v>0.03</c:v>
                </c:pt>
                <c:pt idx="528">
                  <c:v>3.5000000000000003E-2</c:v>
                </c:pt>
                <c:pt idx="529">
                  <c:v>5.0999999999999997E-2</c:v>
                </c:pt>
                <c:pt idx="530">
                  <c:v>5.5E-2</c:v>
                </c:pt>
                <c:pt idx="531">
                  <c:v>0.06</c:v>
                </c:pt>
                <c:pt idx="532">
                  <c:v>3.0000000000000001E-3</c:v>
                </c:pt>
                <c:pt idx="533">
                  <c:v>0</c:v>
                </c:pt>
                <c:pt idx="534">
                  <c:v>2E-3</c:v>
                </c:pt>
                <c:pt idx="535">
                  <c:v>5.0000000000000001E-3</c:v>
                </c:pt>
                <c:pt idx="536">
                  <c:v>1.0999999999999999E-2</c:v>
                </c:pt>
                <c:pt idx="537">
                  <c:v>1.4999999999999999E-2</c:v>
                </c:pt>
                <c:pt idx="538">
                  <c:v>0.02</c:v>
                </c:pt>
                <c:pt idx="539">
                  <c:v>2.8000000000000001E-2</c:v>
                </c:pt>
                <c:pt idx="540">
                  <c:v>4.2999999999999997E-2</c:v>
                </c:pt>
                <c:pt idx="541">
                  <c:v>4.4999999999999998E-2</c:v>
                </c:pt>
                <c:pt idx="542">
                  <c:v>0.05</c:v>
                </c:pt>
                <c:pt idx="543">
                  <c:v>5.6000000000000001E-2</c:v>
                </c:pt>
                <c:pt idx="544">
                  <c:v>6.0999999999999999E-2</c:v>
                </c:pt>
                <c:pt idx="545">
                  <c:v>0</c:v>
                </c:pt>
                <c:pt idx="546">
                  <c:v>0</c:v>
                </c:pt>
                <c:pt idx="547">
                  <c:v>1E-3</c:v>
                </c:pt>
                <c:pt idx="548">
                  <c:v>1E-3</c:v>
                </c:pt>
                <c:pt idx="549">
                  <c:v>2E-3</c:v>
                </c:pt>
                <c:pt idx="550">
                  <c:v>2E-3</c:v>
                </c:pt>
                <c:pt idx="551">
                  <c:v>3.0000000000000001E-3</c:v>
                </c:pt>
                <c:pt idx="552">
                  <c:v>4.0000000000000001E-3</c:v>
                </c:pt>
                <c:pt idx="553">
                  <c:v>4.0000000000000001E-3</c:v>
                </c:pt>
                <c:pt idx="554">
                  <c:v>6.0000000000000001E-3</c:v>
                </c:pt>
                <c:pt idx="555">
                  <c:v>7.0000000000000001E-3</c:v>
                </c:pt>
                <c:pt idx="556">
                  <c:v>1.2E-2</c:v>
                </c:pt>
                <c:pt idx="557">
                  <c:v>1.7000000000000001E-2</c:v>
                </c:pt>
                <c:pt idx="558">
                  <c:v>0</c:v>
                </c:pt>
                <c:pt idx="559">
                  <c:v>9.6000000000000002E-2</c:v>
                </c:pt>
                <c:pt idx="560">
                  <c:v>0.19900000000000001</c:v>
                </c:pt>
                <c:pt idx="561">
                  <c:v>0.20300000000000001</c:v>
                </c:pt>
                <c:pt idx="562">
                  <c:v>0.20799999999999999</c:v>
                </c:pt>
                <c:pt idx="563">
                  <c:v>0.221</c:v>
                </c:pt>
                <c:pt idx="564">
                  <c:v>0.251</c:v>
                </c:pt>
                <c:pt idx="565">
                  <c:v>0.28399999999999997</c:v>
                </c:pt>
                <c:pt idx="566">
                  <c:v>0.32300000000000001</c:v>
                </c:pt>
                <c:pt idx="567">
                  <c:v>0.34300000000000003</c:v>
                </c:pt>
                <c:pt idx="568">
                  <c:v>0.36499999999999999</c:v>
                </c:pt>
                <c:pt idx="569">
                  <c:v>0.39200000000000002</c:v>
                </c:pt>
                <c:pt idx="570">
                  <c:v>0.47499999999999998</c:v>
                </c:pt>
                <c:pt idx="571">
                  <c:v>5.8000000000000003E-2</c:v>
                </c:pt>
                <c:pt idx="572">
                  <c:v>4.0000000000000001E-3</c:v>
                </c:pt>
                <c:pt idx="573">
                  <c:v>5.0000000000000001E-3</c:v>
                </c:pt>
                <c:pt idx="574">
                  <c:v>8.0000000000000002E-3</c:v>
                </c:pt>
                <c:pt idx="575">
                  <c:v>8.0000000000000002E-3</c:v>
                </c:pt>
                <c:pt idx="576">
                  <c:v>0.01</c:v>
                </c:pt>
                <c:pt idx="577">
                  <c:v>1.4999999999999999E-2</c:v>
                </c:pt>
                <c:pt idx="578">
                  <c:v>1.7999999999999999E-2</c:v>
                </c:pt>
                <c:pt idx="579">
                  <c:v>1.9E-2</c:v>
                </c:pt>
                <c:pt idx="580">
                  <c:v>0.02</c:v>
                </c:pt>
                <c:pt idx="581">
                  <c:v>2.1000000000000001E-2</c:v>
                </c:pt>
                <c:pt idx="582">
                  <c:v>2.1999999999999999E-2</c:v>
                </c:pt>
                <c:pt idx="583">
                  <c:v>2.4E-2</c:v>
                </c:pt>
                <c:pt idx="584">
                  <c:v>2E-3</c:v>
                </c:pt>
                <c:pt idx="585">
                  <c:v>6.6000000000000003E-2</c:v>
                </c:pt>
                <c:pt idx="586">
                  <c:v>0.11600000000000001</c:v>
                </c:pt>
                <c:pt idx="587">
                  <c:v>0.17799999999999999</c:v>
                </c:pt>
                <c:pt idx="588">
                  <c:v>0.22800000000000001</c:v>
                </c:pt>
                <c:pt idx="589">
                  <c:v>0.309</c:v>
                </c:pt>
                <c:pt idx="590">
                  <c:v>0.33100000000000002</c:v>
                </c:pt>
                <c:pt idx="591">
                  <c:v>0.38</c:v>
                </c:pt>
                <c:pt idx="592">
                  <c:v>0.41399999999999998</c:v>
                </c:pt>
                <c:pt idx="593">
                  <c:v>0.442</c:v>
                </c:pt>
                <c:pt idx="594">
                  <c:v>0.50600000000000001</c:v>
                </c:pt>
                <c:pt idx="595">
                  <c:v>0.56599999999999995</c:v>
                </c:pt>
                <c:pt idx="596">
                  <c:v>0.57799999999999996</c:v>
                </c:pt>
                <c:pt idx="597">
                  <c:v>0.61899999999999999</c:v>
                </c:pt>
                <c:pt idx="598">
                  <c:v>5.0000000000000001E-3</c:v>
                </c:pt>
                <c:pt idx="599">
                  <c:v>1.0999999999999999E-2</c:v>
                </c:pt>
                <c:pt idx="600">
                  <c:v>3.7999999999999999E-2</c:v>
                </c:pt>
                <c:pt idx="601">
                  <c:v>5.1999999999999998E-2</c:v>
                </c:pt>
                <c:pt idx="602">
                  <c:v>8.4000000000000005E-2</c:v>
                </c:pt>
                <c:pt idx="603">
                  <c:v>9.7000000000000003E-2</c:v>
                </c:pt>
                <c:pt idx="604">
                  <c:v>0.112</c:v>
                </c:pt>
                <c:pt idx="605">
                  <c:v>0.11700000000000001</c:v>
                </c:pt>
                <c:pt idx="606">
                  <c:v>0.129</c:v>
                </c:pt>
                <c:pt idx="607">
                  <c:v>0.14299999999999999</c:v>
                </c:pt>
                <c:pt idx="608">
                  <c:v>0.159</c:v>
                </c:pt>
                <c:pt idx="609">
                  <c:v>0.16</c:v>
                </c:pt>
                <c:pt idx="610">
                  <c:v>0.25600000000000001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0.153</c:v>
                </c:pt>
                <c:pt idx="625">
                  <c:v>0.188</c:v>
                </c:pt>
                <c:pt idx="626">
                  <c:v>0.28299999999999997</c:v>
                </c:pt>
                <c:pt idx="627">
                  <c:v>0.30099999999999999</c:v>
                </c:pt>
                <c:pt idx="628">
                  <c:v>0.33800000000000002</c:v>
                </c:pt>
                <c:pt idx="629">
                  <c:v>0.32800000000000001</c:v>
                </c:pt>
                <c:pt idx="630">
                  <c:v>0.35799999999999998</c:v>
                </c:pt>
                <c:pt idx="631">
                  <c:v>0.40799999999999997</c:v>
                </c:pt>
                <c:pt idx="632">
                  <c:v>0.42299999999999999</c:v>
                </c:pt>
                <c:pt idx="633">
                  <c:v>0.498</c:v>
                </c:pt>
                <c:pt idx="634">
                  <c:v>0.53</c:v>
                </c:pt>
                <c:pt idx="635">
                  <c:v>0.56899999999999995</c:v>
                </c:pt>
                <c:pt idx="636">
                  <c:v>0.60699999999999998</c:v>
                </c:pt>
                <c:pt idx="637">
                  <c:v>9.8000000000000004E-2</c:v>
                </c:pt>
                <c:pt idx="638">
                  <c:v>0.14699999999999999</c:v>
                </c:pt>
                <c:pt idx="639">
                  <c:v>0.23899999999999999</c:v>
                </c:pt>
                <c:pt idx="640">
                  <c:v>0.34300000000000003</c:v>
                </c:pt>
                <c:pt idx="641">
                  <c:v>0.35499999999999998</c:v>
                </c:pt>
                <c:pt idx="642">
                  <c:v>0.35299999999999998</c:v>
                </c:pt>
                <c:pt idx="643">
                  <c:v>0.47899999999999998</c:v>
                </c:pt>
                <c:pt idx="644">
                  <c:v>0.51900000000000002</c:v>
                </c:pt>
                <c:pt idx="645">
                  <c:v>0.63</c:v>
                </c:pt>
                <c:pt idx="646">
                  <c:v>0.64400000000000002</c:v>
                </c:pt>
                <c:pt idx="647">
                  <c:v>0.68799999999999994</c:v>
                </c:pt>
                <c:pt idx="648">
                  <c:v>0.70499999999999996</c:v>
                </c:pt>
                <c:pt idx="649">
                  <c:v>0.73399999999999999</c:v>
                </c:pt>
                <c:pt idx="650">
                  <c:v>0.39200000000000002</c:v>
                </c:pt>
                <c:pt idx="651">
                  <c:v>0.43</c:v>
                </c:pt>
                <c:pt idx="652">
                  <c:v>0.64300000000000002</c:v>
                </c:pt>
                <c:pt idx="653">
                  <c:v>0.76300000000000001</c:v>
                </c:pt>
                <c:pt idx="654">
                  <c:v>0.80900000000000005</c:v>
                </c:pt>
                <c:pt idx="655">
                  <c:v>0.82699999999999996</c:v>
                </c:pt>
                <c:pt idx="656">
                  <c:v>0.86699999999999999</c:v>
                </c:pt>
                <c:pt idx="657">
                  <c:v>0.85</c:v>
                </c:pt>
                <c:pt idx="658">
                  <c:v>0.85</c:v>
                </c:pt>
                <c:pt idx="659">
                  <c:v>0.86799999999999999</c:v>
                </c:pt>
                <c:pt idx="660">
                  <c:v>0.88700000000000001</c:v>
                </c:pt>
                <c:pt idx="661">
                  <c:v>0.89800000000000002</c:v>
                </c:pt>
                <c:pt idx="662">
                  <c:v>0.92300000000000004</c:v>
                </c:pt>
                <c:pt idx="663">
                  <c:v>2E-3</c:v>
                </c:pt>
                <c:pt idx="664">
                  <c:v>3.0000000000000001E-3</c:v>
                </c:pt>
                <c:pt idx="665">
                  <c:v>5.0000000000000001E-3</c:v>
                </c:pt>
                <c:pt idx="666">
                  <c:v>6.0000000000000001E-3</c:v>
                </c:pt>
                <c:pt idx="667">
                  <c:v>8.0000000000000002E-3</c:v>
                </c:pt>
                <c:pt idx="668">
                  <c:v>0.01</c:v>
                </c:pt>
                <c:pt idx="669">
                  <c:v>1.2999999999999999E-2</c:v>
                </c:pt>
                <c:pt idx="670">
                  <c:v>1.6E-2</c:v>
                </c:pt>
                <c:pt idx="671">
                  <c:v>2.3E-2</c:v>
                </c:pt>
                <c:pt idx="672">
                  <c:v>0.04</c:v>
                </c:pt>
                <c:pt idx="673">
                  <c:v>6.5000000000000002E-2</c:v>
                </c:pt>
                <c:pt idx="674">
                  <c:v>7.0000000000000007E-2</c:v>
                </c:pt>
                <c:pt idx="675">
                  <c:v>8.3000000000000004E-2</c:v>
                </c:pt>
                <c:pt idx="676">
                  <c:v>8.7999999999999995E-2</c:v>
                </c:pt>
                <c:pt idx="677">
                  <c:v>0.13200000000000001</c:v>
                </c:pt>
                <c:pt idx="678">
                  <c:v>0.184</c:v>
                </c:pt>
                <c:pt idx="679">
                  <c:v>0.23599999999999999</c:v>
                </c:pt>
                <c:pt idx="680">
                  <c:v>0.30299999999999999</c:v>
                </c:pt>
                <c:pt idx="681">
                  <c:v>0.38500000000000001</c:v>
                </c:pt>
                <c:pt idx="682">
                  <c:v>0.39400000000000002</c:v>
                </c:pt>
                <c:pt idx="683">
                  <c:v>0.40300000000000002</c:v>
                </c:pt>
                <c:pt idx="684">
                  <c:v>0.41199999999999998</c:v>
                </c:pt>
                <c:pt idx="685">
                  <c:v>0.42</c:v>
                </c:pt>
                <c:pt idx="686">
                  <c:v>0.47499999999999998</c:v>
                </c:pt>
                <c:pt idx="687">
                  <c:v>0.51300000000000001</c:v>
                </c:pt>
                <c:pt idx="688">
                  <c:v>0.55200000000000005</c:v>
                </c:pt>
                <c:pt idx="689">
                  <c:v>3.6999999999999998E-2</c:v>
                </c:pt>
                <c:pt idx="690">
                  <c:v>4.3999999999999997E-2</c:v>
                </c:pt>
                <c:pt idx="691">
                  <c:v>6.8000000000000005E-2</c:v>
                </c:pt>
                <c:pt idx="692">
                  <c:v>7.9000000000000001E-2</c:v>
                </c:pt>
                <c:pt idx="693">
                  <c:v>8.8999999999999996E-2</c:v>
                </c:pt>
                <c:pt idx="694">
                  <c:v>0.115</c:v>
                </c:pt>
                <c:pt idx="695">
                  <c:v>0.14799999999999999</c:v>
                </c:pt>
                <c:pt idx="696">
                  <c:v>0.17699999999999999</c:v>
                </c:pt>
                <c:pt idx="697">
                  <c:v>0.20799999999999999</c:v>
                </c:pt>
                <c:pt idx="698">
                  <c:v>0.27700000000000002</c:v>
                </c:pt>
                <c:pt idx="699">
                  <c:v>0.314</c:v>
                </c:pt>
                <c:pt idx="700">
                  <c:v>0.38</c:v>
                </c:pt>
                <c:pt idx="701">
                  <c:v>0.41199999999999998</c:v>
                </c:pt>
                <c:pt idx="702">
                  <c:v>1.4999999999999999E-2</c:v>
                </c:pt>
                <c:pt idx="703">
                  <c:v>2.7E-2</c:v>
                </c:pt>
                <c:pt idx="704">
                  <c:v>4.2999999999999997E-2</c:v>
                </c:pt>
                <c:pt idx="705">
                  <c:v>4.4999999999999998E-2</c:v>
                </c:pt>
                <c:pt idx="706">
                  <c:v>4.8000000000000001E-2</c:v>
                </c:pt>
                <c:pt idx="707">
                  <c:v>0.06</c:v>
                </c:pt>
                <c:pt idx="708">
                  <c:v>7.1999999999999995E-2</c:v>
                </c:pt>
                <c:pt idx="709">
                  <c:v>0.108</c:v>
                </c:pt>
                <c:pt idx="710">
                  <c:v>0.188</c:v>
                </c:pt>
                <c:pt idx="711">
                  <c:v>0.246</c:v>
                </c:pt>
                <c:pt idx="712">
                  <c:v>0.28999999999999998</c:v>
                </c:pt>
                <c:pt idx="713">
                  <c:v>0.314</c:v>
                </c:pt>
                <c:pt idx="714">
                  <c:v>0.35099999999999998</c:v>
                </c:pt>
                <c:pt idx="715">
                  <c:v>6.0000000000000001E-3</c:v>
                </c:pt>
                <c:pt idx="716">
                  <c:v>8.0000000000000002E-3</c:v>
                </c:pt>
                <c:pt idx="717">
                  <c:v>2.7E-2</c:v>
                </c:pt>
                <c:pt idx="718">
                  <c:v>0.04</c:v>
                </c:pt>
                <c:pt idx="719">
                  <c:v>0.11899999999999999</c:v>
                </c:pt>
                <c:pt idx="720">
                  <c:v>0.128</c:v>
                </c:pt>
                <c:pt idx="721">
                  <c:v>0.13700000000000001</c:v>
                </c:pt>
                <c:pt idx="722">
                  <c:v>0.16</c:v>
                </c:pt>
                <c:pt idx="723">
                  <c:v>0.18</c:v>
                </c:pt>
                <c:pt idx="724">
                  <c:v>0.25700000000000001</c:v>
                </c:pt>
                <c:pt idx="725">
                  <c:v>0.314</c:v>
                </c:pt>
                <c:pt idx="726">
                  <c:v>0.39800000000000002</c:v>
                </c:pt>
                <c:pt idx="727">
                  <c:v>0.44</c:v>
                </c:pt>
                <c:pt idx="728">
                  <c:v>1.2E-2</c:v>
                </c:pt>
                <c:pt idx="729">
                  <c:v>1.4999999999999999E-2</c:v>
                </c:pt>
                <c:pt idx="730">
                  <c:v>1.9E-2</c:v>
                </c:pt>
                <c:pt idx="731">
                  <c:v>2.5000000000000001E-2</c:v>
                </c:pt>
                <c:pt idx="732">
                  <c:v>3.2000000000000001E-2</c:v>
                </c:pt>
                <c:pt idx="733">
                  <c:v>4.2000000000000003E-2</c:v>
                </c:pt>
                <c:pt idx="734">
                  <c:v>5.5E-2</c:v>
                </c:pt>
                <c:pt idx="735">
                  <c:v>6.0999999999999999E-2</c:v>
                </c:pt>
                <c:pt idx="736">
                  <c:v>0.10100000000000001</c:v>
                </c:pt>
                <c:pt idx="737">
                  <c:v>0.121</c:v>
                </c:pt>
                <c:pt idx="738">
                  <c:v>0.159</c:v>
                </c:pt>
                <c:pt idx="739">
                  <c:v>0.189</c:v>
                </c:pt>
                <c:pt idx="740">
                  <c:v>0.20300000000000001</c:v>
                </c:pt>
                <c:pt idx="741">
                  <c:v>1E-3</c:v>
                </c:pt>
                <c:pt idx="742">
                  <c:v>2E-3</c:v>
                </c:pt>
                <c:pt idx="743">
                  <c:v>3.0000000000000001E-3</c:v>
                </c:pt>
                <c:pt idx="744">
                  <c:v>5.0000000000000001E-3</c:v>
                </c:pt>
                <c:pt idx="745">
                  <c:v>8.0000000000000002E-3</c:v>
                </c:pt>
                <c:pt idx="746">
                  <c:v>1.0999999999999999E-2</c:v>
                </c:pt>
                <c:pt idx="747">
                  <c:v>1.2999999999999999E-2</c:v>
                </c:pt>
                <c:pt idx="748">
                  <c:v>1.6E-2</c:v>
                </c:pt>
                <c:pt idx="749">
                  <c:v>1.7999999999999999E-2</c:v>
                </c:pt>
                <c:pt idx="750">
                  <c:v>2.1000000000000001E-2</c:v>
                </c:pt>
                <c:pt idx="751">
                  <c:v>0.06</c:v>
                </c:pt>
                <c:pt idx="752">
                  <c:v>0.115</c:v>
                </c:pt>
                <c:pt idx="753">
                  <c:v>0.13900000000000001</c:v>
                </c:pt>
                <c:pt idx="754">
                  <c:v>1E-3</c:v>
                </c:pt>
                <c:pt idx="755">
                  <c:v>2E-3</c:v>
                </c:pt>
                <c:pt idx="756">
                  <c:v>2E-3</c:v>
                </c:pt>
                <c:pt idx="757">
                  <c:v>2E-3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4.0000000000000001E-3</c:v>
                </c:pt>
                <c:pt idx="762">
                  <c:v>5.0000000000000001E-3</c:v>
                </c:pt>
                <c:pt idx="763">
                  <c:v>5.0000000000000001E-3</c:v>
                </c:pt>
                <c:pt idx="764">
                  <c:v>6.0000000000000001E-3</c:v>
                </c:pt>
                <c:pt idx="765">
                  <c:v>7.0000000000000001E-3</c:v>
                </c:pt>
                <c:pt idx="766">
                  <c:v>8.0000000000000002E-3</c:v>
                </c:pt>
                <c:pt idx="767">
                  <c:v>0.28599999999999998</c:v>
                </c:pt>
                <c:pt idx="768">
                  <c:v>0.315</c:v>
                </c:pt>
                <c:pt idx="769">
                  <c:v>0.41499999999999998</c:v>
                </c:pt>
                <c:pt idx="770">
                  <c:v>0.45300000000000001</c:v>
                </c:pt>
                <c:pt idx="771">
                  <c:v>0.53200000000000003</c:v>
                </c:pt>
                <c:pt idx="772">
                  <c:v>0.61499999999999999</c:v>
                </c:pt>
                <c:pt idx="773">
                  <c:v>0.63500000000000001</c:v>
                </c:pt>
                <c:pt idx="774">
                  <c:v>0.66200000000000003</c:v>
                </c:pt>
                <c:pt idx="775">
                  <c:v>0.70599999999999996</c:v>
                </c:pt>
                <c:pt idx="776">
                  <c:v>0.72499999999999998</c:v>
                </c:pt>
                <c:pt idx="777">
                  <c:v>0.74099999999999999</c:v>
                </c:pt>
                <c:pt idx="778">
                  <c:v>0.76500000000000001</c:v>
                </c:pt>
                <c:pt idx="779">
                  <c:v>0.78400000000000003</c:v>
                </c:pt>
                <c:pt idx="780">
                  <c:v>0</c:v>
                </c:pt>
                <c:pt idx="781">
                  <c:v>0</c:v>
                </c:pt>
                <c:pt idx="782">
                  <c:v>1E-3</c:v>
                </c:pt>
                <c:pt idx="783">
                  <c:v>1E-3</c:v>
                </c:pt>
                <c:pt idx="784">
                  <c:v>2E-3</c:v>
                </c:pt>
                <c:pt idx="785">
                  <c:v>2E-3</c:v>
                </c:pt>
                <c:pt idx="786">
                  <c:v>3.0000000000000001E-3</c:v>
                </c:pt>
                <c:pt idx="787">
                  <c:v>4.0000000000000001E-3</c:v>
                </c:pt>
                <c:pt idx="788">
                  <c:v>5.0000000000000001E-3</c:v>
                </c:pt>
                <c:pt idx="789">
                  <c:v>5.0000000000000001E-3</c:v>
                </c:pt>
                <c:pt idx="790">
                  <c:v>8.0000000000000002E-3</c:v>
                </c:pt>
                <c:pt idx="791">
                  <c:v>1.0999999999999999E-2</c:v>
                </c:pt>
                <c:pt idx="792">
                  <c:v>1.4999999999999999E-2</c:v>
                </c:pt>
                <c:pt idx="793">
                  <c:v>0.32900000000000001</c:v>
                </c:pt>
                <c:pt idx="794">
                  <c:v>0.432</c:v>
                </c:pt>
                <c:pt idx="795">
                  <c:v>0.53300000000000003</c:v>
                </c:pt>
                <c:pt idx="796">
                  <c:v>0.58899999999999997</c:v>
                </c:pt>
                <c:pt idx="797">
                  <c:v>0.66500000000000004</c:v>
                </c:pt>
                <c:pt idx="798">
                  <c:v>0.67900000000000005</c:v>
                </c:pt>
                <c:pt idx="799">
                  <c:v>0.69399999999999995</c:v>
                </c:pt>
                <c:pt idx="800">
                  <c:v>0.76</c:v>
                </c:pt>
                <c:pt idx="801">
                  <c:v>0.75600000000000001</c:v>
                </c:pt>
                <c:pt idx="802">
                  <c:v>0.752</c:v>
                </c:pt>
                <c:pt idx="803">
                  <c:v>0.752</c:v>
                </c:pt>
                <c:pt idx="804">
                  <c:v>0.80700000000000005</c:v>
                </c:pt>
                <c:pt idx="805">
                  <c:v>0.85299999999999998</c:v>
                </c:pt>
                <c:pt idx="806">
                  <c:v>1.4999999999999999E-2</c:v>
                </c:pt>
                <c:pt idx="807">
                  <c:v>1.9E-2</c:v>
                </c:pt>
                <c:pt idx="808">
                  <c:v>6.2E-2</c:v>
                </c:pt>
                <c:pt idx="809">
                  <c:v>6.7000000000000004E-2</c:v>
                </c:pt>
                <c:pt idx="810">
                  <c:v>7.3999999999999996E-2</c:v>
                </c:pt>
                <c:pt idx="811">
                  <c:v>8.5000000000000006E-2</c:v>
                </c:pt>
                <c:pt idx="812">
                  <c:v>9.6000000000000002E-2</c:v>
                </c:pt>
                <c:pt idx="813">
                  <c:v>0.109</c:v>
                </c:pt>
                <c:pt idx="814">
                  <c:v>0.13</c:v>
                </c:pt>
                <c:pt idx="815">
                  <c:v>0.17</c:v>
                </c:pt>
                <c:pt idx="816">
                  <c:v>0.2</c:v>
                </c:pt>
                <c:pt idx="817">
                  <c:v>0.28000000000000003</c:v>
                </c:pt>
                <c:pt idx="818">
                  <c:v>0.33700000000000002</c:v>
                </c:pt>
                <c:pt idx="819">
                  <c:v>0.372</c:v>
                </c:pt>
                <c:pt idx="820">
                  <c:v>0.43099999999999999</c:v>
                </c:pt>
                <c:pt idx="821">
                  <c:v>0.624</c:v>
                </c:pt>
                <c:pt idx="822">
                  <c:v>0.69199999999999995</c:v>
                </c:pt>
                <c:pt idx="823">
                  <c:v>0.72399999999999998</c:v>
                </c:pt>
                <c:pt idx="824">
                  <c:v>0.745</c:v>
                </c:pt>
                <c:pt idx="825">
                  <c:v>0.79700000000000004</c:v>
                </c:pt>
                <c:pt idx="826">
                  <c:v>0.80800000000000005</c:v>
                </c:pt>
                <c:pt idx="827">
                  <c:v>0.83699999999999997</c:v>
                </c:pt>
                <c:pt idx="828">
                  <c:v>0.82499999999999996</c:v>
                </c:pt>
                <c:pt idx="829">
                  <c:v>0.86899999999999999</c:v>
                </c:pt>
                <c:pt idx="830">
                  <c:v>0.88700000000000001</c:v>
                </c:pt>
                <c:pt idx="831">
                  <c:v>0.89900000000000002</c:v>
                </c:pt>
                <c:pt idx="832">
                  <c:v>0.14299999999999999</c:v>
                </c:pt>
                <c:pt idx="833">
                  <c:v>0.26300000000000001</c:v>
                </c:pt>
                <c:pt idx="834">
                  <c:v>0.30199999999999999</c:v>
                </c:pt>
                <c:pt idx="835">
                  <c:v>0.36099999999999999</c:v>
                </c:pt>
                <c:pt idx="836">
                  <c:v>0.39200000000000002</c:v>
                </c:pt>
                <c:pt idx="837">
                  <c:v>0.42899999999999999</c:v>
                </c:pt>
                <c:pt idx="838">
                  <c:v>0.46899999999999997</c:v>
                </c:pt>
                <c:pt idx="839">
                  <c:v>0.66100000000000003</c:v>
                </c:pt>
                <c:pt idx="840">
                  <c:v>0.70699999999999996</c:v>
                </c:pt>
                <c:pt idx="841">
                  <c:v>0.71599999999999997</c:v>
                </c:pt>
                <c:pt idx="842">
                  <c:v>0.77300000000000002</c:v>
                </c:pt>
                <c:pt idx="843">
                  <c:v>0.77800000000000002</c:v>
                </c:pt>
                <c:pt idx="844">
                  <c:v>0.81399999999999995</c:v>
                </c:pt>
                <c:pt idx="845">
                  <c:v>6.4000000000000001E-2</c:v>
                </c:pt>
                <c:pt idx="846">
                  <c:v>6.3E-2</c:v>
                </c:pt>
                <c:pt idx="847">
                  <c:v>8.2000000000000003E-2</c:v>
                </c:pt>
                <c:pt idx="848">
                  <c:v>0.14099999999999999</c:v>
                </c:pt>
                <c:pt idx="849">
                  <c:v>0.17899999999999999</c:v>
                </c:pt>
                <c:pt idx="850">
                  <c:v>0.215</c:v>
                </c:pt>
                <c:pt idx="851">
                  <c:v>0.251</c:v>
                </c:pt>
                <c:pt idx="852">
                  <c:v>0.28599999999999998</c:v>
                </c:pt>
                <c:pt idx="853">
                  <c:v>0.33900000000000002</c:v>
                </c:pt>
                <c:pt idx="854">
                  <c:v>0.44600000000000001</c:v>
                </c:pt>
                <c:pt idx="855">
                  <c:v>0.49</c:v>
                </c:pt>
                <c:pt idx="856">
                  <c:v>0.49</c:v>
                </c:pt>
                <c:pt idx="857">
                  <c:v>0.52900000000000003</c:v>
                </c:pt>
                <c:pt idx="858">
                  <c:v>1.2E-2</c:v>
                </c:pt>
                <c:pt idx="859">
                  <c:v>1.2999999999999999E-2</c:v>
                </c:pt>
                <c:pt idx="860">
                  <c:v>1.9E-2</c:v>
                </c:pt>
                <c:pt idx="861">
                  <c:v>2.7E-2</c:v>
                </c:pt>
                <c:pt idx="862">
                  <c:v>0.03</c:v>
                </c:pt>
                <c:pt idx="863">
                  <c:v>4.9000000000000002E-2</c:v>
                </c:pt>
                <c:pt idx="864">
                  <c:v>5.5E-2</c:v>
                </c:pt>
                <c:pt idx="865">
                  <c:v>5.8000000000000003E-2</c:v>
                </c:pt>
                <c:pt idx="866">
                  <c:v>6.2E-2</c:v>
                </c:pt>
                <c:pt idx="867">
                  <c:v>6.7000000000000004E-2</c:v>
                </c:pt>
                <c:pt idx="868">
                  <c:v>7.1999999999999995E-2</c:v>
                </c:pt>
                <c:pt idx="869">
                  <c:v>0.08</c:v>
                </c:pt>
                <c:pt idx="870">
                  <c:v>8.5999999999999993E-2</c:v>
                </c:pt>
                <c:pt idx="871">
                  <c:v>8.9999999999999993E-3</c:v>
                </c:pt>
                <c:pt idx="872">
                  <c:v>1.2999999999999999E-2</c:v>
                </c:pt>
                <c:pt idx="873">
                  <c:v>1.7999999999999999E-2</c:v>
                </c:pt>
                <c:pt idx="874">
                  <c:v>2.4E-2</c:v>
                </c:pt>
                <c:pt idx="875">
                  <c:v>3.3000000000000002E-2</c:v>
                </c:pt>
                <c:pt idx="876">
                  <c:v>3.7999999999999999E-2</c:v>
                </c:pt>
                <c:pt idx="877">
                  <c:v>5.1999999999999998E-2</c:v>
                </c:pt>
                <c:pt idx="878">
                  <c:v>6.2E-2</c:v>
                </c:pt>
                <c:pt idx="879">
                  <c:v>6.9000000000000006E-2</c:v>
                </c:pt>
                <c:pt idx="880">
                  <c:v>7.5999999999999998E-2</c:v>
                </c:pt>
                <c:pt idx="881">
                  <c:v>9.1999999999999998E-2</c:v>
                </c:pt>
                <c:pt idx="882">
                  <c:v>0.109</c:v>
                </c:pt>
                <c:pt idx="883">
                  <c:v>0.124</c:v>
                </c:pt>
                <c:pt idx="884">
                  <c:v>5.0000000000000001E-3</c:v>
                </c:pt>
                <c:pt idx="885">
                  <c:v>0.01</c:v>
                </c:pt>
                <c:pt idx="886">
                  <c:v>1.6E-2</c:v>
                </c:pt>
                <c:pt idx="887">
                  <c:v>2.5999999999999999E-2</c:v>
                </c:pt>
                <c:pt idx="888">
                  <c:v>3.9E-2</c:v>
                </c:pt>
                <c:pt idx="889">
                  <c:v>6.0999999999999999E-2</c:v>
                </c:pt>
                <c:pt idx="890">
                  <c:v>7.4999999999999997E-2</c:v>
                </c:pt>
                <c:pt idx="891">
                  <c:v>8.3000000000000004E-2</c:v>
                </c:pt>
                <c:pt idx="892">
                  <c:v>0.1</c:v>
                </c:pt>
                <c:pt idx="893">
                  <c:v>0.20100000000000001</c:v>
                </c:pt>
                <c:pt idx="894">
                  <c:v>0.26900000000000002</c:v>
                </c:pt>
                <c:pt idx="895">
                  <c:v>0.315</c:v>
                </c:pt>
                <c:pt idx="896">
                  <c:v>0.36899999999999999</c:v>
                </c:pt>
                <c:pt idx="897">
                  <c:v>0.30199999999999999</c:v>
                </c:pt>
                <c:pt idx="898">
                  <c:v>0.317</c:v>
                </c:pt>
                <c:pt idx="899">
                  <c:v>0.48799999999999999</c:v>
                </c:pt>
                <c:pt idx="900">
                  <c:v>0.55900000000000005</c:v>
                </c:pt>
                <c:pt idx="901">
                  <c:v>0.64700000000000002</c:v>
                </c:pt>
                <c:pt idx="902">
                  <c:v>0.68700000000000006</c:v>
                </c:pt>
                <c:pt idx="903">
                  <c:v>0.72199999999999998</c:v>
                </c:pt>
                <c:pt idx="904">
                  <c:v>0.752</c:v>
                </c:pt>
                <c:pt idx="905">
                  <c:v>0.78</c:v>
                </c:pt>
                <c:pt idx="906">
                  <c:v>0.79</c:v>
                </c:pt>
                <c:pt idx="907">
                  <c:v>0.82</c:v>
                </c:pt>
                <c:pt idx="908">
                  <c:v>0.81299999999999994</c:v>
                </c:pt>
                <c:pt idx="909">
                  <c:v>0.82299999999999995</c:v>
                </c:pt>
                <c:pt idx="910">
                  <c:v>2E-3</c:v>
                </c:pt>
                <c:pt idx="911">
                  <c:v>2E-3</c:v>
                </c:pt>
                <c:pt idx="912">
                  <c:v>8.0000000000000002E-3</c:v>
                </c:pt>
                <c:pt idx="913">
                  <c:v>1.2E-2</c:v>
                </c:pt>
                <c:pt idx="914">
                  <c:v>1.7000000000000001E-2</c:v>
                </c:pt>
                <c:pt idx="915">
                  <c:v>1.7999999999999999E-2</c:v>
                </c:pt>
                <c:pt idx="916">
                  <c:v>2.7E-2</c:v>
                </c:pt>
                <c:pt idx="917">
                  <c:v>3.9E-2</c:v>
                </c:pt>
                <c:pt idx="918">
                  <c:v>4.2999999999999997E-2</c:v>
                </c:pt>
                <c:pt idx="919">
                  <c:v>5.3999999999999999E-2</c:v>
                </c:pt>
                <c:pt idx="920">
                  <c:v>7.8E-2</c:v>
                </c:pt>
                <c:pt idx="921">
                  <c:v>0.14099999999999999</c:v>
                </c:pt>
                <c:pt idx="922">
                  <c:v>0.123</c:v>
                </c:pt>
                <c:pt idx="923">
                  <c:v>9.0999999999999998E-2</c:v>
                </c:pt>
                <c:pt idx="924">
                  <c:v>0.109</c:v>
                </c:pt>
                <c:pt idx="925">
                  <c:v>0.14699999999999999</c:v>
                </c:pt>
                <c:pt idx="926">
                  <c:v>0.17799999999999999</c:v>
                </c:pt>
                <c:pt idx="927">
                  <c:v>0.214</c:v>
                </c:pt>
                <c:pt idx="928">
                  <c:v>0.24</c:v>
                </c:pt>
                <c:pt idx="929">
                  <c:v>0.32300000000000001</c:v>
                </c:pt>
                <c:pt idx="930">
                  <c:v>0.35899999999999999</c:v>
                </c:pt>
                <c:pt idx="931">
                  <c:v>0.38200000000000001</c:v>
                </c:pt>
                <c:pt idx="932">
                  <c:v>0.42399999999999999</c:v>
                </c:pt>
                <c:pt idx="933">
                  <c:v>0.44400000000000001</c:v>
                </c:pt>
                <c:pt idx="934">
                  <c:v>0.51600000000000001</c:v>
                </c:pt>
                <c:pt idx="935">
                  <c:v>0.55100000000000005</c:v>
                </c:pt>
                <c:pt idx="936">
                  <c:v>0.317</c:v>
                </c:pt>
                <c:pt idx="937">
                  <c:v>0.35499999999999998</c:v>
                </c:pt>
                <c:pt idx="938">
                  <c:v>0.442</c:v>
                </c:pt>
                <c:pt idx="939">
                  <c:v>0.54500000000000004</c:v>
                </c:pt>
                <c:pt idx="940">
                  <c:v>0.56100000000000005</c:v>
                </c:pt>
                <c:pt idx="941">
                  <c:v>0.57699999999999996</c:v>
                </c:pt>
                <c:pt idx="942">
                  <c:v>0.59399999999999997</c:v>
                </c:pt>
                <c:pt idx="943">
                  <c:v>0.61099999999999999</c:v>
                </c:pt>
                <c:pt idx="944">
                  <c:v>0.628</c:v>
                </c:pt>
                <c:pt idx="945">
                  <c:v>0.628</c:v>
                </c:pt>
                <c:pt idx="946">
                  <c:v>0.63</c:v>
                </c:pt>
                <c:pt idx="947">
                  <c:v>0.64</c:v>
                </c:pt>
                <c:pt idx="948">
                  <c:v>0.64900000000000002</c:v>
                </c:pt>
                <c:pt idx="949">
                  <c:v>4.1000000000000002E-2</c:v>
                </c:pt>
                <c:pt idx="950">
                  <c:v>5.0999999999999997E-2</c:v>
                </c:pt>
                <c:pt idx="951">
                  <c:v>0.14799999999999999</c:v>
                </c:pt>
                <c:pt idx="952">
                  <c:v>0.186</c:v>
                </c:pt>
                <c:pt idx="953">
                  <c:v>0.19600000000000001</c:v>
                </c:pt>
                <c:pt idx="954">
                  <c:v>0.20499999999999999</c:v>
                </c:pt>
                <c:pt idx="955">
                  <c:v>0.214</c:v>
                </c:pt>
                <c:pt idx="956">
                  <c:v>0.223</c:v>
                </c:pt>
                <c:pt idx="957">
                  <c:v>0.23200000000000001</c:v>
                </c:pt>
                <c:pt idx="958">
                  <c:v>0.24099999999999999</c:v>
                </c:pt>
                <c:pt idx="959">
                  <c:v>0.27</c:v>
                </c:pt>
                <c:pt idx="960">
                  <c:v>0.3</c:v>
                </c:pt>
                <c:pt idx="961">
                  <c:v>0.32</c:v>
                </c:pt>
                <c:pt idx="962">
                  <c:v>0.161</c:v>
                </c:pt>
                <c:pt idx="963">
                  <c:v>0.254</c:v>
                </c:pt>
                <c:pt idx="964">
                  <c:v>0.312</c:v>
                </c:pt>
                <c:pt idx="965">
                  <c:v>0.33700000000000002</c:v>
                </c:pt>
                <c:pt idx="966">
                  <c:v>0.36199999999999999</c:v>
                </c:pt>
                <c:pt idx="967">
                  <c:v>0.38600000000000001</c:v>
                </c:pt>
                <c:pt idx="968">
                  <c:v>0.439</c:v>
                </c:pt>
                <c:pt idx="969">
                  <c:v>0.46200000000000002</c:v>
                </c:pt>
                <c:pt idx="970">
                  <c:v>0.48399999999999999</c:v>
                </c:pt>
                <c:pt idx="971">
                  <c:v>0.50600000000000001</c:v>
                </c:pt>
                <c:pt idx="972">
                  <c:v>0.54</c:v>
                </c:pt>
                <c:pt idx="973">
                  <c:v>0.57699999999999996</c:v>
                </c:pt>
                <c:pt idx="974">
                  <c:v>0.61499999999999999</c:v>
                </c:pt>
                <c:pt idx="975">
                  <c:v>7.0000000000000001E-3</c:v>
                </c:pt>
                <c:pt idx="976">
                  <c:v>1.7000000000000001E-2</c:v>
                </c:pt>
                <c:pt idx="977">
                  <c:v>3.4000000000000002E-2</c:v>
                </c:pt>
                <c:pt idx="978">
                  <c:v>4.4999999999999998E-2</c:v>
                </c:pt>
                <c:pt idx="979">
                  <c:v>5.0999999999999997E-2</c:v>
                </c:pt>
                <c:pt idx="980">
                  <c:v>5.7000000000000002E-2</c:v>
                </c:pt>
                <c:pt idx="981">
                  <c:v>6.5000000000000002E-2</c:v>
                </c:pt>
                <c:pt idx="982">
                  <c:v>7.2999999999999995E-2</c:v>
                </c:pt>
                <c:pt idx="983">
                  <c:v>8.3000000000000004E-2</c:v>
                </c:pt>
                <c:pt idx="984">
                  <c:v>9.2999999999999999E-2</c:v>
                </c:pt>
                <c:pt idx="985">
                  <c:v>0.105</c:v>
                </c:pt>
                <c:pt idx="986">
                  <c:v>0.123</c:v>
                </c:pt>
                <c:pt idx="987">
                  <c:v>0.16</c:v>
                </c:pt>
                <c:pt idx="988">
                  <c:v>1E-3</c:v>
                </c:pt>
                <c:pt idx="989">
                  <c:v>2E-3</c:v>
                </c:pt>
                <c:pt idx="990">
                  <c:v>4.0000000000000001E-3</c:v>
                </c:pt>
                <c:pt idx="991">
                  <c:v>5.0000000000000001E-3</c:v>
                </c:pt>
                <c:pt idx="992">
                  <c:v>5.0000000000000001E-3</c:v>
                </c:pt>
                <c:pt idx="993">
                  <c:v>5.0000000000000001E-3</c:v>
                </c:pt>
                <c:pt idx="994">
                  <c:v>6.0000000000000001E-3</c:v>
                </c:pt>
                <c:pt idx="995">
                  <c:v>8.0000000000000002E-3</c:v>
                </c:pt>
                <c:pt idx="996">
                  <c:v>8.9999999999999993E-3</c:v>
                </c:pt>
                <c:pt idx="997">
                  <c:v>8.9999999999999993E-3</c:v>
                </c:pt>
                <c:pt idx="998">
                  <c:v>0.01</c:v>
                </c:pt>
                <c:pt idx="999">
                  <c:v>1.2999999999999999E-2</c:v>
                </c:pt>
                <c:pt idx="1000">
                  <c:v>1.4999999999999999E-2</c:v>
                </c:pt>
                <c:pt idx="1001">
                  <c:v>2E-3</c:v>
                </c:pt>
                <c:pt idx="1002">
                  <c:v>3.0000000000000001E-3</c:v>
                </c:pt>
                <c:pt idx="1003">
                  <c:v>0.01</c:v>
                </c:pt>
                <c:pt idx="1004">
                  <c:v>1.4E-2</c:v>
                </c:pt>
                <c:pt idx="1005">
                  <c:v>1.7999999999999999E-2</c:v>
                </c:pt>
                <c:pt idx="1006">
                  <c:v>1.9E-2</c:v>
                </c:pt>
                <c:pt idx="1007">
                  <c:v>2.1000000000000001E-2</c:v>
                </c:pt>
                <c:pt idx="1008">
                  <c:v>2.1999999999999999E-2</c:v>
                </c:pt>
                <c:pt idx="1009">
                  <c:v>2.4E-2</c:v>
                </c:pt>
                <c:pt idx="1010">
                  <c:v>2.3E-2</c:v>
                </c:pt>
                <c:pt idx="1011">
                  <c:v>2.5000000000000001E-2</c:v>
                </c:pt>
                <c:pt idx="1012">
                  <c:v>2.7E-2</c:v>
                </c:pt>
                <c:pt idx="1013">
                  <c:v>2.9000000000000001E-2</c:v>
                </c:pt>
                <c:pt idx="1014">
                  <c:v>6.6000000000000003E-2</c:v>
                </c:pt>
                <c:pt idx="1015">
                  <c:v>0.13200000000000001</c:v>
                </c:pt>
                <c:pt idx="1016">
                  <c:v>0.13200000000000001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0.13800000000000001</c:v>
                </c:pt>
                <c:pt idx="1022">
                  <c:v>0.182</c:v>
                </c:pt>
                <c:pt idx="1023">
                  <c:v>0.23899999999999999</c:v>
                </c:pt>
                <c:pt idx="1024">
                  <c:v>0.29899999999999999</c:v>
                </c:pt>
                <c:pt idx="1025">
                  <c:v>0.31</c:v>
                </c:pt>
                <c:pt idx="1026">
                  <c:v>0.33</c:v>
                </c:pt>
                <c:pt idx="1027">
                  <c:v>2E-3</c:v>
                </c:pt>
                <c:pt idx="1028">
                  <c:v>3.0000000000000001E-3</c:v>
                </c:pt>
                <c:pt idx="1029">
                  <c:v>8.9999999999999993E-3</c:v>
                </c:pt>
                <c:pt idx="1030">
                  <c:v>1.6E-2</c:v>
                </c:pt>
                <c:pt idx="1031">
                  <c:v>5.3999999999999999E-2</c:v>
                </c:pt>
                <c:pt idx="1032">
                  <c:v>6.4000000000000001E-2</c:v>
                </c:pt>
                <c:pt idx="1033">
                  <c:v>6.8000000000000005E-2</c:v>
                </c:pt>
                <c:pt idx="1034">
                  <c:v>7.1999999999999995E-2</c:v>
                </c:pt>
                <c:pt idx="1035">
                  <c:v>7.5999999999999998E-2</c:v>
                </c:pt>
                <c:pt idx="1036">
                  <c:v>8.1000000000000003E-2</c:v>
                </c:pt>
                <c:pt idx="1037">
                  <c:v>8.4000000000000005E-2</c:v>
                </c:pt>
                <c:pt idx="1038">
                  <c:v>0.09</c:v>
                </c:pt>
                <c:pt idx="1039">
                  <c:v>9.8000000000000004E-2</c:v>
                </c:pt>
                <c:pt idx="1040">
                  <c:v>1.2E-2</c:v>
                </c:pt>
                <c:pt idx="1041">
                  <c:v>1.4E-2</c:v>
                </c:pt>
                <c:pt idx="1042">
                  <c:v>2.5999999999999999E-2</c:v>
                </c:pt>
                <c:pt idx="1043">
                  <c:v>4.8000000000000001E-2</c:v>
                </c:pt>
                <c:pt idx="1044">
                  <c:v>5.6000000000000001E-2</c:v>
                </c:pt>
                <c:pt idx="1045">
                  <c:v>6.5000000000000002E-2</c:v>
                </c:pt>
                <c:pt idx="1046">
                  <c:v>7.8E-2</c:v>
                </c:pt>
                <c:pt idx="1047">
                  <c:v>9.4E-2</c:v>
                </c:pt>
                <c:pt idx="1048">
                  <c:v>9.6000000000000002E-2</c:v>
                </c:pt>
                <c:pt idx="1049">
                  <c:v>9.8000000000000004E-2</c:v>
                </c:pt>
                <c:pt idx="1050">
                  <c:v>0.111</c:v>
                </c:pt>
                <c:pt idx="1051">
                  <c:v>0.159</c:v>
                </c:pt>
                <c:pt idx="1052">
                  <c:v>0.18099999999999999</c:v>
                </c:pt>
                <c:pt idx="1053">
                  <c:v>0.27800000000000002</c:v>
                </c:pt>
                <c:pt idx="1054">
                  <c:v>0.38700000000000001</c:v>
                </c:pt>
                <c:pt idx="1055">
                  <c:v>0.43099999999999999</c:v>
                </c:pt>
                <c:pt idx="1056">
                  <c:v>0.52200000000000002</c:v>
                </c:pt>
                <c:pt idx="1057">
                  <c:v>0.56399999999999995</c:v>
                </c:pt>
                <c:pt idx="1058">
                  <c:v>0.56899999999999995</c:v>
                </c:pt>
                <c:pt idx="1059">
                  <c:v>0.60799999999999998</c:v>
                </c:pt>
                <c:pt idx="1060">
                  <c:v>0.64800000000000002</c:v>
                </c:pt>
                <c:pt idx="1061">
                  <c:v>0.66700000000000004</c:v>
                </c:pt>
                <c:pt idx="1062">
                  <c:v>0.69399999999999995</c:v>
                </c:pt>
                <c:pt idx="1063">
                  <c:v>0.72</c:v>
                </c:pt>
                <c:pt idx="1064">
                  <c:v>0.72199999999999998</c:v>
                </c:pt>
                <c:pt idx="1065">
                  <c:v>0.72899999999999998</c:v>
                </c:pt>
                <c:pt idx="1066">
                  <c:v>7.0000000000000007E-2</c:v>
                </c:pt>
                <c:pt idx="1067">
                  <c:v>0.14499999999999999</c:v>
                </c:pt>
                <c:pt idx="1068">
                  <c:v>0.16700000000000001</c:v>
                </c:pt>
                <c:pt idx="1069">
                  <c:v>0.216</c:v>
                </c:pt>
                <c:pt idx="1070">
                  <c:v>0.27700000000000002</c:v>
                </c:pt>
                <c:pt idx="1071">
                  <c:v>0.39</c:v>
                </c:pt>
                <c:pt idx="1072">
                  <c:v>0.47099999999999997</c:v>
                </c:pt>
                <c:pt idx="1073">
                  <c:v>0.53300000000000003</c:v>
                </c:pt>
                <c:pt idx="1074">
                  <c:v>0.61</c:v>
                </c:pt>
                <c:pt idx="1075">
                  <c:v>0.62</c:v>
                </c:pt>
                <c:pt idx="1076">
                  <c:v>0.65</c:v>
                </c:pt>
                <c:pt idx="1077">
                  <c:v>0.68</c:v>
                </c:pt>
                <c:pt idx="1078">
                  <c:v>0.70599999999999996</c:v>
                </c:pt>
                <c:pt idx="1079">
                  <c:v>0.44500000000000001</c:v>
                </c:pt>
                <c:pt idx="1080">
                  <c:v>0.49399999999999999</c:v>
                </c:pt>
                <c:pt idx="1081">
                  <c:v>0.79100000000000004</c:v>
                </c:pt>
                <c:pt idx="1082">
                  <c:v>0.83099999999999996</c:v>
                </c:pt>
                <c:pt idx="1083">
                  <c:v>0.83899999999999997</c:v>
                </c:pt>
                <c:pt idx="1084">
                  <c:v>0.87</c:v>
                </c:pt>
                <c:pt idx="1085">
                  <c:v>0.89500000000000002</c:v>
                </c:pt>
                <c:pt idx="1086">
                  <c:v>0.90600000000000003</c:v>
                </c:pt>
                <c:pt idx="1087">
                  <c:v>0.91</c:v>
                </c:pt>
                <c:pt idx="1088">
                  <c:v>0.93</c:v>
                </c:pt>
                <c:pt idx="1089">
                  <c:v>0.93400000000000005</c:v>
                </c:pt>
                <c:pt idx="1090">
                  <c:v>0.94799999999999995</c:v>
                </c:pt>
                <c:pt idx="1091">
                  <c:v>0.96199999999999997</c:v>
                </c:pt>
                <c:pt idx="1092">
                  <c:v>5.0000000000000001E-3</c:v>
                </c:pt>
                <c:pt idx="1093">
                  <c:v>7.0000000000000001E-3</c:v>
                </c:pt>
                <c:pt idx="1094">
                  <c:v>1.4999999999999999E-2</c:v>
                </c:pt>
                <c:pt idx="1095">
                  <c:v>1.7000000000000001E-2</c:v>
                </c:pt>
                <c:pt idx="1096">
                  <c:v>0.02</c:v>
                </c:pt>
                <c:pt idx="1097">
                  <c:v>2.4E-2</c:v>
                </c:pt>
                <c:pt idx="1098">
                  <c:v>2.8000000000000001E-2</c:v>
                </c:pt>
                <c:pt idx="1099">
                  <c:v>0.04</c:v>
                </c:pt>
                <c:pt idx="1100">
                  <c:v>4.3999999999999997E-2</c:v>
                </c:pt>
                <c:pt idx="1101">
                  <c:v>5.0999999999999997E-2</c:v>
                </c:pt>
                <c:pt idx="1102">
                  <c:v>7.4999999999999997E-2</c:v>
                </c:pt>
                <c:pt idx="1103">
                  <c:v>0.10100000000000001</c:v>
                </c:pt>
                <c:pt idx="1104">
                  <c:v>0.126</c:v>
                </c:pt>
                <c:pt idx="1105">
                  <c:v>8.9999999999999993E-3</c:v>
                </c:pt>
                <c:pt idx="1106">
                  <c:v>0.02</c:v>
                </c:pt>
                <c:pt idx="1107">
                  <c:v>2.1000000000000001E-2</c:v>
                </c:pt>
                <c:pt idx="1108">
                  <c:v>2.4E-2</c:v>
                </c:pt>
                <c:pt idx="1109">
                  <c:v>2.5999999999999999E-2</c:v>
                </c:pt>
                <c:pt idx="1110">
                  <c:v>3.5999999999999997E-2</c:v>
                </c:pt>
                <c:pt idx="1111">
                  <c:v>4.8000000000000001E-2</c:v>
                </c:pt>
                <c:pt idx="1112">
                  <c:v>5.8000000000000003E-2</c:v>
                </c:pt>
                <c:pt idx="1113">
                  <c:v>7.9000000000000001E-2</c:v>
                </c:pt>
                <c:pt idx="1114">
                  <c:v>6.9000000000000006E-2</c:v>
                </c:pt>
                <c:pt idx="1115">
                  <c:v>0.109</c:v>
                </c:pt>
                <c:pt idx="1116">
                  <c:v>0.111</c:v>
                </c:pt>
                <c:pt idx="1117">
                  <c:v>0.14699999999999999</c:v>
                </c:pt>
                <c:pt idx="1118">
                  <c:v>8.9999999999999993E-3</c:v>
                </c:pt>
                <c:pt idx="1119">
                  <c:v>1.4999999999999999E-2</c:v>
                </c:pt>
                <c:pt idx="1120">
                  <c:v>4.5999999999999999E-2</c:v>
                </c:pt>
                <c:pt idx="1121">
                  <c:v>6.9000000000000006E-2</c:v>
                </c:pt>
                <c:pt idx="1122">
                  <c:v>7.4999999999999997E-2</c:v>
                </c:pt>
                <c:pt idx="1123">
                  <c:v>8.1000000000000003E-2</c:v>
                </c:pt>
                <c:pt idx="1124">
                  <c:v>8.7999999999999995E-2</c:v>
                </c:pt>
                <c:pt idx="1125">
                  <c:v>9.5000000000000001E-2</c:v>
                </c:pt>
                <c:pt idx="1126">
                  <c:v>0.10199999999999999</c:v>
                </c:pt>
                <c:pt idx="1127">
                  <c:v>0.111</c:v>
                </c:pt>
                <c:pt idx="1128">
                  <c:v>0.14699999999999999</c:v>
                </c:pt>
                <c:pt idx="1129">
                  <c:v>0.21</c:v>
                </c:pt>
                <c:pt idx="1130">
                  <c:v>0.27500000000000002</c:v>
                </c:pt>
                <c:pt idx="1131">
                  <c:v>0</c:v>
                </c:pt>
                <c:pt idx="1132">
                  <c:v>1E-3</c:v>
                </c:pt>
                <c:pt idx="1133">
                  <c:v>5.0000000000000001E-3</c:v>
                </c:pt>
                <c:pt idx="1134">
                  <c:v>6.0000000000000001E-3</c:v>
                </c:pt>
                <c:pt idx="1135">
                  <c:v>8.9999999999999993E-3</c:v>
                </c:pt>
                <c:pt idx="1136">
                  <c:v>8.9999999999999993E-3</c:v>
                </c:pt>
                <c:pt idx="1137">
                  <c:v>0.01</c:v>
                </c:pt>
                <c:pt idx="1138">
                  <c:v>8.9999999999999993E-3</c:v>
                </c:pt>
                <c:pt idx="1139">
                  <c:v>0.01</c:v>
                </c:pt>
                <c:pt idx="1140">
                  <c:v>1.0999999999999999E-2</c:v>
                </c:pt>
                <c:pt idx="1141">
                  <c:v>2.5000000000000001E-2</c:v>
                </c:pt>
                <c:pt idx="1142">
                  <c:v>0.05</c:v>
                </c:pt>
                <c:pt idx="1143">
                  <c:v>7.0999999999999994E-2</c:v>
                </c:pt>
                <c:pt idx="1144">
                  <c:v>0.17899999999999999</c:v>
                </c:pt>
                <c:pt idx="1145">
                  <c:v>0.23100000000000001</c:v>
                </c:pt>
                <c:pt idx="1146">
                  <c:v>0.25900000000000001</c:v>
                </c:pt>
                <c:pt idx="1147">
                  <c:v>0.34300000000000003</c:v>
                </c:pt>
                <c:pt idx="1148">
                  <c:v>0.37</c:v>
                </c:pt>
                <c:pt idx="1149">
                  <c:v>0.41599999999999998</c:v>
                </c:pt>
                <c:pt idx="1150">
                  <c:v>0.54800000000000004</c:v>
                </c:pt>
                <c:pt idx="1151">
                  <c:v>0.61199999999999999</c:v>
                </c:pt>
                <c:pt idx="1152">
                  <c:v>0.65300000000000002</c:v>
                </c:pt>
                <c:pt idx="1153">
                  <c:v>0.67400000000000004</c:v>
                </c:pt>
                <c:pt idx="1154">
                  <c:v>0.69899999999999995</c:v>
                </c:pt>
                <c:pt idx="1155">
                  <c:v>0.749</c:v>
                </c:pt>
                <c:pt idx="1156">
                  <c:v>0.76900000000000002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0.20899999999999999</c:v>
                </c:pt>
                <c:pt idx="1171">
                  <c:v>0.17399999999999999</c:v>
                </c:pt>
                <c:pt idx="1172">
                  <c:v>0.17799999999999999</c:v>
                </c:pt>
                <c:pt idx="1173">
                  <c:v>0.19600000000000001</c:v>
                </c:pt>
                <c:pt idx="1174">
                  <c:v>0.22800000000000001</c:v>
                </c:pt>
                <c:pt idx="1175">
                  <c:v>0.252</c:v>
                </c:pt>
                <c:pt idx="1176">
                  <c:v>0.27900000000000003</c:v>
                </c:pt>
                <c:pt idx="1177">
                  <c:v>0.48099999999999998</c:v>
                </c:pt>
                <c:pt idx="1178">
                  <c:v>0.59399999999999997</c:v>
                </c:pt>
                <c:pt idx="1179">
                  <c:v>0.63100000000000001</c:v>
                </c:pt>
                <c:pt idx="1180">
                  <c:v>0.67500000000000004</c:v>
                </c:pt>
                <c:pt idx="1181">
                  <c:v>0.68899999999999995</c:v>
                </c:pt>
                <c:pt idx="1182">
                  <c:v>0.70799999999999996</c:v>
                </c:pt>
                <c:pt idx="1183">
                  <c:v>0.23100000000000001</c:v>
                </c:pt>
                <c:pt idx="1184">
                  <c:v>0.27200000000000002</c:v>
                </c:pt>
                <c:pt idx="1185">
                  <c:v>0.28000000000000003</c:v>
                </c:pt>
                <c:pt idx="1186">
                  <c:v>0.28999999999999998</c:v>
                </c:pt>
                <c:pt idx="1187">
                  <c:v>0.33200000000000002</c:v>
                </c:pt>
                <c:pt idx="1188">
                  <c:v>0.35</c:v>
                </c:pt>
                <c:pt idx="1189">
                  <c:v>0.38</c:v>
                </c:pt>
                <c:pt idx="1190">
                  <c:v>0.40799999999999997</c:v>
                </c:pt>
                <c:pt idx="1191">
                  <c:v>0.44500000000000001</c:v>
                </c:pt>
                <c:pt idx="1192">
                  <c:v>0.48799999999999999</c:v>
                </c:pt>
                <c:pt idx="1193">
                  <c:v>0.53700000000000003</c:v>
                </c:pt>
                <c:pt idx="1194">
                  <c:v>0.54400000000000004</c:v>
                </c:pt>
                <c:pt idx="1195">
                  <c:v>0.55800000000000005</c:v>
                </c:pt>
                <c:pt idx="1196">
                  <c:v>3.1E-2</c:v>
                </c:pt>
                <c:pt idx="1197">
                  <c:v>3.9E-2</c:v>
                </c:pt>
                <c:pt idx="1198">
                  <c:v>6.0999999999999999E-2</c:v>
                </c:pt>
                <c:pt idx="1199">
                  <c:v>7.8E-2</c:v>
                </c:pt>
                <c:pt idx="1200">
                  <c:v>0.1</c:v>
                </c:pt>
                <c:pt idx="1201">
                  <c:v>0.128</c:v>
                </c:pt>
                <c:pt idx="1202">
                  <c:v>0.16400000000000001</c:v>
                </c:pt>
                <c:pt idx="1203">
                  <c:v>0.21099999999999999</c:v>
                </c:pt>
                <c:pt idx="1204">
                  <c:v>0.23599999999999999</c:v>
                </c:pt>
                <c:pt idx="1205">
                  <c:v>0.24299999999999999</c:v>
                </c:pt>
                <c:pt idx="1206">
                  <c:v>0.27700000000000002</c:v>
                </c:pt>
                <c:pt idx="1207">
                  <c:v>0.374</c:v>
                </c:pt>
                <c:pt idx="1208">
                  <c:v>0.33800000000000002</c:v>
                </c:pt>
                <c:pt idx="1209">
                  <c:v>0.3</c:v>
                </c:pt>
                <c:pt idx="1210">
                  <c:v>0.38500000000000001</c:v>
                </c:pt>
                <c:pt idx="1211">
                  <c:v>0.46600000000000003</c:v>
                </c:pt>
                <c:pt idx="1212">
                  <c:v>0.48399999999999999</c:v>
                </c:pt>
                <c:pt idx="1213">
                  <c:v>0.624</c:v>
                </c:pt>
                <c:pt idx="1214">
                  <c:v>0.66900000000000004</c:v>
                </c:pt>
                <c:pt idx="1215">
                  <c:v>0.68700000000000006</c:v>
                </c:pt>
                <c:pt idx="1216">
                  <c:v>0.74299999999999999</c:v>
                </c:pt>
                <c:pt idx="1217">
                  <c:v>0.754</c:v>
                </c:pt>
                <c:pt idx="1218">
                  <c:v>0.78</c:v>
                </c:pt>
                <c:pt idx="1219">
                  <c:v>0.78200000000000003</c:v>
                </c:pt>
                <c:pt idx="1220">
                  <c:v>0.79100000000000004</c:v>
                </c:pt>
                <c:pt idx="1221">
                  <c:v>0.86299999999999999</c:v>
                </c:pt>
                <c:pt idx="1222">
                  <c:v>2.5999999999999999E-2</c:v>
                </c:pt>
                <c:pt idx="1223">
                  <c:v>4.7E-2</c:v>
                </c:pt>
                <c:pt idx="1224">
                  <c:v>0.06</c:v>
                </c:pt>
                <c:pt idx="1225">
                  <c:v>8.5000000000000006E-2</c:v>
                </c:pt>
                <c:pt idx="1226">
                  <c:v>0.11700000000000001</c:v>
                </c:pt>
                <c:pt idx="1227">
                  <c:v>0.129</c:v>
                </c:pt>
                <c:pt idx="1228">
                  <c:v>0.13900000000000001</c:v>
                </c:pt>
                <c:pt idx="1229">
                  <c:v>0.2</c:v>
                </c:pt>
                <c:pt idx="1230">
                  <c:v>0.23</c:v>
                </c:pt>
                <c:pt idx="1231">
                  <c:v>0.26</c:v>
                </c:pt>
                <c:pt idx="1232">
                  <c:v>0.27200000000000002</c:v>
                </c:pt>
                <c:pt idx="1233">
                  <c:v>0.34899999999999998</c:v>
                </c:pt>
                <c:pt idx="1234">
                  <c:v>0.41</c:v>
                </c:pt>
                <c:pt idx="1235">
                  <c:v>7.0000000000000001E-3</c:v>
                </c:pt>
                <c:pt idx="1236">
                  <c:v>0.01</c:v>
                </c:pt>
                <c:pt idx="1237">
                  <c:v>1.7000000000000001E-2</c:v>
                </c:pt>
                <c:pt idx="1238">
                  <c:v>0.02</c:v>
                </c:pt>
                <c:pt idx="1239">
                  <c:v>2.7E-2</c:v>
                </c:pt>
                <c:pt idx="1240">
                  <c:v>0.03</c:v>
                </c:pt>
                <c:pt idx="1241">
                  <c:v>3.3000000000000002E-2</c:v>
                </c:pt>
                <c:pt idx="1242">
                  <c:v>0.04</c:v>
                </c:pt>
                <c:pt idx="1243">
                  <c:v>0.11</c:v>
                </c:pt>
                <c:pt idx="1244">
                  <c:v>0.182</c:v>
                </c:pt>
                <c:pt idx="1245">
                  <c:v>0.316</c:v>
                </c:pt>
                <c:pt idx="1246">
                  <c:v>0.50600000000000001</c:v>
                </c:pt>
                <c:pt idx="1247">
                  <c:v>0.53300000000000003</c:v>
                </c:pt>
                <c:pt idx="1248">
                  <c:v>3.0000000000000001E-3</c:v>
                </c:pt>
                <c:pt idx="1249">
                  <c:v>6.0000000000000001E-3</c:v>
                </c:pt>
                <c:pt idx="1250">
                  <c:v>1.2E-2</c:v>
                </c:pt>
                <c:pt idx="1251">
                  <c:v>2.9000000000000001E-2</c:v>
                </c:pt>
                <c:pt idx="1252">
                  <c:v>0.03</c:v>
                </c:pt>
                <c:pt idx="1253">
                  <c:v>3.1E-2</c:v>
                </c:pt>
                <c:pt idx="1254">
                  <c:v>7.4999999999999997E-2</c:v>
                </c:pt>
                <c:pt idx="1255">
                  <c:v>0.08</c:v>
                </c:pt>
                <c:pt idx="1256">
                  <c:v>8.6999999999999994E-2</c:v>
                </c:pt>
                <c:pt idx="1257">
                  <c:v>0.1</c:v>
                </c:pt>
                <c:pt idx="1258">
                  <c:v>0.14000000000000001</c:v>
                </c:pt>
                <c:pt idx="1259">
                  <c:v>0.28000000000000003</c:v>
                </c:pt>
                <c:pt idx="1260">
                  <c:v>0.32100000000000001</c:v>
                </c:pt>
                <c:pt idx="1261">
                  <c:v>1.7999999999999999E-2</c:v>
                </c:pt>
                <c:pt idx="1262">
                  <c:v>2.3E-2</c:v>
                </c:pt>
                <c:pt idx="1263">
                  <c:v>2.5000000000000001E-2</c:v>
                </c:pt>
                <c:pt idx="1264">
                  <c:v>0.03</c:v>
                </c:pt>
                <c:pt idx="1265">
                  <c:v>3.5000000000000003E-2</c:v>
                </c:pt>
                <c:pt idx="1266">
                  <c:v>0.04</c:v>
                </c:pt>
                <c:pt idx="1267">
                  <c:v>4.4999999999999998E-2</c:v>
                </c:pt>
                <c:pt idx="1268">
                  <c:v>0.06</c:v>
                </c:pt>
                <c:pt idx="1269">
                  <c:v>7.0000000000000007E-2</c:v>
                </c:pt>
                <c:pt idx="1270">
                  <c:v>0.09</c:v>
                </c:pt>
                <c:pt idx="1271">
                  <c:v>9.0999999999999998E-2</c:v>
                </c:pt>
                <c:pt idx="1272">
                  <c:v>0.1</c:v>
                </c:pt>
                <c:pt idx="1273">
                  <c:v>0.107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6.7000000000000004E-2</c:v>
                </c:pt>
                <c:pt idx="1288">
                  <c:v>8.5999999999999993E-2</c:v>
                </c:pt>
                <c:pt idx="1289">
                  <c:v>0.10199999999999999</c:v>
                </c:pt>
                <c:pt idx="1290">
                  <c:v>0.224</c:v>
                </c:pt>
                <c:pt idx="1291">
                  <c:v>0.22900000000000001</c:v>
                </c:pt>
                <c:pt idx="1292">
                  <c:v>0.25900000000000001</c:v>
                </c:pt>
                <c:pt idx="1293">
                  <c:v>0.28799999999999998</c:v>
                </c:pt>
                <c:pt idx="1294">
                  <c:v>0.34799999999999998</c:v>
                </c:pt>
                <c:pt idx="1295">
                  <c:v>0.42</c:v>
                </c:pt>
                <c:pt idx="1296">
                  <c:v>0.50800000000000001</c:v>
                </c:pt>
                <c:pt idx="1297">
                  <c:v>0.61399999999999999</c:v>
                </c:pt>
                <c:pt idx="1298">
                  <c:v>0.65800000000000003</c:v>
                </c:pt>
                <c:pt idx="1299">
                  <c:v>0.70499999999999996</c:v>
                </c:pt>
                <c:pt idx="1300">
                  <c:v>0.01</c:v>
                </c:pt>
                <c:pt idx="1301">
                  <c:v>0.03</c:v>
                </c:pt>
                <c:pt idx="1302">
                  <c:v>0.03</c:v>
                </c:pt>
                <c:pt idx="1303">
                  <c:v>3.9E-2</c:v>
                </c:pt>
                <c:pt idx="1304">
                  <c:v>5.0999999999999997E-2</c:v>
                </c:pt>
                <c:pt idx="1305">
                  <c:v>0.105</c:v>
                </c:pt>
                <c:pt idx="1306">
                  <c:v>0.123</c:v>
                </c:pt>
                <c:pt idx="1307">
                  <c:v>0.14000000000000001</c:v>
                </c:pt>
                <c:pt idx="1308">
                  <c:v>0.157</c:v>
                </c:pt>
                <c:pt idx="1309">
                  <c:v>0.17</c:v>
                </c:pt>
                <c:pt idx="1310">
                  <c:v>0.184</c:v>
                </c:pt>
                <c:pt idx="1311">
                  <c:v>0.2</c:v>
                </c:pt>
                <c:pt idx="1312">
                  <c:v>0.217</c:v>
                </c:pt>
                <c:pt idx="1313">
                  <c:v>1E-3</c:v>
                </c:pt>
                <c:pt idx="1314">
                  <c:v>2E-3</c:v>
                </c:pt>
                <c:pt idx="1315">
                  <c:v>3.0000000000000001E-3</c:v>
                </c:pt>
                <c:pt idx="1316">
                  <c:v>3.0000000000000001E-3</c:v>
                </c:pt>
                <c:pt idx="1317">
                  <c:v>4.0000000000000001E-3</c:v>
                </c:pt>
                <c:pt idx="1318">
                  <c:v>8.9999999999999993E-3</c:v>
                </c:pt>
                <c:pt idx="1319">
                  <c:v>1.2E-2</c:v>
                </c:pt>
                <c:pt idx="1320">
                  <c:v>1.6E-2</c:v>
                </c:pt>
                <c:pt idx="1321">
                  <c:v>3.5999999999999997E-2</c:v>
                </c:pt>
                <c:pt idx="1322">
                  <c:v>0.06</c:v>
                </c:pt>
                <c:pt idx="1323">
                  <c:v>7.0000000000000007E-2</c:v>
                </c:pt>
                <c:pt idx="1324">
                  <c:v>0.09</c:v>
                </c:pt>
                <c:pt idx="1325">
                  <c:v>0.107</c:v>
                </c:pt>
                <c:pt idx="1326">
                  <c:v>6.3E-2</c:v>
                </c:pt>
                <c:pt idx="1327">
                  <c:v>7.1999999999999995E-2</c:v>
                </c:pt>
                <c:pt idx="1328">
                  <c:v>0.219</c:v>
                </c:pt>
                <c:pt idx="1329">
                  <c:v>0.27</c:v>
                </c:pt>
                <c:pt idx="1330">
                  <c:v>0.38600000000000001</c:v>
                </c:pt>
                <c:pt idx="1331">
                  <c:v>0.46</c:v>
                </c:pt>
                <c:pt idx="1332">
                  <c:v>0.53600000000000003</c:v>
                </c:pt>
                <c:pt idx="1333">
                  <c:v>0.59199999999999997</c:v>
                </c:pt>
                <c:pt idx="1334">
                  <c:v>0.63400000000000001</c:v>
                </c:pt>
                <c:pt idx="1335">
                  <c:v>0.66800000000000004</c:v>
                </c:pt>
                <c:pt idx="1336">
                  <c:v>0.68400000000000005</c:v>
                </c:pt>
                <c:pt idx="1337">
                  <c:v>0.69699999999999995</c:v>
                </c:pt>
                <c:pt idx="1338">
                  <c:v>0.73099999999999998</c:v>
                </c:pt>
                <c:pt idx="1339">
                  <c:v>0.08</c:v>
                </c:pt>
                <c:pt idx="1340">
                  <c:v>6.8000000000000005E-2</c:v>
                </c:pt>
                <c:pt idx="1341">
                  <c:v>7.0000000000000007E-2</c:v>
                </c:pt>
                <c:pt idx="1342">
                  <c:v>0.08</c:v>
                </c:pt>
                <c:pt idx="1343">
                  <c:v>0.09</c:v>
                </c:pt>
                <c:pt idx="1344">
                  <c:v>0.10100000000000001</c:v>
                </c:pt>
                <c:pt idx="1345">
                  <c:v>0.15</c:v>
                </c:pt>
                <c:pt idx="1346">
                  <c:v>0.187</c:v>
                </c:pt>
                <c:pt idx="1347">
                  <c:v>0.22500000000000001</c:v>
                </c:pt>
                <c:pt idx="1348">
                  <c:v>0.30099999999999999</c:v>
                </c:pt>
                <c:pt idx="1349">
                  <c:v>0.437</c:v>
                </c:pt>
                <c:pt idx="1350">
                  <c:v>0.52</c:v>
                </c:pt>
                <c:pt idx="1351">
                  <c:v>0.61199999999999999</c:v>
                </c:pt>
                <c:pt idx="1352">
                  <c:v>2E-3</c:v>
                </c:pt>
                <c:pt idx="1353">
                  <c:v>3.0000000000000001E-3</c:v>
                </c:pt>
                <c:pt idx="1354">
                  <c:v>1.0999999999999999E-2</c:v>
                </c:pt>
                <c:pt idx="1355">
                  <c:v>1.4999999999999999E-2</c:v>
                </c:pt>
                <c:pt idx="1356">
                  <c:v>2.1999999999999999E-2</c:v>
                </c:pt>
                <c:pt idx="1357">
                  <c:v>2.5999999999999999E-2</c:v>
                </c:pt>
                <c:pt idx="1358">
                  <c:v>0.03</c:v>
                </c:pt>
                <c:pt idx="1359">
                  <c:v>3.4000000000000002E-2</c:v>
                </c:pt>
                <c:pt idx="1360">
                  <c:v>3.5999999999999997E-2</c:v>
                </c:pt>
                <c:pt idx="1361">
                  <c:v>3.6999999999999998E-2</c:v>
                </c:pt>
                <c:pt idx="1362">
                  <c:v>3.9E-2</c:v>
                </c:pt>
                <c:pt idx="1363">
                  <c:v>4.2000000000000003E-2</c:v>
                </c:pt>
                <c:pt idx="1364">
                  <c:v>4.5999999999999999E-2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6.0000000000000001E-3</c:v>
                </c:pt>
                <c:pt idx="1373">
                  <c:v>5.0000000000000001E-3</c:v>
                </c:pt>
                <c:pt idx="1374">
                  <c:v>5.0000000000000001E-3</c:v>
                </c:pt>
                <c:pt idx="1375">
                  <c:v>2.3E-2</c:v>
                </c:pt>
                <c:pt idx="1376">
                  <c:v>0.03</c:v>
                </c:pt>
                <c:pt idx="1377">
                  <c:v>3.7999999999999999E-2</c:v>
                </c:pt>
                <c:pt idx="1378">
                  <c:v>2E-3</c:v>
                </c:pt>
                <c:pt idx="1379">
                  <c:v>4.0000000000000001E-3</c:v>
                </c:pt>
                <c:pt idx="1380">
                  <c:v>2.1999999999999999E-2</c:v>
                </c:pt>
                <c:pt idx="1381">
                  <c:v>2.8000000000000001E-2</c:v>
                </c:pt>
                <c:pt idx="1382">
                  <c:v>3.5000000000000003E-2</c:v>
                </c:pt>
                <c:pt idx="1383">
                  <c:v>3.9E-2</c:v>
                </c:pt>
                <c:pt idx="1384">
                  <c:v>4.2999999999999997E-2</c:v>
                </c:pt>
                <c:pt idx="1385">
                  <c:v>4.7E-2</c:v>
                </c:pt>
                <c:pt idx="1386">
                  <c:v>0.09</c:v>
                </c:pt>
                <c:pt idx="1387">
                  <c:v>0.108</c:v>
                </c:pt>
                <c:pt idx="1388">
                  <c:v>0.14000000000000001</c:v>
                </c:pt>
                <c:pt idx="1389">
                  <c:v>0.14000000000000001</c:v>
                </c:pt>
                <c:pt idx="1390">
                  <c:v>0.14000000000000001</c:v>
                </c:pt>
                <c:pt idx="1391">
                  <c:v>0.36499999999999999</c:v>
                </c:pt>
                <c:pt idx="1392">
                  <c:v>0.45100000000000001</c:v>
                </c:pt>
                <c:pt idx="1393">
                  <c:v>0.59499999999999997</c:v>
                </c:pt>
                <c:pt idx="1394">
                  <c:v>0.58799999999999997</c:v>
                </c:pt>
                <c:pt idx="1395">
                  <c:v>0.64</c:v>
                </c:pt>
                <c:pt idx="1396">
                  <c:v>0.63400000000000001</c:v>
                </c:pt>
                <c:pt idx="1397">
                  <c:v>0.64200000000000002</c:v>
                </c:pt>
                <c:pt idx="1398">
                  <c:v>0.65100000000000002</c:v>
                </c:pt>
                <c:pt idx="1399">
                  <c:v>0.7</c:v>
                </c:pt>
                <c:pt idx="1400">
                  <c:v>0.75</c:v>
                </c:pt>
                <c:pt idx="1401">
                  <c:v>0.8</c:v>
                </c:pt>
                <c:pt idx="1402">
                  <c:v>0.85</c:v>
                </c:pt>
                <c:pt idx="1403">
                  <c:v>0.89400000000000002</c:v>
                </c:pt>
                <c:pt idx="1404">
                  <c:v>6.4000000000000001E-2</c:v>
                </c:pt>
                <c:pt idx="1405">
                  <c:v>7.1999999999999995E-2</c:v>
                </c:pt>
                <c:pt idx="1406">
                  <c:v>0.17699999999999999</c:v>
                </c:pt>
                <c:pt idx="1407">
                  <c:v>0.25900000000000001</c:v>
                </c:pt>
                <c:pt idx="1408">
                  <c:v>0.312</c:v>
                </c:pt>
                <c:pt idx="1409">
                  <c:v>0.36199999999999999</c:v>
                </c:pt>
                <c:pt idx="1410">
                  <c:v>0.439</c:v>
                </c:pt>
                <c:pt idx="1411">
                  <c:v>0.499</c:v>
                </c:pt>
                <c:pt idx="1412">
                  <c:v>0.55200000000000005</c:v>
                </c:pt>
                <c:pt idx="1413">
                  <c:v>0.59799999999999998</c:v>
                </c:pt>
                <c:pt idx="1414">
                  <c:v>0.621</c:v>
                </c:pt>
                <c:pt idx="1415">
                  <c:v>0.63600000000000001</c:v>
                </c:pt>
                <c:pt idx="1416">
                  <c:v>0.67200000000000004</c:v>
                </c:pt>
                <c:pt idx="1417">
                  <c:v>0.22900000000000001</c:v>
                </c:pt>
                <c:pt idx="1418">
                  <c:v>0.36199999999999999</c:v>
                </c:pt>
                <c:pt idx="1419">
                  <c:v>0.39800000000000002</c:v>
                </c:pt>
                <c:pt idx="1420">
                  <c:v>0.54600000000000004</c:v>
                </c:pt>
                <c:pt idx="1421">
                  <c:v>0.65900000000000003</c:v>
                </c:pt>
                <c:pt idx="1422">
                  <c:v>0.7</c:v>
                </c:pt>
                <c:pt idx="1423">
                  <c:v>0.72499999999999998</c:v>
                </c:pt>
                <c:pt idx="1424">
                  <c:v>0.78900000000000003</c:v>
                </c:pt>
                <c:pt idx="1425">
                  <c:v>0.82199999999999995</c:v>
                </c:pt>
                <c:pt idx="1426">
                  <c:v>0.873</c:v>
                </c:pt>
                <c:pt idx="1427">
                  <c:v>0.90600000000000003</c:v>
                </c:pt>
                <c:pt idx="1428">
                  <c:v>0.9</c:v>
                </c:pt>
                <c:pt idx="1429">
                  <c:v>0.91900000000000004</c:v>
                </c:pt>
                <c:pt idx="1430">
                  <c:v>0.13600000000000001</c:v>
                </c:pt>
                <c:pt idx="1431">
                  <c:v>0.22500000000000001</c:v>
                </c:pt>
                <c:pt idx="1432">
                  <c:v>0.252</c:v>
                </c:pt>
                <c:pt idx="1433">
                  <c:v>0.25700000000000001</c:v>
                </c:pt>
                <c:pt idx="1434">
                  <c:v>0.315</c:v>
                </c:pt>
                <c:pt idx="1435">
                  <c:v>0.34899999999999998</c:v>
                </c:pt>
                <c:pt idx="1436">
                  <c:v>0.46400000000000002</c:v>
                </c:pt>
                <c:pt idx="1437">
                  <c:v>0.47299999999999998</c:v>
                </c:pt>
                <c:pt idx="1438">
                  <c:v>0.49199999999999999</c:v>
                </c:pt>
                <c:pt idx="1439">
                  <c:v>0.54</c:v>
                </c:pt>
                <c:pt idx="1440">
                  <c:v>0.55200000000000005</c:v>
                </c:pt>
                <c:pt idx="1441">
                  <c:v>0.60199999999999998</c:v>
                </c:pt>
                <c:pt idx="1442">
                  <c:v>0.61299999999999999</c:v>
                </c:pt>
                <c:pt idx="1443">
                  <c:v>2E-3</c:v>
                </c:pt>
                <c:pt idx="1444">
                  <c:v>2E-3</c:v>
                </c:pt>
                <c:pt idx="1445">
                  <c:v>3.0000000000000001E-3</c:v>
                </c:pt>
                <c:pt idx="1446">
                  <c:v>4.0000000000000001E-3</c:v>
                </c:pt>
                <c:pt idx="1447">
                  <c:v>5.0000000000000001E-3</c:v>
                </c:pt>
                <c:pt idx="1448">
                  <c:v>6.0000000000000001E-3</c:v>
                </c:pt>
                <c:pt idx="1449">
                  <c:v>6.0000000000000001E-3</c:v>
                </c:pt>
                <c:pt idx="1450">
                  <c:v>7.0000000000000001E-3</c:v>
                </c:pt>
                <c:pt idx="1451">
                  <c:v>1.7000000000000001E-2</c:v>
                </c:pt>
                <c:pt idx="1452">
                  <c:v>1.6E-2</c:v>
                </c:pt>
                <c:pt idx="1453">
                  <c:v>1.7000000000000001E-2</c:v>
                </c:pt>
                <c:pt idx="1454">
                  <c:v>1.9E-2</c:v>
                </c:pt>
                <c:pt idx="1455">
                  <c:v>2.1000000000000001E-2</c:v>
                </c:pt>
                <c:pt idx="1456">
                  <c:v>1E-3</c:v>
                </c:pt>
                <c:pt idx="1457">
                  <c:v>2E-3</c:v>
                </c:pt>
                <c:pt idx="1458">
                  <c:v>2E-3</c:v>
                </c:pt>
                <c:pt idx="1459">
                  <c:v>3.0000000000000001E-3</c:v>
                </c:pt>
                <c:pt idx="1460">
                  <c:v>3.0000000000000001E-3</c:v>
                </c:pt>
                <c:pt idx="1461">
                  <c:v>4.0000000000000001E-3</c:v>
                </c:pt>
                <c:pt idx="1462">
                  <c:v>4.0000000000000001E-3</c:v>
                </c:pt>
                <c:pt idx="1463">
                  <c:v>0.01</c:v>
                </c:pt>
                <c:pt idx="1464">
                  <c:v>7.0000000000000001E-3</c:v>
                </c:pt>
                <c:pt idx="1465">
                  <c:v>1.0999999999999999E-2</c:v>
                </c:pt>
                <c:pt idx="1466">
                  <c:v>2.3E-2</c:v>
                </c:pt>
                <c:pt idx="1467">
                  <c:v>3.3000000000000002E-2</c:v>
                </c:pt>
                <c:pt idx="1468">
                  <c:v>4.3999999999999997E-2</c:v>
                </c:pt>
                <c:pt idx="1469">
                  <c:v>0.214</c:v>
                </c:pt>
                <c:pt idx="1470">
                  <c:v>0.26700000000000002</c:v>
                </c:pt>
                <c:pt idx="1471">
                  <c:v>0.32300000000000001</c:v>
                </c:pt>
                <c:pt idx="1472">
                  <c:v>0.35</c:v>
                </c:pt>
                <c:pt idx="1473">
                  <c:v>0.42299999999999999</c:v>
                </c:pt>
                <c:pt idx="1474">
                  <c:v>0.48599999999999999</c:v>
                </c:pt>
                <c:pt idx="1475">
                  <c:v>0.51600000000000001</c:v>
                </c:pt>
                <c:pt idx="1476">
                  <c:v>0.55700000000000005</c:v>
                </c:pt>
                <c:pt idx="1477">
                  <c:v>0.55800000000000005</c:v>
                </c:pt>
                <c:pt idx="1478">
                  <c:v>0.55900000000000005</c:v>
                </c:pt>
                <c:pt idx="1479">
                  <c:v>0.56299999999999994</c:v>
                </c:pt>
                <c:pt idx="1480">
                  <c:v>0.61</c:v>
                </c:pt>
                <c:pt idx="1481">
                  <c:v>0.65800000000000003</c:v>
                </c:pt>
                <c:pt idx="1482">
                  <c:v>2.1999999999999999E-2</c:v>
                </c:pt>
                <c:pt idx="1483">
                  <c:v>3.5999999999999997E-2</c:v>
                </c:pt>
                <c:pt idx="1484">
                  <c:v>5.2999999999999999E-2</c:v>
                </c:pt>
                <c:pt idx="1485">
                  <c:v>0.06</c:v>
                </c:pt>
                <c:pt idx="1486">
                  <c:v>6.6000000000000003E-2</c:v>
                </c:pt>
                <c:pt idx="1487">
                  <c:v>6.9000000000000006E-2</c:v>
                </c:pt>
                <c:pt idx="1488">
                  <c:v>0.11</c:v>
                </c:pt>
                <c:pt idx="1489">
                  <c:v>0.16300000000000001</c:v>
                </c:pt>
                <c:pt idx="1490">
                  <c:v>0.23200000000000001</c:v>
                </c:pt>
                <c:pt idx="1491">
                  <c:v>0.248</c:v>
                </c:pt>
                <c:pt idx="1492">
                  <c:v>0.26500000000000001</c:v>
                </c:pt>
                <c:pt idx="1493">
                  <c:v>0.34</c:v>
                </c:pt>
                <c:pt idx="1494">
                  <c:v>0.38900000000000001</c:v>
                </c:pt>
                <c:pt idx="1495">
                  <c:v>1E-3</c:v>
                </c:pt>
                <c:pt idx="1496">
                  <c:v>2E-3</c:v>
                </c:pt>
                <c:pt idx="1497">
                  <c:v>2E-3</c:v>
                </c:pt>
                <c:pt idx="1498">
                  <c:v>3.0000000000000001E-3</c:v>
                </c:pt>
                <c:pt idx="1499">
                  <c:v>4.0000000000000001E-3</c:v>
                </c:pt>
                <c:pt idx="1500">
                  <c:v>5.0000000000000001E-3</c:v>
                </c:pt>
                <c:pt idx="1501">
                  <c:v>7.0000000000000001E-3</c:v>
                </c:pt>
                <c:pt idx="1502">
                  <c:v>8.0000000000000002E-3</c:v>
                </c:pt>
                <c:pt idx="1503">
                  <c:v>1.6E-2</c:v>
                </c:pt>
                <c:pt idx="1504">
                  <c:v>1.7999999999999999E-2</c:v>
                </c:pt>
                <c:pt idx="1505">
                  <c:v>1.9E-2</c:v>
                </c:pt>
                <c:pt idx="1506">
                  <c:v>0.02</c:v>
                </c:pt>
                <c:pt idx="1507">
                  <c:v>2.1999999999999999E-2</c:v>
                </c:pt>
                <c:pt idx="1508">
                  <c:v>0.13100000000000001</c:v>
                </c:pt>
                <c:pt idx="1509">
                  <c:v>0.17899999999999999</c:v>
                </c:pt>
                <c:pt idx="1510">
                  <c:v>0.28899999999999998</c:v>
                </c:pt>
                <c:pt idx="1511">
                  <c:v>0.316</c:v>
                </c:pt>
                <c:pt idx="1512">
                  <c:v>0.34599999999999997</c:v>
                </c:pt>
                <c:pt idx="1513">
                  <c:v>0.41199999999999998</c:v>
                </c:pt>
                <c:pt idx="1514">
                  <c:v>0.40400000000000003</c:v>
                </c:pt>
                <c:pt idx="1515">
                  <c:v>0.46899999999999997</c:v>
                </c:pt>
                <c:pt idx="1516">
                  <c:v>0.501</c:v>
                </c:pt>
                <c:pt idx="1517">
                  <c:v>0.58899999999999997</c:v>
                </c:pt>
                <c:pt idx="1518">
                  <c:v>0.63</c:v>
                </c:pt>
                <c:pt idx="1519">
                  <c:v>0.68</c:v>
                </c:pt>
                <c:pt idx="1520">
                  <c:v>0.68200000000000005</c:v>
                </c:pt>
                <c:pt idx="1521">
                  <c:v>1.4999999999999999E-2</c:v>
                </c:pt>
                <c:pt idx="1522">
                  <c:v>1.7000000000000001E-2</c:v>
                </c:pt>
                <c:pt idx="1523">
                  <c:v>2.3E-2</c:v>
                </c:pt>
                <c:pt idx="1524">
                  <c:v>2.5999999999999999E-2</c:v>
                </c:pt>
                <c:pt idx="1525">
                  <c:v>3.5999999999999997E-2</c:v>
                </c:pt>
                <c:pt idx="1526">
                  <c:v>3.9E-2</c:v>
                </c:pt>
                <c:pt idx="1527">
                  <c:v>3.7999999999999999E-2</c:v>
                </c:pt>
                <c:pt idx="1528">
                  <c:v>0.04</c:v>
                </c:pt>
                <c:pt idx="1529">
                  <c:v>4.5999999999999999E-2</c:v>
                </c:pt>
                <c:pt idx="1530">
                  <c:v>5.6000000000000001E-2</c:v>
                </c:pt>
                <c:pt idx="1531">
                  <c:v>7.0000000000000007E-2</c:v>
                </c:pt>
                <c:pt idx="1532">
                  <c:v>8.1000000000000003E-2</c:v>
                </c:pt>
                <c:pt idx="1533">
                  <c:v>0.1</c:v>
                </c:pt>
                <c:pt idx="1534">
                  <c:v>2E-3</c:v>
                </c:pt>
                <c:pt idx="1535">
                  <c:v>3.0000000000000001E-3</c:v>
                </c:pt>
                <c:pt idx="1536">
                  <c:v>4.0000000000000001E-3</c:v>
                </c:pt>
                <c:pt idx="1537">
                  <c:v>4.0000000000000001E-3</c:v>
                </c:pt>
                <c:pt idx="1538">
                  <c:v>5.0000000000000001E-3</c:v>
                </c:pt>
                <c:pt idx="1539">
                  <c:v>7.0000000000000001E-3</c:v>
                </c:pt>
                <c:pt idx="1540">
                  <c:v>0.01</c:v>
                </c:pt>
                <c:pt idx="1541">
                  <c:v>1.4E-2</c:v>
                </c:pt>
                <c:pt idx="1542">
                  <c:v>1.9E-2</c:v>
                </c:pt>
                <c:pt idx="1543">
                  <c:v>2.3E-2</c:v>
                </c:pt>
                <c:pt idx="1544">
                  <c:v>0.04</c:v>
                </c:pt>
                <c:pt idx="1545">
                  <c:v>4.4999999999999998E-2</c:v>
                </c:pt>
                <c:pt idx="1546">
                  <c:v>5.3999999999999999E-2</c:v>
                </c:pt>
                <c:pt idx="1547">
                  <c:v>7.2999999999999995E-2</c:v>
                </c:pt>
                <c:pt idx="1548">
                  <c:v>8.7999999999999995E-2</c:v>
                </c:pt>
                <c:pt idx="1549">
                  <c:v>0.10299999999999999</c:v>
                </c:pt>
                <c:pt idx="1550">
                  <c:v>0.122</c:v>
                </c:pt>
                <c:pt idx="1551">
                  <c:v>0.13700000000000001</c:v>
                </c:pt>
                <c:pt idx="1552">
                  <c:v>0.152</c:v>
                </c:pt>
                <c:pt idx="1553">
                  <c:v>0.16700000000000001</c:v>
                </c:pt>
                <c:pt idx="1554">
                  <c:v>0.20200000000000001</c:v>
                </c:pt>
                <c:pt idx="1555">
                  <c:v>0.218</c:v>
                </c:pt>
                <c:pt idx="1556">
                  <c:v>0.22500000000000001</c:v>
                </c:pt>
                <c:pt idx="1557">
                  <c:v>0.28299999999999997</c:v>
                </c:pt>
                <c:pt idx="1558">
                  <c:v>0.35</c:v>
                </c:pt>
                <c:pt idx="1559">
                  <c:v>0.35399999999999998</c:v>
                </c:pt>
                <c:pt idx="1560">
                  <c:v>5.0999999999999997E-2</c:v>
                </c:pt>
                <c:pt idx="1561">
                  <c:v>7.0000000000000007E-2</c:v>
                </c:pt>
                <c:pt idx="1562">
                  <c:v>0.11899999999999999</c:v>
                </c:pt>
                <c:pt idx="1563">
                  <c:v>0.129</c:v>
                </c:pt>
                <c:pt idx="1564">
                  <c:v>0.14099999999999999</c:v>
                </c:pt>
                <c:pt idx="1565">
                  <c:v>0.17199999999999999</c:v>
                </c:pt>
                <c:pt idx="1566">
                  <c:v>0.19500000000000001</c:v>
                </c:pt>
                <c:pt idx="1567">
                  <c:v>0.20799999999999999</c:v>
                </c:pt>
                <c:pt idx="1568">
                  <c:v>0.217</c:v>
                </c:pt>
                <c:pt idx="1569">
                  <c:v>0.26300000000000001</c:v>
                </c:pt>
                <c:pt idx="1570">
                  <c:v>0.311</c:v>
                </c:pt>
                <c:pt idx="1571">
                  <c:v>0.372</c:v>
                </c:pt>
                <c:pt idx="1572">
                  <c:v>0.39800000000000002</c:v>
                </c:pt>
                <c:pt idx="1573">
                  <c:v>3.6999999999999998E-2</c:v>
                </c:pt>
                <c:pt idx="1574">
                  <c:v>4.7E-2</c:v>
                </c:pt>
                <c:pt idx="1575">
                  <c:v>5.6000000000000001E-2</c:v>
                </c:pt>
                <c:pt idx="1576">
                  <c:v>9.1999999999999998E-2</c:v>
                </c:pt>
                <c:pt idx="1577">
                  <c:v>0.11</c:v>
                </c:pt>
                <c:pt idx="1578">
                  <c:v>0.11899999999999999</c:v>
                </c:pt>
                <c:pt idx="1579">
                  <c:v>0.128</c:v>
                </c:pt>
                <c:pt idx="1580">
                  <c:v>0.13600000000000001</c:v>
                </c:pt>
                <c:pt idx="1581">
                  <c:v>0.14499999999999999</c:v>
                </c:pt>
                <c:pt idx="1582">
                  <c:v>0.154</c:v>
                </c:pt>
                <c:pt idx="1583">
                  <c:v>0.2</c:v>
                </c:pt>
                <c:pt idx="1584">
                  <c:v>0.22800000000000001</c:v>
                </c:pt>
                <c:pt idx="1585">
                  <c:v>0.26</c:v>
                </c:pt>
                <c:pt idx="1586">
                  <c:v>1.2999999999999999E-2</c:v>
                </c:pt>
                <c:pt idx="1587">
                  <c:v>1.4999999999999999E-2</c:v>
                </c:pt>
                <c:pt idx="1588">
                  <c:v>3.7999999999999999E-2</c:v>
                </c:pt>
                <c:pt idx="1589">
                  <c:v>7.3999999999999996E-2</c:v>
                </c:pt>
                <c:pt idx="1590">
                  <c:v>0.106</c:v>
                </c:pt>
                <c:pt idx="1591">
                  <c:v>0.14599999999999999</c:v>
                </c:pt>
                <c:pt idx="1592">
                  <c:v>0.19600000000000001</c:v>
                </c:pt>
                <c:pt idx="1593">
                  <c:v>0.20499999999999999</c:v>
                </c:pt>
                <c:pt idx="1594">
                  <c:v>0.23400000000000001</c:v>
                </c:pt>
                <c:pt idx="1595">
                  <c:v>0.27500000000000002</c:v>
                </c:pt>
                <c:pt idx="1596">
                  <c:v>0.32300000000000001</c:v>
                </c:pt>
                <c:pt idx="1597">
                  <c:v>0.38</c:v>
                </c:pt>
                <c:pt idx="1598">
                  <c:v>0.434</c:v>
                </c:pt>
                <c:pt idx="1599">
                  <c:v>0.42199999999999999</c:v>
                </c:pt>
                <c:pt idx="1600">
                  <c:v>0.46600000000000003</c:v>
                </c:pt>
                <c:pt idx="1601">
                  <c:v>0.48</c:v>
                </c:pt>
                <c:pt idx="1602">
                  <c:v>0.495</c:v>
                </c:pt>
                <c:pt idx="1603">
                  <c:v>0.52500000000000002</c:v>
                </c:pt>
                <c:pt idx="1604">
                  <c:v>0.55500000000000005</c:v>
                </c:pt>
                <c:pt idx="1605">
                  <c:v>0.61499999999999999</c:v>
                </c:pt>
                <c:pt idx="1606">
                  <c:v>0.64400000000000002</c:v>
                </c:pt>
                <c:pt idx="1607">
                  <c:v>0.67300000000000004</c:v>
                </c:pt>
                <c:pt idx="1608">
                  <c:v>0.70099999999999996</c:v>
                </c:pt>
                <c:pt idx="1609">
                  <c:v>0.75</c:v>
                </c:pt>
                <c:pt idx="1610">
                  <c:v>0.80300000000000005</c:v>
                </c:pt>
                <c:pt idx="1611">
                  <c:v>0.87</c:v>
                </c:pt>
                <c:pt idx="1612">
                  <c:v>1.2999999999999999E-2</c:v>
                </c:pt>
                <c:pt idx="1613">
                  <c:v>1.7000000000000001E-2</c:v>
                </c:pt>
                <c:pt idx="1614">
                  <c:v>0.02</c:v>
                </c:pt>
                <c:pt idx="1615">
                  <c:v>0.02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0.09</c:v>
                </c:pt>
                <c:pt idx="1620">
                  <c:v>9.8000000000000004E-2</c:v>
                </c:pt>
                <c:pt idx="1621">
                  <c:v>0.1</c:v>
                </c:pt>
                <c:pt idx="1622">
                  <c:v>0.10199999999999999</c:v>
                </c:pt>
                <c:pt idx="1623">
                  <c:v>0.125</c:v>
                </c:pt>
                <c:pt idx="1624">
                  <c:v>0.16400000000000001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0.254</c:v>
                </c:pt>
                <c:pt idx="1630">
                  <c:v>0.27100000000000002</c:v>
                </c:pt>
                <c:pt idx="1631">
                  <c:v>0.28899999999999998</c:v>
                </c:pt>
                <c:pt idx="1632">
                  <c:v>0.308</c:v>
                </c:pt>
                <c:pt idx="1633">
                  <c:v>0.32900000000000001</c:v>
                </c:pt>
                <c:pt idx="1634">
                  <c:v>0.35099999999999998</c:v>
                </c:pt>
                <c:pt idx="1635">
                  <c:v>0.375</c:v>
                </c:pt>
                <c:pt idx="1636">
                  <c:v>0.35599999999999998</c:v>
                </c:pt>
                <c:pt idx="1637">
                  <c:v>0.56799999999999995</c:v>
                </c:pt>
                <c:pt idx="1638">
                  <c:v>7.0000000000000001E-3</c:v>
                </c:pt>
                <c:pt idx="1639">
                  <c:v>1.4E-2</c:v>
                </c:pt>
                <c:pt idx="1640">
                  <c:v>2.4E-2</c:v>
                </c:pt>
                <c:pt idx="1641">
                  <c:v>3.4000000000000002E-2</c:v>
                </c:pt>
                <c:pt idx="1642">
                  <c:v>0.11600000000000001</c:v>
                </c:pt>
                <c:pt idx="1643">
                  <c:v>0.151</c:v>
                </c:pt>
                <c:pt idx="1644">
                  <c:v>0.19800000000000001</c:v>
                </c:pt>
                <c:pt idx="1645">
                  <c:v>0.215</c:v>
                </c:pt>
                <c:pt idx="1646">
                  <c:v>0.33100000000000002</c:v>
                </c:pt>
                <c:pt idx="1647">
                  <c:v>0.41299999999999998</c:v>
                </c:pt>
                <c:pt idx="1648">
                  <c:v>0.52</c:v>
                </c:pt>
                <c:pt idx="1649">
                  <c:v>0.46100000000000002</c:v>
                </c:pt>
                <c:pt idx="1650">
                  <c:v>0.55400000000000005</c:v>
                </c:pt>
                <c:pt idx="1651">
                  <c:v>1E-3</c:v>
                </c:pt>
                <c:pt idx="1652">
                  <c:v>2E-3</c:v>
                </c:pt>
                <c:pt idx="1653">
                  <c:v>3.0000000000000001E-3</c:v>
                </c:pt>
                <c:pt idx="1654">
                  <c:v>4.0000000000000001E-3</c:v>
                </c:pt>
                <c:pt idx="1655">
                  <c:v>7.0000000000000001E-3</c:v>
                </c:pt>
                <c:pt idx="1656">
                  <c:v>8.9999999999999993E-3</c:v>
                </c:pt>
                <c:pt idx="1657">
                  <c:v>8.0000000000000002E-3</c:v>
                </c:pt>
                <c:pt idx="1658">
                  <c:v>8.9999999999999993E-3</c:v>
                </c:pt>
                <c:pt idx="1659">
                  <c:v>1.6E-2</c:v>
                </c:pt>
                <c:pt idx="1660">
                  <c:v>2.7E-2</c:v>
                </c:pt>
                <c:pt idx="1661">
                  <c:v>4.2000000000000003E-2</c:v>
                </c:pt>
                <c:pt idx="1662">
                  <c:v>4.2999999999999997E-2</c:v>
                </c:pt>
                <c:pt idx="1663">
                  <c:v>4.8000000000000001E-2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1E-3</c:v>
                </c:pt>
                <c:pt idx="1670">
                  <c:v>2E-3</c:v>
                </c:pt>
                <c:pt idx="1671">
                  <c:v>2E-3</c:v>
                </c:pt>
                <c:pt idx="1672">
                  <c:v>2E-3</c:v>
                </c:pt>
                <c:pt idx="1673">
                  <c:v>2E-3</c:v>
                </c:pt>
                <c:pt idx="1674">
                  <c:v>3.0000000000000001E-3</c:v>
                </c:pt>
                <c:pt idx="1675">
                  <c:v>0.01</c:v>
                </c:pt>
                <c:pt idx="1676">
                  <c:v>1.0999999999999999E-2</c:v>
                </c:pt>
                <c:pt idx="1677">
                  <c:v>1.6E-2</c:v>
                </c:pt>
                <c:pt idx="1678">
                  <c:v>2.4E-2</c:v>
                </c:pt>
                <c:pt idx="1679">
                  <c:v>2.5999999999999999E-2</c:v>
                </c:pt>
                <c:pt idx="1680">
                  <c:v>3.4000000000000002E-2</c:v>
                </c:pt>
                <c:pt idx="1681">
                  <c:v>3.7999999999999999E-2</c:v>
                </c:pt>
                <c:pt idx="1682">
                  <c:v>0.04</c:v>
                </c:pt>
                <c:pt idx="1683">
                  <c:v>4.3999999999999997E-2</c:v>
                </c:pt>
                <c:pt idx="1684">
                  <c:v>4.8000000000000001E-2</c:v>
                </c:pt>
                <c:pt idx="1685">
                  <c:v>5.2999999999999999E-2</c:v>
                </c:pt>
                <c:pt idx="1686">
                  <c:v>6.5000000000000002E-2</c:v>
                </c:pt>
                <c:pt idx="1687">
                  <c:v>0.11600000000000001</c:v>
                </c:pt>
                <c:pt idx="1688">
                  <c:v>0.12</c:v>
                </c:pt>
                <c:pt idx="1689">
                  <c:v>0.129</c:v>
                </c:pt>
                <c:pt idx="1690">
                  <c:v>2E-3</c:v>
                </c:pt>
                <c:pt idx="1691">
                  <c:v>2E-3</c:v>
                </c:pt>
                <c:pt idx="1692">
                  <c:v>3.0000000000000001E-3</c:v>
                </c:pt>
                <c:pt idx="1693">
                  <c:v>4.0000000000000001E-3</c:v>
                </c:pt>
                <c:pt idx="1694">
                  <c:v>4.0000000000000001E-3</c:v>
                </c:pt>
                <c:pt idx="1695">
                  <c:v>8.0000000000000002E-3</c:v>
                </c:pt>
                <c:pt idx="1696">
                  <c:v>1.0999999999999999E-2</c:v>
                </c:pt>
                <c:pt idx="1697">
                  <c:v>1.4E-2</c:v>
                </c:pt>
                <c:pt idx="1698">
                  <c:v>1.7000000000000001E-2</c:v>
                </c:pt>
                <c:pt idx="1699">
                  <c:v>0.02</c:v>
                </c:pt>
                <c:pt idx="1700">
                  <c:v>7.9000000000000001E-2</c:v>
                </c:pt>
                <c:pt idx="1701">
                  <c:v>0.09</c:v>
                </c:pt>
                <c:pt idx="1702">
                  <c:v>0.111</c:v>
                </c:pt>
                <c:pt idx="1703">
                  <c:v>0.44</c:v>
                </c:pt>
                <c:pt idx="1704">
                  <c:v>0.49399999999999999</c:v>
                </c:pt>
                <c:pt idx="1705">
                  <c:v>0.61299999999999999</c:v>
                </c:pt>
                <c:pt idx="1706">
                  <c:v>0.64400000000000002</c:v>
                </c:pt>
                <c:pt idx="1707">
                  <c:v>0.68500000000000005</c:v>
                </c:pt>
                <c:pt idx="1708">
                  <c:v>0.81</c:v>
                </c:pt>
                <c:pt idx="1709">
                  <c:v>0.83699999999999997</c:v>
                </c:pt>
                <c:pt idx="1710">
                  <c:v>0.85799999999999998</c:v>
                </c:pt>
                <c:pt idx="1711">
                  <c:v>0.874</c:v>
                </c:pt>
                <c:pt idx="1712">
                  <c:v>0.89600000000000002</c:v>
                </c:pt>
                <c:pt idx="1713">
                  <c:v>0.90700000000000003</c:v>
                </c:pt>
                <c:pt idx="1714">
                  <c:v>0.91400000000000003</c:v>
                </c:pt>
                <c:pt idx="1715">
                  <c:v>0.92900000000000005</c:v>
                </c:pt>
                <c:pt idx="1716">
                  <c:v>0.13900000000000001</c:v>
                </c:pt>
                <c:pt idx="1717">
                  <c:v>0.182</c:v>
                </c:pt>
                <c:pt idx="1718">
                  <c:v>0.224</c:v>
                </c:pt>
                <c:pt idx="1719">
                  <c:v>0.26400000000000001</c:v>
                </c:pt>
                <c:pt idx="1720">
                  <c:v>0.30299999999999999</c:v>
                </c:pt>
                <c:pt idx="1721">
                  <c:v>0.32400000000000001</c:v>
                </c:pt>
                <c:pt idx="1722">
                  <c:v>0.33500000000000002</c:v>
                </c:pt>
                <c:pt idx="1723">
                  <c:v>0.35099999999999998</c:v>
                </c:pt>
                <c:pt idx="1724">
                  <c:v>0.34499999999999997</c:v>
                </c:pt>
                <c:pt idx="1725">
                  <c:v>0.34</c:v>
                </c:pt>
                <c:pt idx="1726">
                  <c:v>0.42</c:v>
                </c:pt>
                <c:pt idx="1727">
                  <c:v>0.5</c:v>
                </c:pt>
                <c:pt idx="1728">
                  <c:v>0.57999999999999996</c:v>
                </c:pt>
                <c:pt idx="1729">
                  <c:v>0.47399999999999998</c:v>
                </c:pt>
                <c:pt idx="1730">
                  <c:v>0.53200000000000003</c:v>
                </c:pt>
                <c:pt idx="1731">
                  <c:v>0.59099999999999997</c:v>
                </c:pt>
                <c:pt idx="1732">
                  <c:v>0.61</c:v>
                </c:pt>
                <c:pt idx="1733">
                  <c:v>0.61799999999999999</c:v>
                </c:pt>
                <c:pt idx="1734">
                  <c:v>0.627</c:v>
                </c:pt>
                <c:pt idx="1735">
                  <c:v>0.69</c:v>
                </c:pt>
                <c:pt idx="1736">
                  <c:v>0.69799999999999995</c:v>
                </c:pt>
                <c:pt idx="1737">
                  <c:v>0.72</c:v>
                </c:pt>
                <c:pt idx="1738">
                  <c:v>0.79700000000000004</c:v>
                </c:pt>
                <c:pt idx="1739">
                  <c:v>0.80500000000000005</c:v>
                </c:pt>
                <c:pt idx="1740">
                  <c:v>0.81200000000000006</c:v>
                </c:pt>
                <c:pt idx="1741">
                  <c:v>0.82</c:v>
                </c:pt>
                <c:pt idx="1742">
                  <c:v>0.01</c:v>
                </c:pt>
                <c:pt idx="1743">
                  <c:v>1.4E-2</c:v>
                </c:pt>
                <c:pt idx="1744">
                  <c:v>1.7000000000000001E-2</c:v>
                </c:pt>
                <c:pt idx="1745">
                  <c:v>1.9E-2</c:v>
                </c:pt>
                <c:pt idx="1746">
                  <c:v>2.3E-2</c:v>
                </c:pt>
                <c:pt idx="1747">
                  <c:v>2.5999999999999999E-2</c:v>
                </c:pt>
                <c:pt idx="1748">
                  <c:v>2.8000000000000001E-2</c:v>
                </c:pt>
                <c:pt idx="1749">
                  <c:v>3.9E-2</c:v>
                </c:pt>
                <c:pt idx="1750">
                  <c:v>5.2999999999999999E-2</c:v>
                </c:pt>
                <c:pt idx="1751">
                  <c:v>7.2999999999999995E-2</c:v>
                </c:pt>
                <c:pt idx="1752">
                  <c:v>0.1</c:v>
                </c:pt>
                <c:pt idx="1753">
                  <c:v>0.106</c:v>
                </c:pt>
                <c:pt idx="1754">
                  <c:v>0.13500000000000001</c:v>
                </c:pt>
                <c:pt idx="1755">
                  <c:v>0</c:v>
                </c:pt>
                <c:pt idx="1756">
                  <c:v>1E-3</c:v>
                </c:pt>
                <c:pt idx="1757">
                  <c:v>1E-3</c:v>
                </c:pt>
                <c:pt idx="1758">
                  <c:v>2E-3</c:v>
                </c:pt>
                <c:pt idx="1759">
                  <c:v>2E-3</c:v>
                </c:pt>
                <c:pt idx="1760">
                  <c:v>2E-3</c:v>
                </c:pt>
                <c:pt idx="1761">
                  <c:v>3.0000000000000001E-3</c:v>
                </c:pt>
                <c:pt idx="1762">
                  <c:v>4.0000000000000001E-3</c:v>
                </c:pt>
                <c:pt idx="1763">
                  <c:v>7.0000000000000001E-3</c:v>
                </c:pt>
                <c:pt idx="1764">
                  <c:v>8.0000000000000002E-3</c:v>
                </c:pt>
                <c:pt idx="1765">
                  <c:v>8.0000000000000002E-3</c:v>
                </c:pt>
                <c:pt idx="1766">
                  <c:v>1.2999999999999999E-2</c:v>
                </c:pt>
                <c:pt idx="1767">
                  <c:v>1.4E-2</c:v>
                </c:pt>
                <c:pt idx="1768">
                  <c:v>1E-3</c:v>
                </c:pt>
                <c:pt idx="1769">
                  <c:v>1E-3</c:v>
                </c:pt>
                <c:pt idx="1770">
                  <c:v>3.0000000000000001E-3</c:v>
                </c:pt>
                <c:pt idx="1771">
                  <c:v>6.0000000000000001E-3</c:v>
                </c:pt>
                <c:pt idx="1772">
                  <c:v>1.2999999999999999E-2</c:v>
                </c:pt>
                <c:pt idx="1773">
                  <c:v>3.5000000000000003E-2</c:v>
                </c:pt>
                <c:pt idx="1774">
                  <c:v>5.5E-2</c:v>
                </c:pt>
                <c:pt idx="1775">
                  <c:v>6.8000000000000005E-2</c:v>
                </c:pt>
                <c:pt idx="1776">
                  <c:v>0.159</c:v>
                </c:pt>
                <c:pt idx="1777">
                  <c:v>0.2</c:v>
                </c:pt>
                <c:pt idx="1778">
                  <c:v>0.24</c:v>
                </c:pt>
                <c:pt idx="1779">
                  <c:v>0.28399999999999997</c:v>
                </c:pt>
                <c:pt idx="1780">
                  <c:v>0.32800000000000001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2.5000000000000001E-2</c:v>
                </c:pt>
                <c:pt idx="1795">
                  <c:v>3.5000000000000003E-2</c:v>
                </c:pt>
                <c:pt idx="1796">
                  <c:v>0.17299999999999999</c:v>
                </c:pt>
                <c:pt idx="1797">
                  <c:v>0.191</c:v>
                </c:pt>
                <c:pt idx="1798">
                  <c:v>0.24399999999999999</c:v>
                </c:pt>
                <c:pt idx="1799">
                  <c:v>0.26500000000000001</c:v>
                </c:pt>
                <c:pt idx="1800">
                  <c:v>0.28599999999999998</c:v>
                </c:pt>
                <c:pt idx="1801">
                  <c:v>0.36299999999999999</c:v>
                </c:pt>
                <c:pt idx="1802">
                  <c:v>0.46</c:v>
                </c:pt>
                <c:pt idx="1803">
                  <c:v>0.51800000000000002</c:v>
                </c:pt>
                <c:pt idx="1804">
                  <c:v>0.51900000000000002</c:v>
                </c:pt>
                <c:pt idx="1805">
                  <c:v>0.56699999999999995</c:v>
                </c:pt>
                <c:pt idx="1806">
                  <c:v>0.57399999999999995</c:v>
                </c:pt>
                <c:pt idx="1807">
                  <c:v>0.52</c:v>
                </c:pt>
                <c:pt idx="1808">
                  <c:v>0.64</c:v>
                </c:pt>
                <c:pt idx="1809">
                  <c:v>0.72799999999999998</c:v>
                </c:pt>
                <c:pt idx="1810">
                  <c:v>0.78100000000000003</c:v>
                </c:pt>
                <c:pt idx="1811">
                  <c:v>0.77700000000000002</c:v>
                </c:pt>
                <c:pt idx="1812">
                  <c:v>0.82</c:v>
                </c:pt>
                <c:pt idx="1813">
                  <c:v>0.82599999999999996</c:v>
                </c:pt>
                <c:pt idx="1814">
                  <c:v>0.86899999999999999</c:v>
                </c:pt>
                <c:pt idx="1815">
                  <c:v>0.90600000000000003</c:v>
                </c:pt>
                <c:pt idx="1816">
                  <c:v>0.92100000000000004</c:v>
                </c:pt>
                <c:pt idx="1817">
                  <c:v>0.93400000000000005</c:v>
                </c:pt>
                <c:pt idx="1818">
                  <c:v>0.93500000000000005</c:v>
                </c:pt>
                <c:pt idx="1819">
                  <c:v>0.94599999999999995</c:v>
                </c:pt>
                <c:pt idx="1820">
                  <c:v>3.5000000000000003E-2</c:v>
                </c:pt>
                <c:pt idx="1821">
                  <c:v>5.8999999999999997E-2</c:v>
                </c:pt>
                <c:pt idx="1822">
                  <c:v>6.9000000000000006E-2</c:v>
                </c:pt>
                <c:pt idx="1823">
                  <c:v>7.2999999999999995E-2</c:v>
                </c:pt>
                <c:pt idx="1824">
                  <c:v>6.8000000000000005E-2</c:v>
                </c:pt>
                <c:pt idx="1825">
                  <c:v>6.7000000000000004E-2</c:v>
                </c:pt>
                <c:pt idx="1826">
                  <c:v>8.3000000000000004E-2</c:v>
                </c:pt>
                <c:pt idx="1827">
                  <c:v>0.16700000000000001</c:v>
                </c:pt>
                <c:pt idx="1828">
                  <c:v>0.2</c:v>
                </c:pt>
                <c:pt idx="1829">
                  <c:v>0.26800000000000002</c:v>
                </c:pt>
                <c:pt idx="1830">
                  <c:v>0.35799999999999998</c:v>
                </c:pt>
                <c:pt idx="1831">
                  <c:v>0.48</c:v>
                </c:pt>
                <c:pt idx="1832">
                  <c:v>0.6</c:v>
                </c:pt>
                <c:pt idx="1833">
                  <c:v>0</c:v>
                </c:pt>
                <c:pt idx="1834">
                  <c:v>1.2999999999999999E-2</c:v>
                </c:pt>
                <c:pt idx="1835">
                  <c:v>2.5999999999999999E-2</c:v>
                </c:pt>
                <c:pt idx="1836">
                  <c:v>0.05</c:v>
                </c:pt>
                <c:pt idx="1837">
                  <c:v>6.2E-2</c:v>
                </c:pt>
                <c:pt idx="1838">
                  <c:v>6.3E-2</c:v>
                </c:pt>
                <c:pt idx="1839">
                  <c:v>6.5000000000000002E-2</c:v>
                </c:pt>
                <c:pt idx="1840">
                  <c:v>6.8000000000000005E-2</c:v>
                </c:pt>
                <c:pt idx="1841">
                  <c:v>7.0000000000000007E-2</c:v>
                </c:pt>
                <c:pt idx="1842">
                  <c:v>7.4999999999999997E-2</c:v>
                </c:pt>
                <c:pt idx="1843">
                  <c:v>0.08</c:v>
                </c:pt>
                <c:pt idx="1844">
                  <c:v>0.09</c:v>
                </c:pt>
                <c:pt idx="1845">
                  <c:v>0.1</c:v>
                </c:pt>
                <c:pt idx="1846">
                  <c:v>6.6000000000000003E-2</c:v>
                </c:pt>
                <c:pt idx="1847">
                  <c:v>7.2999999999999995E-2</c:v>
                </c:pt>
                <c:pt idx="1848">
                  <c:v>8.5000000000000006E-2</c:v>
                </c:pt>
                <c:pt idx="1849">
                  <c:v>0.1</c:v>
                </c:pt>
                <c:pt idx="1850">
                  <c:v>0.111</c:v>
                </c:pt>
                <c:pt idx="1851">
                  <c:v>0.115</c:v>
                </c:pt>
                <c:pt idx="1852">
                  <c:v>0.17299999999999999</c:v>
                </c:pt>
                <c:pt idx="1853">
                  <c:v>0.223</c:v>
                </c:pt>
                <c:pt idx="1854">
                  <c:v>0.33800000000000002</c:v>
                </c:pt>
                <c:pt idx="1855">
                  <c:v>0.39100000000000001</c:v>
                </c:pt>
                <c:pt idx="1856">
                  <c:v>0.40100000000000002</c:v>
                </c:pt>
                <c:pt idx="1857">
                  <c:v>0.42699999999999999</c:v>
                </c:pt>
                <c:pt idx="1858">
                  <c:v>0.40300000000000002</c:v>
                </c:pt>
                <c:pt idx="1859">
                  <c:v>8.0000000000000002E-3</c:v>
                </c:pt>
                <c:pt idx="1860">
                  <c:v>8.9999999999999993E-3</c:v>
                </c:pt>
                <c:pt idx="1861">
                  <c:v>1.2999999999999999E-2</c:v>
                </c:pt>
                <c:pt idx="1862">
                  <c:v>1.4E-2</c:v>
                </c:pt>
                <c:pt idx="1863">
                  <c:v>1.4999999999999999E-2</c:v>
                </c:pt>
                <c:pt idx="1864">
                  <c:v>1.7000000000000001E-2</c:v>
                </c:pt>
                <c:pt idx="1865">
                  <c:v>1.7999999999999999E-2</c:v>
                </c:pt>
                <c:pt idx="1866">
                  <c:v>1.7999999999999999E-2</c:v>
                </c:pt>
                <c:pt idx="1867">
                  <c:v>1.2E-2</c:v>
                </c:pt>
                <c:pt idx="1868">
                  <c:v>1.6E-2</c:v>
                </c:pt>
                <c:pt idx="1869">
                  <c:v>1.2999999999999999E-2</c:v>
                </c:pt>
                <c:pt idx="1870">
                  <c:v>0.02</c:v>
                </c:pt>
                <c:pt idx="1871">
                  <c:v>3.5000000000000003E-2</c:v>
                </c:pt>
                <c:pt idx="1872">
                  <c:v>7.0000000000000001E-3</c:v>
                </c:pt>
                <c:pt idx="1873">
                  <c:v>1.0999999999999999E-2</c:v>
                </c:pt>
                <c:pt idx="1874">
                  <c:v>1.7999999999999999E-2</c:v>
                </c:pt>
                <c:pt idx="1875">
                  <c:v>2.1000000000000001E-2</c:v>
                </c:pt>
                <c:pt idx="1876">
                  <c:v>3.5000000000000003E-2</c:v>
                </c:pt>
                <c:pt idx="1877">
                  <c:v>7.9000000000000001E-2</c:v>
                </c:pt>
                <c:pt idx="1878">
                  <c:v>0.08</c:v>
                </c:pt>
                <c:pt idx="1879">
                  <c:v>0.112</c:v>
                </c:pt>
                <c:pt idx="1880">
                  <c:v>0.14299999999999999</c:v>
                </c:pt>
                <c:pt idx="1881">
                  <c:v>0.189</c:v>
                </c:pt>
                <c:pt idx="1882">
                  <c:v>0.19800000000000001</c:v>
                </c:pt>
                <c:pt idx="1883">
                  <c:v>0.248</c:v>
                </c:pt>
                <c:pt idx="1884">
                  <c:v>0.29299999999999998</c:v>
                </c:pt>
                <c:pt idx="1885">
                  <c:v>3.1E-2</c:v>
                </c:pt>
                <c:pt idx="1886">
                  <c:v>7.5999999999999998E-2</c:v>
                </c:pt>
                <c:pt idx="1887">
                  <c:v>0.09</c:v>
                </c:pt>
                <c:pt idx="1888">
                  <c:v>0.11600000000000001</c:v>
                </c:pt>
                <c:pt idx="1889">
                  <c:v>0.14099999999999999</c:v>
                </c:pt>
                <c:pt idx="1890">
                  <c:v>0.17100000000000001</c:v>
                </c:pt>
                <c:pt idx="1891">
                  <c:v>0.20699999999999999</c:v>
                </c:pt>
                <c:pt idx="1892">
                  <c:v>0.252</c:v>
                </c:pt>
                <c:pt idx="1893">
                  <c:v>0.30599999999999999</c:v>
                </c:pt>
                <c:pt idx="1894">
                  <c:v>0.314</c:v>
                </c:pt>
                <c:pt idx="1895">
                  <c:v>0.34799999999999998</c:v>
                </c:pt>
                <c:pt idx="1896">
                  <c:v>0.36</c:v>
                </c:pt>
                <c:pt idx="1897">
                  <c:v>0.38200000000000001</c:v>
                </c:pt>
                <c:pt idx="1898">
                  <c:v>0.02</c:v>
                </c:pt>
                <c:pt idx="1899">
                  <c:v>2.5000000000000001E-2</c:v>
                </c:pt>
                <c:pt idx="1900">
                  <c:v>4.2999999999999997E-2</c:v>
                </c:pt>
                <c:pt idx="1901">
                  <c:v>4.9000000000000002E-2</c:v>
                </c:pt>
                <c:pt idx="1902">
                  <c:v>5.1999999999999998E-2</c:v>
                </c:pt>
                <c:pt idx="1903">
                  <c:v>5.3999999999999999E-2</c:v>
                </c:pt>
                <c:pt idx="1904">
                  <c:v>5.7000000000000002E-2</c:v>
                </c:pt>
                <c:pt idx="1905">
                  <c:v>0.06</c:v>
                </c:pt>
                <c:pt idx="1906">
                  <c:v>6.2E-2</c:v>
                </c:pt>
                <c:pt idx="1907">
                  <c:v>0.09</c:v>
                </c:pt>
                <c:pt idx="1908">
                  <c:v>0.25</c:v>
                </c:pt>
                <c:pt idx="1909">
                  <c:v>0.28999999999999998</c:v>
                </c:pt>
                <c:pt idx="1910">
                  <c:v>0.36199999999999999</c:v>
                </c:pt>
                <c:pt idx="1911">
                  <c:v>7.2999999999999995E-2</c:v>
                </c:pt>
                <c:pt idx="1912">
                  <c:v>9.9000000000000005E-2</c:v>
                </c:pt>
                <c:pt idx="1913">
                  <c:v>0.21199999999999999</c:v>
                </c:pt>
                <c:pt idx="1914">
                  <c:v>0.249</c:v>
                </c:pt>
                <c:pt idx="1915">
                  <c:v>0.32500000000000001</c:v>
                </c:pt>
                <c:pt idx="1916">
                  <c:v>0.38800000000000001</c:v>
                </c:pt>
                <c:pt idx="1917">
                  <c:v>0.44600000000000001</c:v>
                </c:pt>
                <c:pt idx="1918">
                  <c:v>0.48599999999999999</c:v>
                </c:pt>
                <c:pt idx="1919">
                  <c:v>0.53100000000000003</c:v>
                </c:pt>
                <c:pt idx="1920">
                  <c:v>0.59</c:v>
                </c:pt>
                <c:pt idx="1921">
                  <c:v>0.623</c:v>
                </c:pt>
                <c:pt idx="1922">
                  <c:v>0.61899999999999999</c:v>
                </c:pt>
                <c:pt idx="1923">
                  <c:v>0.623</c:v>
                </c:pt>
                <c:pt idx="1924">
                  <c:v>0.16400000000000001</c:v>
                </c:pt>
                <c:pt idx="1925">
                  <c:v>0.18099999999999999</c:v>
                </c:pt>
                <c:pt idx="1926">
                  <c:v>0.19400000000000001</c:v>
                </c:pt>
                <c:pt idx="1927">
                  <c:v>0.29699999999999999</c:v>
                </c:pt>
                <c:pt idx="1928">
                  <c:v>0.318</c:v>
                </c:pt>
                <c:pt idx="1929">
                  <c:v>0.35</c:v>
                </c:pt>
                <c:pt idx="1930">
                  <c:v>0.38</c:v>
                </c:pt>
                <c:pt idx="1931">
                  <c:v>0.42099999999999999</c:v>
                </c:pt>
                <c:pt idx="1932">
                  <c:v>0.441</c:v>
                </c:pt>
                <c:pt idx="1933">
                  <c:v>0.48299999999999998</c:v>
                </c:pt>
                <c:pt idx="1934">
                  <c:v>0.53300000000000003</c:v>
                </c:pt>
                <c:pt idx="1935">
                  <c:v>0.55200000000000005</c:v>
                </c:pt>
                <c:pt idx="1936">
                  <c:v>0.60299999999999998</c:v>
                </c:pt>
                <c:pt idx="1937">
                  <c:v>0.105</c:v>
                </c:pt>
                <c:pt idx="1938">
                  <c:v>0.156</c:v>
                </c:pt>
                <c:pt idx="1939">
                  <c:v>0.17499999999999999</c:v>
                </c:pt>
                <c:pt idx="1940">
                  <c:v>0.19700000000000001</c:v>
                </c:pt>
                <c:pt idx="1941">
                  <c:v>0.221</c:v>
                </c:pt>
                <c:pt idx="1942">
                  <c:v>0.23400000000000001</c:v>
                </c:pt>
                <c:pt idx="1943">
                  <c:v>0.254</c:v>
                </c:pt>
                <c:pt idx="1944">
                  <c:v>0.27900000000000003</c:v>
                </c:pt>
                <c:pt idx="1945">
                  <c:v>0.38</c:v>
                </c:pt>
                <c:pt idx="1946">
                  <c:v>0.41499999999999998</c:v>
                </c:pt>
                <c:pt idx="1947">
                  <c:v>0.45300000000000001</c:v>
                </c:pt>
                <c:pt idx="1948">
                  <c:v>0.48</c:v>
                </c:pt>
                <c:pt idx="1949">
                  <c:v>0.69</c:v>
                </c:pt>
                <c:pt idx="1950">
                  <c:v>4.9000000000000002E-2</c:v>
                </c:pt>
                <c:pt idx="1951">
                  <c:v>6.2E-2</c:v>
                </c:pt>
                <c:pt idx="1952">
                  <c:v>0.10199999999999999</c:v>
                </c:pt>
                <c:pt idx="1953">
                  <c:v>0.192</c:v>
                </c:pt>
                <c:pt idx="1954">
                  <c:v>0.20699999999999999</c:v>
                </c:pt>
                <c:pt idx="1955">
                  <c:v>0.247</c:v>
                </c:pt>
                <c:pt idx="1956">
                  <c:v>0.28999999999999998</c:v>
                </c:pt>
                <c:pt idx="1957">
                  <c:v>0.37</c:v>
                </c:pt>
                <c:pt idx="1958">
                  <c:v>0.443</c:v>
                </c:pt>
                <c:pt idx="1959">
                  <c:v>0.53100000000000003</c:v>
                </c:pt>
                <c:pt idx="1960">
                  <c:v>0.69</c:v>
                </c:pt>
                <c:pt idx="1961">
                  <c:v>0.69</c:v>
                </c:pt>
                <c:pt idx="1962">
                  <c:v>0.69299999999999995</c:v>
                </c:pt>
                <c:pt idx="1963">
                  <c:v>3.5999999999999997E-2</c:v>
                </c:pt>
                <c:pt idx="1964">
                  <c:v>4.4999999999999998E-2</c:v>
                </c:pt>
                <c:pt idx="1965">
                  <c:v>6.6000000000000003E-2</c:v>
                </c:pt>
                <c:pt idx="1966">
                  <c:v>8.8999999999999996E-2</c:v>
                </c:pt>
                <c:pt idx="1967">
                  <c:v>0.15</c:v>
                </c:pt>
                <c:pt idx="1968">
                  <c:v>0.215</c:v>
                </c:pt>
                <c:pt idx="1969">
                  <c:v>0.247</c:v>
                </c:pt>
                <c:pt idx="1970">
                  <c:v>0.28299999999999997</c:v>
                </c:pt>
                <c:pt idx="1971">
                  <c:v>0.32400000000000001</c:v>
                </c:pt>
                <c:pt idx="1972">
                  <c:v>0.36599999999999999</c:v>
                </c:pt>
                <c:pt idx="1973">
                  <c:v>0.39900000000000002</c:v>
                </c:pt>
                <c:pt idx="1974">
                  <c:v>0.4</c:v>
                </c:pt>
                <c:pt idx="1975">
                  <c:v>0.45900000000000002</c:v>
                </c:pt>
                <c:pt idx="1976">
                  <c:v>0.02</c:v>
                </c:pt>
                <c:pt idx="1977">
                  <c:v>2.9000000000000001E-2</c:v>
                </c:pt>
                <c:pt idx="1978">
                  <c:v>4.1000000000000002E-2</c:v>
                </c:pt>
                <c:pt idx="1979">
                  <c:v>8.3000000000000004E-2</c:v>
                </c:pt>
                <c:pt idx="1980">
                  <c:v>0.129</c:v>
                </c:pt>
                <c:pt idx="1981">
                  <c:v>0.152</c:v>
                </c:pt>
                <c:pt idx="1982">
                  <c:v>0.18</c:v>
                </c:pt>
                <c:pt idx="1983">
                  <c:v>0.247</c:v>
                </c:pt>
                <c:pt idx="1984">
                  <c:v>0.26800000000000002</c:v>
                </c:pt>
                <c:pt idx="1985">
                  <c:v>0.28999999999999998</c:v>
                </c:pt>
                <c:pt idx="1986">
                  <c:v>0.43</c:v>
                </c:pt>
                <c:pt idx="1987">
                  <c:v>0.49</c:v>
                </c:pt>
                <c:pt idx="1988">
                  <c:v>0.63800000000000001</c:v>
                </c:pt>
                <c:pt idx="1989">
                  <c:v>1E-3</c:v>
                </c:pt>
                <c:pt idx="1990">
                  <c:v>2E-3</c:v>
                </c:pt>
                <c:pt idx="1991">
                  <c:v>3.0000000000000001E-3</c:v>
                </c:pt>
                <c:pt idx="1992">
                  <c:v>4.0000000000000001E-3</c:v>
                </c:pt>
                <c:pt idx="1993">
                  <c:v>4.0000000000000001E-3</c:v>
                </c:pt>
                <c:pt idx="1994">
                  <c:v>6.0000000000000001E-3</c:v>
                </c:pt>
                <c:pt idx="1995">
                  <c:v>6.0000000000000001E-3</c:v>
                </c:pt>
                <c:pt idx="1996">
                  <c:v>2.1000000000000001E-2</c:v>
                </c:pt>
                <c:pt idx="1997">
                  <c:v>4.4999999999999998E-2</c:v>
                </c:pt>
                <c:pt idx="1998">
                  <c:v>7.6999999999999999E-2</c:v>
                </c:pt>
                <c:pt idx="1999">
                  <c:v>0.08</c:v>
                </c:pt>
                <c:pt idx="2000">
                  <c:v>7.0000000000000007E-2</c:v>
                </c:pt>
                <c:pt idx="2001">
                  <c:v>0.08</c:v>
                </c:pt>
                <c:pt idx="2002">
                  <c:v>6.0000000000000001E-3</c:v>
                </c:pt>
                <c:pt idx="2003">
                  <c:v>1.7000000000000001E-2</c:v>
                </c:pt>
                <c:pt idx="2004">
                  <c:v>2.1999999999999999E-2</c:v>
                </c:pt>
                <c:pt idx="2005">
                  <c:v>2.8000000000000001E-2</c:v>
                </c:pt>
                <c:pt idx="2006">
                  <c:v>3.1E-2</c:v>
                </c:pt>
                <c:pt idx="2007">
                  <c:v>3.4000000000000002E-2</c:v>
                </c:pt>
                <c:pt idx="2008">
                  <c:v>4.4999999999999998E-2</c:v>
                </c:pt>
                <c:pt idx="2009">
                  <c:v>4.7E-2</c:v>
                </c:pt>
                <c:pt idx="2010">
                  <c:v>0.05</c:v>
                </c:pt>
                <c:pt idx="2011">
                  <c:v>0.06</c:v>
                </c:pt>
                <c:pt idx="2012">
                  <c:v>7.0000000000000007E-2</c:v>
                </c:pt>
                <c:pt idx="2013">
                  <c:v>0.11</c:v>
                </c:pt>
                <c:pt idx="2014">
                  <c:v>0.129</c:v>
                </c:pt>
                <c:pt idx="2015">
                  <c:v>0.48799999999999999</c:v>
                </c:pt>
                <c:pt idx="2016">
                  <c:v>0.503</c:v>
                </c:pt>
                <c:pt idx="2017">
                  <c:v>0.50800000000000001</c:v>
                </c:pt>
                <c:pt idx="2018">
                  <c:v>0.5</c:v>
                </c:pt>
                <c:pt idx="2019">
                  <c:v>0.50600000000000001</c:v>
                </c:pt>
                <c:pt idx="2020">
                  <c:v>0.503</c:v>
                </c:pt>
                <c:pt idx="2021">
                  <c:v>0.502</c:v>
                </c:pt>
                <c:pt idx="2022">
                  <c:v>0.504</c:v>
                </c:pt>
                <c:pt idx="2023">
                  <c:v>0.54500000000000004</c:v>
                </c:pt>
                <c:pt idx="2024">
                  <c:v>0.54200000000000004</c:v>
                </c:pt>
                <c:pt idx="2025">
                  <c:v>0.54200000000000004</c:v>
                </c:pt>
                <c:pt idx="2026">
                  <c:v>0.496</c:v>
                </c:pt>
                <c:pt idx="2027">
                  <c:v>0.50900000000000001</c:v>
                </c:pt>
                <c:pt idx="2028">
                  <c:v>4.5999999999999999E-2</c:v>
                </c:pt>
                <c:pt idx="2029">
                  <c:v>6.3E-2</c:v>
                </c:pt>
                <c:pt idx="2030">
                  <c:v>7.5999999999999998E-2</c:v>
                </c:pt>
                <c:pt idx="2031">
                  <c:v>0.10199999999999999</c:v>
                </c:pt>
                <c:pt idx="2032">
                  <c:v>0.13300000000000001</c:v>
                </c:pt>
                <c:pt idx="2033">
                  <c:v>0.13800000000000001</c:v>
                </c:pt>
                <c:pt idx="2034">
                  <c:v>0.14199999999999999</c:v>
                </c:pt>
                <c:pt idx="2035">
                  <c:v>0.14599999999999999</c:v>
                </c:pt>
                <c:pt idx="2036">
                  <c:v>0.155</c:v>
                </c:pt>
                <c:pt idx="2037">
                  <c:v>0.16400000000000001</c:v>
                </c:pt>
                <c:pt idx="2038">
                  <c:v>0.188</c:v>
                </c:pt>
                <c:pt idx="2039">
                  <c:v>0.20200000000000001</c:v>
                </c:pt>
                <c:pt idx="2040">
                  <c:v>0.216</c:v>
                </c:pt>
                <c:pt idx="2041">
                  <c:v>2.1999999999999999E-2</c:v>
                </c:pt>
                <c:pt idx="2042">
                  <c:v>4.7E-2</c:v>
                </c:pt>
                <c:pt idx="2043">
                  <c:v>6.4000000000000001E-2</c:v>
                </c:pt>
                <c:pt idx="2044">
                  <c:v>0.08</c:v>
                </c:pt>
                <c:pt idx="2045">
                  <c:v>0.10199999999999999</c:v>
                </c:pt>
                <c:pt idx="2046">
                  <c:v>0.127</c:v>
                </c:pt>
                <c:pt idx="2047">
                  <c:v>0.19500000000000001</c:v>
                </c:pt>
                <c:pt idx="2048">
                  <c:v>0.3</c:v>
                </c:pt>
                <c:pt idx="2049">
                  <c:v>0.36</c:v>
                </c:pt>
                <c:pt idx="2050">
                  <c:v>0.38</c:v>
                </c:pt>
                <c:pt idx="2051">
                  <c:v>0.41</c:v>
                </c:pt>
                <c:pt idx="2052">
                  <c:v>0.47499999999999998</c:v>
                </c:pt>
                <c:pt idx="2053">
                  <c:v>0.54</c:v>
                </c:pt>
                <c:pt idx="2054">
                  <c:v>4.0000000000000001E-3</c:v>
                </c:pt>
                <c:pt idx="2055">
                  <c:v>0.01</c:v>
                </c:pt>
                <c:pt idx="2056">
                  <c:v>0.01</c:v>
                </c:pt>
                <c:pt idx="2057">
                  <c:v>2.1000000000000001E-2</c:v>
                </c:pt>
                <c:pt idx="2058">
                  <c:v>4.3999999999999997E-2</c:v>
                </c:pt>
                <c:pt idx="2059">
                  <c:v>4.8000000000000001E-2</c:v>
                </c:pt>
                <c:pt idx="2060">
                  <c:v>5.6000000000000001E-2</c:v>
                </c:pt>
                <c:pt idx="2061">
                  <c:v>7.6999999999999999E-2</c:v>
                </c:pt>
                <c:pt idx="2062">
                  <c:v>0.106</c:v>
                </c:pt>
                <c:pt idx="2063">
                  <c:v>0.14499999999999999</c:v>
                </c:pt>
                <c:pt idx="2064">
                  <c:v>0.16</c:v>
                </c:pt>
                <c:pt idx="2065">
                  <c:v>0.17499999999999999</c:v>
                </c:pt>
                <c:pt idx="2066">
                  <c:v>0.192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0.23499999999999999</c:v>
                </c:pt>
                <c:pt idx="2072">
                  <c:v>0.26300000000000001</c:v>
                </c:pt>
                <c:pt idx="2073">
                  <c:v>0.27200000000000002</c:v>
                </c:pt>
                <c:pt idx="2074">
                  <c:v>0.33200000000000002</c:v>
                </c:pt>
                <c:pt idx="2075">
                  <c:v>0.35599999999999998</c:v>
                </c:pt>
                <c:pt idx="2076">
                  <c:v>0.38100000000000001</c:v>
                </c:pt>
                <c:pt idx="2077">
                  <c:v>0.40899999999999997</c:v>
                </c:pt>
                <c:pt idx="2078">
                  <c:v>0.42199999999999999</c:v>
                </c:pt>
                <c:pt idx="2079">
                  <c:v>0.48099999999999998</c:v>
                </c:pt>
                <c:pt idx="2080">
                  <c:v>7.3999999999999996E-2</c:v>
                </c:pt>
                <c:pt idx="2081">
                  <c:v>0.11</c:v>
                </c:pt>
                <c:pt idx="2082">
                  <c:v>0.14299999999999999</c:v>
                </c:pt>
                <c:pt idx="2083">
                  <c:v>0.14599999999999999</c:v>
                </c:pt>
                <c:pt idx="2084">
                  <c:v>0.24299999999999999</c:v>
                </c:pt>
                <c:pt idx="2085">
                  <c:v>0.254</c:v>
                </c:pt>
                <c:pt idx="2086">
                  <c:v>0.35</c:v>
                </c:pt>
                <c:pt idx="2087">
                  <c:v>0.38400000000000001</c:v>
                </c:pt>
                <c:pt idx="2088">
                  <c:v>0.40400000000000003</c:v>
                </c:pt>
                <c:pt idx="2089">
                  <c:v>0.40400000000000003</c:v>
                </c:pt>
                <c:pt idx="2090">
                  <c:v>0.41</c:v>
                </c:pt>
                <c:pt idx="2091">
                  <c:v>0.432</c:v>
                </c:pt>
                <c:pt idx="2092">
                  <c:v>0.47099999999999997</c:v>
                </c:pt>
                <c:pt idx="2093">
                  <c:v>1E-3</c:v>
                </c:pt>
                <c:pt idx="2094">
                  <c:v>2E-3</c:v>
                </c:pt>
                <c:pt idx="2095">
                  <c:v>2E-3</c:v>
                </c:pt>
                <c:pt idx="2096">
                  <c:v>2E-3</c:v>
                </c:pt>
                <c:pt idx="2097">
                  <c:v>2E-3</c:v>
                </c:pt>
                <c:pt idx="2098">
                  <c:v>2E-3</c:v>
                </c:pt>
                <c:pt idx="2099">
                  <c:v>2E-3</c:v>
                </c:pt>
                <c:pt idx="2100">
                  <c:v>2E-3</c:v>
                </c:pt>
                <c:pt idx="2101">
                  <c:v>3.0000000000000001E-3</c:v>
                </c:pt>
                <c:pt idx="2102">
                  <c:v>3.0000000000000001E-3</c:v>
                </c:pt>
                <c:pt idx="2103">
                  <c:v>6.0000000000000001E-3</c:v>
                </c:pt>
                <c:pt idx="2104">
                  <c:v>8.9999999999999993E-3</c:v>
                </c:pt>
                <c:pt idx="2105">
                  <c:v>1.2999999999999999E-2</c:v>
                </c:pt>
                <c:pt idx="2106">
                  <c:v>0.36</c:v>
                </c:pt>
                <c:pt idx="2107">
                  <c:v>0.41699999999999998</c:v>
                </c:pt>
                <c:pt idx="2108">
                  <c:v>0.47</c:v>
                </c:pt>
                <c:pt idx="2109">
                  <c:v>0.53800000000000003</c:v>
                </c:pt>
                <c:pt idx="2110">
                  <c:v>0.62</c:v>
                </c:pt>
                <c:pt idx="2111">
                  <c:v>0.61</c:v>
                </c:pt>
                <c:pt idx="2112">
                  <c:v>0.59</c:v>
                </c:pt>
                <c:pt idx="2113">
                  <c:v>0.69899999999999995</c:v>
                </c:pt>
                <c:pt idx="2114">
                  <c:v>0.69</c:v>
                </c:pt>
                <c:pt idx="2115">
                  <c:v>0.69</c:v>
                </c:pt>
                <c:pt idx="2116">
                  <c:v>0.71</c:v>
                </c:pt>
                <c:pt idx="2117">
                  <c:v>0.71</c:v>
                </c:pt>
                <c:pt idx="2118">
                  <c:v>0.72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9.4E-2</c:v>
                </c:pt>
                <c:pt idx="2133">
                  <c:v>0.125</c:v>
                </c:pt>
                <c:pt idx="2134">
                  <c:v>0.40100000000000002</c:v>
                </c:pt>
                <c:pt idx="2135">
                  <c:v>0.43</c:v>
                </c:pt>
                <c:pt idx="2136">
                  <c:v>0.52900000000000003</c:v>
                </c:pt>
                <c:pt idx="2137">
                  <c:v>0.55200000000000005</c:v>
                </c:pt>
                <c:pt idx="2138">
                  <c:v>0.56100000000000005</c:v>
                </c:pt>
                <c:pt idx="2139">
                  <c:v>0.61799999999999999</c:v>
                </c:pt>
                <c:pt idx="2140">
                  <c:v>0.66100000000000003</c:v>
                </c:pt>
                <c:pt idx="2141">
                  <c:v>0.7</c:v>
                </c:pt>
                <c:pt idx="2142">
                  <c:v>0.75700000000000001</c:v>
                </c:pt>
                <c:pt idx="2143">
                  <c:v>0.74399999999999999</c:v>
                </c:pt>
                <c:pt idx="2144">
                  <c:v>0.76700000000000002</c:v>
                </c:pt>
                <c:pt idx="2145">
                  <c:v>0.151</c:v>
                </c:pt>
                <c:pt idx="2146">
                  <c:v>0.30199999999999999</c:v>
                </c:pt>
                <c:pt idx="2147">
                  <c:v>0.27800000000000002</c:v>
                </c:pt>
                <c:pt idx="2148">
                  <c:v>0.31900000000000001</c:v>
                </c:pt>
                <c:pt idx="2149">
                  <c:v>0.40799999999999997</c:v>
                </c:pt>
                <c:pt idx="2150">
                  <c:v>0.46800000000000003</c:v>
                </c:pt>
                <c:pt idx="2151">
                  <c:v>0.54</c:v>
                </c:pt>
                <c:pt idx="2152">
                  <c:v>0.56699999999999995</c:v>
                </c:pt>
                <c:pt idx="2153">
                  <c:v>0.57999999999999996</c:v>
                </c:pt>
                <c:pt idx="2154">
                  <c:v>0.64</c:v>
                </c:pt>
                <c:pt idx="2155">
                  <c:v>0.7</c:v>
                </c:pt>
                <c:pt idx="2156">
                  <c:v>0.67300000000000004</c:v>
                </c:pt>
                <c:pt idx="2157">
                  <c:v>0.68300000000000005</c:v>
                </c:pt>
                <c:pt idx="2158">
                  <c:v>5.0000000000000001E-3</c:v>
                </c:pt>
                <c:pt idx="2159">
                  <c:v>5.0000000000000001E-3</c:v>
                </c:pt>
                <c:pt idx="2160">
                  <c:v>5.0000000000000001E-3</c:v>
                </c:pt>
                <c:pt idx="2161">
                  <c:v>6.0000000000000001E-3</c:v>
                </c:pt>
                <c:pt idx="2162">
                  <c:v>6.0000000000000001E-3</c:v>
                </c:pt>
                <c:pt idx="2163">
                  <c:v>8.0000000000000002E-3</c:v>
                </c:pt>
                <c:pt idx="2164">
                  <c:v>1.6E-2</c:v>
                </c:pt>
                <c:pt idx="2165">
                  <c:v>0.02</c:v>
                </c:pt>
                <c:pt idx="2166">
                  <c:v>0.03</c:v>
                </c:pt>
                <c:pt idx="2167">
                  <c:v>0.04</c:v>
                </c:pt>
                <c:pt idx="2168">
                  <c:v>0.05</c:v>
                </c:pt>
                <c:pt idx="2169">
                  <c:v>0.06</c:v>
                </c:pt>
                <c:pt idx="2170">
                  <c:v>7.0000000000000007E-2</c:v>
                </c:pt>
                <c:pt idx="2171">
                  <c:v>0</c:v>
                </c:pt>
                <c:pt idx="2172">
                  <c:v>1E-3</c:v>
                </c:pt>
                <c:pt idx="2173">
                  <c:v>1E-3</c:v>
                </c:pt>
                <c:pt idx="2174">
                  <c:v>4.0000000000000001E-3</c:v>
                </c:pt>
                <c:pt idx="2175">
                  <c:v>1.0999999999999999E-2</c:v>
                </c:pt>
                <c:pt idx="2176">
                  <c:v>1.0999999999999999E-2</c:v>
                </c:pt>
                <c:pt idx="2177">
                  <c:v>1.0999999999999999E-2</c:v>
                </c:pt>
                <c:pt idx="2178">
                  <c:v>1.0999999999999999E-2</c:v>
                </c:pt>
                <c:pt idx="2179">
                  <c:v>1.0999999999999999E-2</c:v>
                </c:pt>
                <c:pt idx="2180">
                  <c:v>1.2E-2</c:v>
                </c:pt>
                <c:pt idx="2181">
                  <c:v>1.2E-2</c:v>
                </c:pt>
                <c:pt idx="2182">
                  <c:v>1.2999999999999999E-2</c:v>
                </c:pt>
                <c:pt idx="2183">
                  <c:v>1.4E-2</c:v>
                </c:pt>
                <c:pt idx="2184">
                  <c:v>5.2999999999999999E-2</c:v>
                </c:pt>
                <c:pt idx="2185">
                  <c:v>6.3E-2</c:v>
                </c:pt>
                <c:pt idx="2186">
                  <c:v>6.7000000000000004E-2</c:v>
                </c:pt>
                <c:pt idx="2187">
                  <c:v>7.0000000000000007E-2</c:v>
                </c:pt>
                <c:pt idx="2188">
                  <c:v>8.4000000000000005E-2</c:v>
                </c:pt>
                <c:pt idx="2189">
                  <c:v>7.4999999999999997E-2</c:v>
                </c:pt>
                <c:pt idx="2190">
                  <c:v>7.5999999999999998E-2</c:v>
                </c:pt>
                <c:pt idx="2191">
                  <c:v>8.1000000000000003E-2</c:v>
                </c:pt>
                <c:pt idx="2192">
                  <c:v>8.4000000000000005E-2</c:v>
                </c:pt>
                <c:pt idx="2193">
                  <c:v>0.1</c:v>
                </c:pt>
                <c:pt idx="2194">
                  <c:v>0.24</c:v>
                </c:pt>
                <c:pt idx="2195">
                  <c:v>0.34</c:v>
                </c:pt>
                <c:pt idx="2196">
                  <c:v>0.41</c:v>
                </c:pt>
                <c:pt idx="2197">
                  <c:v>0.44700000000000001</c:v>
                </c:pt>
                <c:pt idx="2198">
                  <c:v>0.56599999999999995</c:v>
                </c:pt>
                <c:pt idx="2199">
                  <c:v>0.59399999999999997</c:v>
                </c:pt>
                <c:pt idx="2200">
                  <c:v>0.65500000000000003</c:v>
                </c:pt>
                <c:pt idx="2201">
                  <c:v>0.72699999999999998</c:v>
                </c:pt>
                <c:pt idx="2202">
                  <c:v>0.73499999999999999</c:v>
                </c:pt>
                <c:pt idx="2203">
                  <c:v>0.78100000000000003</c:v>
                </c:pt>
                <c:pt idx="2204">
                  <c:v>0.78800000000000003</c:v>
                </c:pt>
                <c:pt idx="2205">
                  <c:v>0.81</c:v>
                </c:pt>
                <c:pt idx="2206">
                  <c:v>0.81599999999999995</c:v>
                </c:pt>
                <c:pt idx="2207">
                  <c:v>0.83699999999999997</c:v>
                </c:pt>
                <c:pt idx="2208">
                  <c:v>0.83799999999999997</c:v>
                </c:pt>
                <c:pt idx="2209">
                  <c:v>0.84099999999999997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0.13600000000000001</c:v>
                </c:pt>
                <c:pt idx="2224">
                  <c:v>0.18099999999999999</c:v>
                </c:pt>
                <c:pt idx="2225">
                  <c:v>0.20399999999999999</c:v>
                </c:pt>
                <c:pt idx="2226">
                  <c:v>0.39900000000000002</c:v>
                </c:pt>
                <c:pt idx="2227">
                  <c:v>0.44</c:v>
                </c:pt>
                <c:pt idx="2228">
                  <c:v>0.47899999999999998</c:v>
                </c:pt>
                <c:pt idx="2229">
                  <c:v>0.504</c:v>
                </c:pt>
                <c:pt idx="2230">
                  <c:v>0.55100000000000005</c:v>
                </c:pt>
                <c:pt idx="2231">
                  <c:v>0.59599999999999997</c:v>
                </c:pt>
                <c:pt idx="2232">
                  <c:v>0.624</c:v>
                </c:pt>
                <c:pt idx="2233">
                  <c:v>0.65800000000000003</c:v>
                </c:pt>
                <c:pt idx="2234">
                  <c:v>0.67600000000000005</c:v>
                </c:pt>
                <c:pt idx="2235">
                  <c:v>0.69799999999999995</c:v>
                </c:pt>
                <c:pt idx="2236">
                  <c:v>6.0000000000000001E-3</c:v>
                </c:pt>
                <c:pt idx="2237">
                  <c:v>8.0000000000000002E-3</c:v>
                </c:pt>
                <c:pt idx="2238">
                  <c:v>1.0999999999999999E-2</c:v>
                </c:pt>
                <c:pt idx="2239">
                  <c:v>1.4999999999999999E-2</c:v>
                </c:pt>
                <c:pt idx="2240">
                  <c:v>1.4E-2</c:v>
                </c:pt>
                <c:pt idx="2241">
                  <c:v>1.7999999999999999E-2</c:v>
                </c:pt>
                <c:pt idx="2242">
                  <c:v>2.5000000000000001E-2</c:v>
                </c:pt>
                <c:pt idx="2243">
                  <c:v>3.9E-2</c:v>
                </c:pt>
                <c:pt idx="2244">
                  <c:v>5.8000000000000003E-2</c:v>
                </c:pt>
                <c:pt idx="2245">
                  <c:v>8.7999999999999995E-2</c:v>
                </c:pt>
                <c:pt idx="2246">
                  <c:v>0.12</c:v>
                </c:pt>
                <c:pt idx="2247">
                  <c:v>0.15</c:v>
                </c:pt>
                <c:pt idx="2248">
                  <c:v>0.183</c:v>
                </c:pt>
                <c:pt idx="2249">
                  <c:v>5.8999999999999997E-2</c:v>
                </c:pt>
                <c:pt idx="2250">
                  <c:v>7.6999999999999999E-2</c:v>
                </c:pt>
                <c:pt idx="2251">
                  <c:v>0.21199999999999999</c:v>
                </c:pt>
                <c:pt idx="2252">
                  <c:v>0.23</c:v>
                </c:pt>
                <c:pt idx="2253">
                  <c:v>0.247</c:v>
                </c:pt>
                <c:pt idx="2254">
                  <c:v>0.34</c:v>
                </c:pt>
                <c:pt idx="2255">
                  <c:v>0.49</c:v>
                </c:pt>
                <c:pt idx="2256">
                  <c:v>0.52</c:v>
                </c:pt>
                <c:pt idx="2257">
                  <c:v>0.6</c:v>
                </c:pt>
                <c:pt idx="2258">
                  <c:v>0.69</c:v>
                </c:pt>
                <c:pt idx="2259">
                  <c:v>0.76</c:v>
                </c:pt>
                <c:pt idx="2260">
                  <c:v>0.77600000000000002</c:v>
                </c:pt>
                <c:pt idx="2261">
                  <c:v>0.79300000000000004</c:v>
                </c:pt>
                <c:pt idx="2262">
                  <c:v>5.0999999999999997E-2</c:v>
                </c:pt>
                <c:pt idx="2263">
                  <c:v>8.2000000000000003E-2</c:v>
                </c:pt>
                <c:pt idx="2264">
                  <c:v>0.14599999999999999</c:v>
                </c:pt>
                <c:pt idx="2265">
                  <c:v>0.21</c:v>
                </c:pt>
                <c:pt idx="2266">
                  <c:v>0.214</c:v>
                </c:pt>
                <c:pt idx="2267">
                  <c:v>0.216</c:v>
                </c:pt>
                <c:pt idx="2268">
                  <c:v>0.245</c:v>
                </c:pt>
                <c:pt idx="2269">
                  <c:v>0.27900000000000003</c:v>
                </c:pt>
                <c:pt idx="2270">
                  <c:v>0.32</c:v>
                </c:pt>
                <c:pt idx="2271">
                  <c:v>0.36</c:v>
                </c:pt>
                <c:pt idx="2272">
                  <c:v>0.433</c:v>
                </c:pt>
                <c:pt idx="2273">
                  <c:v>0.45</c:v>
                </c:pt>
                <c:pt idx="2274">
                  <c:v>0.34799999999999998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3.2000000000000001E-2</c:v>
                </c:pt>
                <c:pt idx="2289">
                  <c:v>5.0999999999999997E-2</c:v>
                </c:pt>
                <c:pt idx="2290">
                  <c:v>5.5E-2</c:v>
                </c:pt>
                <c:pt idx="2291">
                  <c:v>6.5000000000000002E-2</c:v>
                </c:pt>
                <c:pt idx="2292">
                  <c:v>7.3999999999999996E-2</c:v>
                </c:pt>
                <c:pt idx="2293">
                  <c:v>9.1999999999999998E-2</c:v>
                </c:pt>
                <c:pt idx="2294">
                  <c:v>0.12</c:v>
                </c:pt>
                <c:pt idx="2295">
                  <c:v>0.16</c:v>
                </c:pt>
                <c:pt idx="2296">
                  <c:v>0.21</c:v>
                </c:pt>
                <c:pt idx="2297">
                  <c:v>0.31</c:v>
                </c:pt>
                <c:pt idx="2298">
                  <c:v>0.38500000000000001</c:v>
                </c:pt>
                <c:pt idx="2299">
                  <c:v>0.43</c:v>
                </c:pt>
                <c:pt idx="2300">
                  <c:v>0.47499999999999998</c:v>
                </c:pt>
                <c:pt idx="2301">
                  <c:v>0</c:v>
                </c:pt>
                <c:pt idx="2302">
                  <c:v>1E-3</c:v>
                </c:pt>
                <c:pt idx="2303">
                  <c:v>4.0000000000000001E-3</c:v>
                </c:pt>
                <c:pt idx="2304">
                  <c:v>5.0000000000000001E-3</c:v>
                </c:pt>
                <c:pt idx="2305">
                  <c:v>8.0000000000000002E-3</c:v>
                </c:pt>
                <c:pt idx="2306">
                  <c:v>1.2999999999999999E-2</c:v>
                </c:pt>
                <c:pt idx="2307">
                  <c:v>1.2999999999999999E-2</c:v>
                </c:pt>
                <c:pt idx="2308">
                  <c:v>8.6999999999999994E-2</c:v>
                </c:pt>
                <c:pt idx="2309">
                  <c:v>8.6999999999999994E-2</c:v>
                </c:pt>
                <c:pt idx="2310">
                  <c:v>0</c:v>
                </c:pt>
                <c:pt idx="2311">
                  <c:v>0.16700000000000001</c:v>
                </c:pt>
                <c:pt idx="2312">
                  <c:v>0.17299999999999999</c:v>
                </c:pt>
                <c:pt idx="2313">
                  <c:v>0.21</c:v>
                </c:pt>
                <c:pt idx="2314">
                  <c:v>2.5000000000000001E-2</c:v>
                </c:pt>
                <c:pt idx="2315">
                  <c:v>3.1E-2</c:v>
                </c:pt>
                <c:pt idx="2316">
                  <c:v>4.2000000000000003E-2</c:v>
                </c:pt>
                <c:pt idx="2317">
                  <c:v>4.7E-2</c:v>
                </c:pt>
                <c:pt idx="2318">
                  <c:v>6.0999999999999999E-2</c:v>
                </c:pt>
                <c:pt idx="2319">
                  <c:v>6.4000000000000001E-2</c:v>
                </c:pt>
                <c:pt idx="2320">
                  <c:v>9.5000000000000001E-2</c:v>
                </c:pt>
                <c:pt idx="2321">
                  <c:v>0.14099999999999999</c:v>
                </c:pt>
                <c:pt idx="2322">
                  <c:v>0.21099999999999999</c:v>
                </c:pt>
                <c:pt idx="2323">
                  <c:v>0.314</c:v>
                </c:pt>
                <c:pt idx="2324">
                  <c:v>0.316</c:v>
                </c:pt>
                <c:pt idx="2325">
                  <c:v>0.32</c:v>
                </c:pt>
                <c:pt idx="2326">
                  <c:v>0.34699999999999998</c:v>
                </c:pt>
                <c:pt idx="2327">
                  <c:v>8.9999999999999993E-3</c:v>
                </c:pt>
                <c:pt idx="2328">
                  <c:v>1.2999999999999999E-2</c:v>
                </c:pt>
                <c:pt idx="2329">
                  <c:v>1.7999999999999999E-2</c:v>
                </c:pt>
                <c:pt idx="2330">
                  <c:v>2.4E-2</c:v>
                </c:pt>
                <c:pt idx="2331">
                  <c:v>3.2000000000000001E-2</c:v>
                </c:pt>
                <c:pt idx="2332">
                  <c:v>3.6999999999999998E-2</c:v>
                </c:pt>
                <c:pt idx="2333">
                  <c:v>3.6999999999999998E-2</c:v>
                </c:pt>
                <c:pt idx="2334">
                  <c:v>4.1000000000000002E-2</c:v>
                </c:pt>
                <c:pt idx="2335">
                  <c:v>6.9000000000000006E-2</c:v>
                </c:pt>
                <c:pt idx="2336">
                  <c:v>8.8999999999999996E-2</c:v>
                </c:pt>
                <c:pt idx="2337">
                  <c:v>0.11</c:v>
                </c:pt>
                <c:pt idx="2338">
                  <c:v>0.18099999999999999</c:v>
                </c:pt>
                <c:pt idx="2339">
                  <c:v>0.20799999999999999</c:v>
                </c:pt>
                <c:pt idx="2340">
                  <c:v>0.45700000000000002</c:v>
                </c:pt>
                <c:pt idx="2341">
                  <c:v>0.51800000000000002</c:v>
                </c:pt>
                <c:pt idx="2342">
                  <c:v>0.70599999999999996</c:v>
                </c:pt>
                <c:pt idx="2343">
                  <c:v>0.79100000000000004</c:v>
                </c:pt>
                <c:pt idx="2344">
                  <c:v>0.83899999999999997</c:v>
                </c:pt>
                <c:pt idx="2345">
                  <c:v>0.84799999999999998</c:v>
                </c:pt>
                <c:pt idx="2346">
                  <c:v>0.878</c:v>
                </c:pt>
                <c:pt idx="2347">
                  <c:v>0.82</c:v>
                </c:pt>
                <c:pt idx="2348">
                  <c:v>0.9</c:v>
                </c:pt>
                <c:pt idx="2349">
                  <c:v>0.91</c:v>
                </c:pt>
                <c:pt idx="2350">
                  <c:v>0.9</c:v>
                </c:pt>
                <c:pt idx="2351">
                  <c:v>0.92800000000000005</c:v>
                </c:pt>
                <c:pt idx="2352">
                  <c:v>0.93200000000000005</c:v>
                </c:pt>
                <c:pt idx="2353">
                  <c:v>0.47099999999999997</c:v>
                </c:pt>
                <c:pt idx="2354">
                  <c:v>0.55100000000000005</c:v>
                </c:pt>
                <c:pt idx="2355">
                  <c:v>0.61399999999999999</c:v>
                </c:pt>
                <c:pt idx="2356">
                  <c:v>0.65100000000000002</c:v>
                </c:pt>
                <c:pt idx="2357">
                  <c:v>0.67800000000000005</c:v>
                </c:pt>
                <c:pt idx="2358">
                  <c:v>0.70099999999999996</c:v>
                </c:pt>
                <c:pt idx="2359">
                  <c:v>0.75700000000000001</c:v>
                </c:pt>
                <c:pt idx="2360">
                  <c:v>0.77200000000000002</c:v>
                </c:pt>
                <c:pt idx="2361">
                  <c:v>0.79200000000000004</c:v>
                </c:pt>
                <c:pt idx="2362">
                  <c:v>0.81299999999999994</c:v>
                </c:pt>
                <c:pt idx="2363">
                  <c:v>0.83899999999999997</c:v>
                </c:pt>
                <c:pt idx="2364">
                  <c:v>0.85199999999999998</c:v>
                </c:pt>
                <c:pt idx="2365">
                  <c:v>0.85199999999999998</c:v>
                </c:pt>
                <c:pt idx="2366">
                  <c:v>2E-3</c:v>
                </c:pt>
                <c:pt idx="2367">
                  <c:v>4.0000000000000001E-3</c:v>
                </c:pt>
                <c:pt idx="2368">
                  <c:v>2.1000000000000001E-2</c:v>
                </c:pt>
                <c:pt idx="2369">
                  <c:v>3.4000000000000002E-2</c:v>
                </c:pt>
                <c:pt idx="2370">
                  <c:v>4.2999999999999997E-2</c:v>
                </c:pt>
                <c:pt idx="2371">
                  <c:v>5.6000000000000001E-2</c:v>
                </c:pt>
                <c:pt idx="2372">
                  <c:v>7.8E-2</c:v>
                </c:pt>
                <c:pt idx="2373">
                  <c:v>0.115</c:v>
                </c:pt>
                <c:pt idx="2374">
                  <c:v>0.14000000000000001</c:v>
                </c:pt>
                <c:pt idx="2375">
                  <c:v>0.17299999999999999</c:v>
                </c:pt>
                <c:pt idx="2376">
                  <c:v>0.20699999999999999</c:v>
                </c:pt>
                <c:pt idx="2377">
                  <c:v>0.22500000000000001</c:v>
                </c:pt>
                <c:pt idx="2378">
                  <c:v>0.24299999999999999</c:v>
                </c:pt>
                <c:pt idx="2379">
                  <c:v>0</c:v>
                </c:pt>
                <c:pt idx="2380">
                  <c:v>1E-3</c:v>
                </c:pt>
                <c:pt idx="2381">
                  <c:v>1E-3</c:v>
                </c:pt>
                <c:pt idx="2382">
                  <c:v>1E-3</c:v>
                </c:pt>
                <c:pt idx="2383">
                  <c:v>1E-3</c:v>
                </c:pt>
                <c:pt idx="2384">
                  <c:v>3.0000000000000001E-3</c:v>
                </c:pt>
                <c:pt idx="2385">
                  <c:v>3.7999999999999999E-2</c:v>
                </c:pt>
                <c:pt idx="2386">
                  <c:v>7.1999999999999995E-2</c:v>
                </c:pt>
                <c:pt idx="2387">
                  <c:v>8.7999999999999995E-2</c:v>
                </c:pt>
                <c:pt idx="2388">
                  <c:v>0.10100000000000001</c:v>
                </c:pt>
                <c:pt idx="2389">
                  <c:v>0.11600000000000001</c:v>
                </c:pt>
                <c:pt idx="2390">
                  <c:v>0.13</c:v>
                </c:pt>
                <c:pt idx="2391">
                  <c:v>0.14499999999999999</c:v>
                </c:pt>
                <c:pt idx="2392">
                  <c:v>1E-3</c:v>
                </c:pt>
                <c:pt idx="2393">
                  <c:v>2E-3</c:v>
                </c:pt>
                <c:pt idx="2394">
                  <c:v>2E-3</c:v>
                </c:pt>
                <c:pt idx="2395">
                  <c:v>7.0000000000000001E-3</c:v>
                </c:pt>
                <c:pt idx="2396">
                  <c:v>8.9999999999999993E-3</c:v>
                </c:pt>
                <c:pt idx="2397">
                  <c:v>1.0999999999999999E-2</c:v>
                </c:pt>
                <c:pt idx="2398">
                  <c:v>1.2999999999999999E-2</c:v>
                </c:pt>
                <c:pt idx="2399">
                  <c:v>1.6E-2</c:v>
                </c:pt>
                <c:pt idx="2400">
                  <c:v>1.9E-2</c:v>
                </c:pt>
                <c:pt idx="2401">
                  <c:v>2.4E-2</c:v>
                </c:pt>
                <c:pt idx="2402">
                  <c:v>2.9000000000000001E-2</c:v>
                </c:pt>
                <c:pt idx="2403">
                  <c:v>3.5000000000000003E-2</c:v>
                </c:pt>
                <c:pt idx="2404">
                  <c:v>0.04</c:v>
                </c:pt>
                <c:pt idx="2405">
                  <c:v>3.6999999999999998E-2</c:v>
                </c:pt>
                <c:pt idx="2406">
                  <c:v>5.6000000000000001E-2</c:v>
                </c:pt>
                <c:pt idx="2407">
                  <c:v>7.4999999999999997E-2</c:v>
                </c:pt>
                <c:pt idx="2408">
                  <c:v>9.2999999999999999E-2</c:v>
                </c:pt>
                <c:pt idx="2409">
                  <c:v>0.107</c:v>
                </c:pt>
                <c:pt idx="2410">
                  <c:v>0.15</c:v>
                </c:pt>
                <c:pt idx="2411">
                  <c:v>0.17199999999999999</c:v>
                </c:pt>
                <c:pt idx="2412">
                  <c:v>0.2</c:v>
                </c:pt>
                <c:pt idx="2413">
                  <c:v>0.182</c:v>
                </c:pt>
                <c:pt idx="2414">
                  <c:v>0.20100000000000001</c:v>
                </c:pt>
                <c:pt idx="2415">
                  <c:v>0.224</c:v>
                </c:pt>
                <c:pt idx="2416">
                  <c:v>0.23699999999999999</c:v>
                </c:pt>
                <c:pt idx="2417">
                  <c:v>0.26500000000000001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1E-3</c:v>
                </c:pt>
                <c:pt idx="2424">
                  <c:v>1E-3</c:v>
                </c:pt>
                <c:pt idx="2425">
                  <c:v>1E-3</c:v>
                </c:pt>
                <c:pt idx="2426">
                  <c:v>2E-3</c:v>
                </c:pt>
                <c:pt idx="2427">
                  <c:v>2E-3</c:v>
                </c:pt>
                <c:pt idx="2428">
                  <c:v>2E-3</c:v>
                </c:pt>
                <c:pt idx="2429">
                  <c:v>8.9999999999999993E-3</c:v>
                </c:pt>
                <c:pt idx="2430">
                  <c:v>8.9999999999999993E-3</c:v>
                </c:pt>
                <c:pt idx="2431">
                  <c:v>8.0000000000000002E-3</c:v>
                </c:pt>
                <c:pt idx="2432">
                  <c:v>8.9999999999999993E-3</c:v>
                </c:pt>
                <c:pt idx="2433">
                  <c:v>0.01</c:v>
                </c:pt>
                <c:pt idx="2434">
                  <c:v>1.2E-2</c:v>
                </c:pt>
                <c:pt idx="2435">
                  <c:v>1.4999999999999999E-2</c:v>
                </c:pt>
                <c:pt idx="2436">
                  <c:v>1.7999999999999999E-2</c:v>
                </c:pt>
                <c:pt idx="2437">
                  <c:v>0.02</c:v>
                </c:pt>
                <c:pt idx="2438">
                  <c:v>2.1999999999999999E-2</c:v>
                </c:pt>
                <c:pt idx="2439">
                  <c:v>2.4E-2</c:v>
                </c:pt>
                <c:pt idx="2440">
                  <c:v>2.5999999999999999E-2</c:v>
                </c:pt>
                <c:pt idx="2441">
                  <c:v>0.03</c:v>
                </c:pt>
                <c:pt idx="2442">
                  <c:v>3.5000000000000003E-2</c:v>
                </c:pt>
                <c:pt idx="2443">
                  <c:v>0.04</c:v>
                </c:pt>
                <c:pt idx="2444">
                  <c:v>2.4E-2</c:v>
                </c:pt>
                <c:pt idx="2445">
                  <c:v>2.8000000000000001E-2</c:v>
                </c:pt>
                <c:pt idx="2446">
                  <c:v>2.9000000000000001E-2</c:v>
                </c:pt>
                <c:pt idx="2447">
                  <c:v>0.03</c:v>
                </c:pt>
                <c:pt idx="2448">
                  <c:v>0.04</c:v>
                </c:pt>
                <c:pt idx="2449">
                  <c:v>4.9000000000000002E-2</c:v>
                </c:pt>
                <c:pt idx="2450">
                  <c:v>5.8999999999999997E-2</c:v>
                </c:pt>
                <c:pt idx="2451">
                  <c:v>7.1999999999999995E-2</c:v>
                </c:pt>
                <c:pt idx="2452">
                  <c:v>8.1000000000000003E-2</c:v>
                </c:pt>
                <c:pt idx="2453">
                  <c:v>0.1</c:v>
                </c:pt>
                <c:pt idx="2454">
                  <c:v>0.16</c:v>
                </c:pt>
                <c:pt idx="2455">
                  <c:v>0.25</c:v>
                </c:pt>
                <c:pt idx="2456">
                  <c:v>0.34899999999999998</c:v>
                </c:pt>
                <c:pt idx="2457">
                  <c:v>7.6999999999999999E-2</c:v>
                </c:pt>
                <c:pt idx="2458">
                  <c:v>0.154</c:v>
                </c:pt>
                <c:pt idx="2459">
                  <c:v>0.22</c:v>
                </c:pt>
                <c:pt idx="2460">
                  <c:v>0.26</c:v>
                </c:pt>
                <c:pt idx="2461">
                  <c:v>0.27</c:v>
                </c:pt>
                <c:pt idx="2462">
                  <c:v>0.28999999999999998</c:v>
                </c:pt>
                <c:pt idx="2463">
                  <c:v>0.3</c:v>
                </c:pt>
                <c:pt idx="2464">
                  <c:v>0.32300000000000001</c:v>
                </c:pt>
                <c:pt idx="2465">
                  <c:v>0.34799999999999998</c:v>
                </c:pt>
                <c:pt idx="2466">
                  <c:v>0.443</c:v>
                </c:pt>
                <c:pt idx="2467">
                  <c:v>0.48499999999999999</c:v>
                </c:pt>
                <c:pt idx="2468">
                  <c:v>0.55200000000000005</c:v>
                </c:pt>
                <c:pt idx="2469">
                  <c:v>0.59499999999999997</c:v>
                </c:pt>
                <c:pt idx="2470">
                  <c:v>2.8000000000000001E-2</c:v>
                </c:pt>
                <c:pt idx="2471">
                  <c:v>4.2999999999999997E-2</c:v>
                </c:pt>
                <c:pt idx="2472">
                  <c:v>5.2999999999999999E-2</c:v>
                </c:pt>
                <c:pt idx="2473">
                  <c:v>6.5000000000000002E-2</c:v>
                </c:pt>
                <c:pt idx="2474">
                  <c:v>8.5000000000000006E-2</c:v>
                </c:pt>
                <c:pt idx="2475">
                  <c:v>9.7000000000000003E-2</c:v>
                </c:pt>
                <c:pt idx="2476">
                  <c:v>0.13</c:v>
                </c:pt>
                <c:pt idx="2477">
                  <c:v>0.17100000000000001</c:v>
                </c:pt>
                <c:pt idx="2478">
                  <c:v>0.27500000000000002</c:v>
                </c:pt>
                <c:pt idx="2479">
                  <c:v>0.34100000000000003</c:v>
                </c:pt>
                <c:pt idx="2480">
                  <c:v>0.36799999999999999</c:v>
                </c:pt>
                <c:pt idx="2481">
                  <c:v>0.39100000000000001</c:v>
                </c:pt>
                <c:pt idx="2482">
                  <c:v>0.41399999999999998</c:v>
                </c:pt>
                <c:pt idx="2483">
                  <c:v>3.7999999999999999E-2</c:v>
                </c:pt>
                <c:pt idx="2484">
                  <c:v>5.1999999999999998E-2</c:v>
                </c:pt>
                <c:pt idx="2485">
                  <c:v>0.114</c:v>
                </c:pt>
                <c:pt idx="2486">
                  <c:v>0.123</c:v>
                </c:pt>
                <c:pt idx="2487">
                  <c:v>0.14599999999999999</c:v>
                </c:pt>
                <c:pt idx="2488">
                  <c:v>0.155</c:v>
                </c:pt>
                <c:pt idx="2489">
                  <c:v>0.182</c:v>
                </c:pt>
                <c:pt idx="2490">
                  <c:v>0.28599999999999998</c:v>
                </c:pt>
                <c:pt idx="2491">
                  <c:v>0.34399999999999997</c:v>
                </c:pt>
                <c:pt idx="2492">
                  <c:v>0.36399999999999999</c:v>
                </c:pt>
                <c:pt idx="2493">
                  <c:v>0.39800000000000002</c:v>
                </c:pt>
                <c:pt idx="2494">
                  <c:v>0.43099999999999999</c:v>
                </c:pt>
                <c:pt idx="2495">
                  <c:v>0.45100000000000001</c:v>
                </c:pt>
                <c:pt idx="2496">
                  <c:v>1E-3</c:v>
                </c:pt>
                <c:pt idx="2497">
                  <c:v>2E-3</c:v>
                </c:pt>
                <c:pt idx="2498">
                  <c:v>3.0000000000000001E-3</c:v>
                </c:pt>
                <c:pt idx="2499">
                  <c:v>4.0000000000000001E-3</c:v>
                </c:pt>
                <c:pt idx="2500">
                  <c:v>8.0000000000000002E-3</c:v>
                </c:pt>
                <c:pt idx="2501">
                  <c:v>0.01</c:v>
                </c:pt>
                <c:pt idx="2502">
                  <c:v>1.2999999999999999E-2</c:v>
                </c:pt>
                <c:pt idx="2503">
                  <c:v>1.4E-2</c:v>
                </c:pt>
                <c:pt idx="2504">
                  <c:v>1.7999999999999999E-2</c:v>
                </c:pt>
                <c:pt idx="2505">
                  <c:v>0.02</c:v>
                </c:pt>
                <c:pt idx="2506">
                  <c:v>0.03</c:v>
                </c:pt>
                <c:pt idx="2507">
                  <c:v>0.05</c:v>
                </c:pt>
                <c:pt idx="2508">
                  <c:v>7.1999999999999995E-2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2E-3</c:v>
                </c:pt>
                <c:pt idx="2523">
                  <c:v>2E-3</c:v>
                </c:pt>
                <c:pt idx="2524">
                  <c:v>4.0000000000000001E-3</c:v>
                </c:pt>
                <c:pt idx="2525">
                  <c:v>5.0000000000000001E-3</c:v>
                </c:pt>
                <c:pt idx="2526">
                  <c:v>7.0000000000000001E-3</c:v>
                </c:pt>
                <c:pt idx="2527">
                  <c:v>1.7000000000000001E-2</c:v>
                </c:pt>
                <c:pt idx="2528">
                  <c:v>2.5000000000000001E-2</c:v>
                </c:pt>
                <c:pt idx="2529">
                  <c:v>3.6999999999999998E-2</c:v>
                </c:pt>
                <c:pt idx="2530">
                  <c:v>7.9000000000000001E-2</c:v>
                </c:pt>
                <c:pt idx="2531">
                  <c:v>9.8000000000000004E-2</c:v>
                </c:pt>
                <c:pt idx="2532">
                  <c:v>0.125</c:v>
                </c:pt>
                <c:pt idx="2533">
                  <c:v>0.13</c:v>
                </c:pt>
                <c:pt idx="2534">
                  <c:v>0.14699999999999999</c:v>
                </c:pt>
                <c:pt idx="2535">
                  <c:v>7.0000000000000001E-3</c:v>
                </c:pt>
                <c:pt idx="2536">
                  <c:v>1.2E-2</c:v>
                </c:pt>
                <c:pt idx="2537">
                  <c:v>1.9E-2</c:v>
                </c:pt>
                <c:pt idx="2538">
                  <c:v>3.1E-2</c:v>
                </c:pt>
                <c:pt idx="2539">
                  <c:v>3.5000000000000003E-2</c:v>
                </c:pt>
                <c:pt idx="2540">
                  <c:v>3.6999999999999998E-2</c:v>
                </c:pt>
                <c:pt idx="2541">
                  <c:v>4.4999999999999998E-2</c:v>
                </c:pt>
                <c:pt idx="2542">
                  <c:v>6.6000000000000003E-2</c:v>
                </c:pt>
                <c:pt idx="2543">
                  <c:v>0.11</c:v>
                </c:pt>
                <c:pt idx="2544">
                  <c:v>0.17899999999999999</c:v>
                </c:pt>
                <c:pt idx="2545">
                  <c:v>0.23300000000000001</c:v>
                </c:pt>
                <c:pt idx="2546">
                  <c:v>0.28699999999999998</c:v>
                </c:pt>
                <c:pt idx="2547">
                  <c:v>0.35299999999999998</c:v>
                </c:pt>
                <c:pt idx="2548">
                  <c:v>0.23599999999999999</c:v>
                </c:pt>
                <c:pt idx="2549">
                  <c:v>0.26300000000000001</c:v>
                </c:pt>
                <c:pt idx="2550">
                  <c:v>0.28299999999999997</c:v>
                </c:pt>
                <c:pt idx="2551">
                  <c:v>0.29499999999999998</c:v>
                </c:pt>
                <c:pt idx="2552">
                  <c:v>0.30099999999999999</c:v>
                </c:pt>
                <c:pt idx="2553">
                  <c:v>0.4</c:v>
                </c:pt>
                <c:pt idx="2554">
                  <c:v>0.52</c:v>
                </c:pt>
                <c:pt idx="2555">
                  <c:v>0.61</c:v>
                </c:pt>
                <c:pt idx="2556">
                  <c:v>0.63</c:v>
                </c:pt>
                <c:pt idx="2557">
                  <c:v>0.64</c:v>
                </c:pt>
                <c:pt idx="2558">
                  <c:v>0.68</c:v>
                </c:pt>
                <c:pt idx="2559">
                  <c:v>0.78</c:v>
                </c:pt>
                <c:pt idx="2560">
                  <c:v>0.85</c:v>
                </c:pt>
                <c:pt idx="2561">
                  <c:v>0.26800000000000002</c:v>
                </c:pt>
                <c:pt idx="2562">
                  <c:v>0.33500000000000002</c:v>
                </c:pt>
                <c:pt idx="2563">
                  <c:v>0.56499999999999995</c:v>
                </c:pt>
                <c:pt idx="2564">
                  <c:v>0.64800000000000002</c:v>
                </c:pt>
                <c:pt idx="2565">
                  <c:v>0.65600000000000003</c:v>
                </c:pt>
                <c:pt idx="2566">
                  <c:v>0.7</c:v>
                </c:pt>
                <c:pt idx="2567">
                  <c:v>0.68799999999999994</c:v>
                </c:pt>
                <c:pt idx="2568">
                  <c:v>0.751</c:v>
                </c:pt>
                <c:pt idx="2569">
                  <c:v>0.78400000000000003</c:v>
                </c:pt>
                <c:pt idx="2570">
                  <c:v>0.83599999999999997</c:v>
                </c:pt>
                <c:pt idx="2571">
                  <c:v>0.85</c:v>
                </c:pt>
                <c:pt idx="2572">
                  <c:v>0.85399999999999998</c:v>
                </c:pt>
                <c:pt idx="2573">
                  <c:v>0.875</c:v>
                </c:pt>
                <c:pt idx="2574">
                  <c:v>0.43099999999999999</c:v>
                </c:pt>
                <c:pt idx="2575">
                  <c:v>0.49099999999999999</c:v>
                </c:pt>
                <c:pt idx="2576">
                  <c:v>0.58799999999999997</c:v>
                </c:pt>
                <c:pt idx="2577">
                  <c:v>0.61699999999999999</c:v>
                </c:pt>
                <c:pt idx="2578">
                  <c:v>0.64800000000000002</c:v>
                </c:pt>
                <c:pt idx="2579">
                  <c:v>0.68</c:v>
                </c:pt>
                <c:pt idx="2580">
                  <c:v>0.68899999999999995</c:v>
                </c:pt>
                <c:pt idx="2581">
                  <c:v>0.75</c:v>
                </c:pt>
                <c:pt idx="2582">
                  <c:v>0.74</c:v>
                </c:pt>
                <c:pt idx="2583">
                  <c:v>0.71</c:v>
                </c:pt>
                <c:pt idx="2584">
                  <c:v>0.71699999999999997</c:v>
                </c:pt>
                <c:pt idx="2585">
                  <c:v>0.69699999999999995</c:v>
                </c:pt>
                <c:pt idx="2586">
                  <c:v>0.79300000000000004</c:v>
                </c:pt>
                <c:pt idx="2587">
                  <c:v>0.105</c:v>
                </c:pt>
                <c:pt idx="2588">
                  <c:v>0.111</c:v>
                </c:pt>
                <c:pt idx="2589">
                  <c:v>0.114</c:v>
                </c:pt>
                <c:pt idx="2590">
                  <c:v>0.159</c:v>
                </c:pt>
                <c:pt idx="2591">
                  <c:v>0.17100000000000001</c:v>
                </c:pt>
                <c:pt idx="2592">
                  <c:v>0.20100000000000001</c:v>
                </c:pt>
                <c:pt idx="2593">
                  <c:v>0.29399999999999998</c:v>
                </c:pt>
                <c:pt idx="2594">
                  <c:v>0.34</c:v>
                </c:pt>
                <c:pt idx="2595">
                  <c:v>0.39300000000000002</c:v>
                </c:pt>
                <c:pt idx="2596">
                  <c:v>0.41799999999999998</c:v>
                </c:pt>
                <c:pt idx="2597">
                  <c:v>0.46400000000000002</c:v>
                </c:pt>
                <c:pt idx="2598">
                  <c:v>0.51400000000000001</c:v>
                </c:pt>
                <c:pt idx="2599">
                  <c:v>0.54500000000000004</c:v>
                </c:pt>
                <c:pt idx="2600">
                  <c:v>5.0000000000000001E-3</c:v>
                </c:pt>
                <c:pt idx="2601">
                  <c:v>6.0000000000000001E-3</c:v>
                </c:pt>
                <c:pt idx="2602">
                  <c:v>1.0999999999999999E-2</c:v>
                </c:pt>
                <c:pt idx="2603">
                  <c:v>1.9E-2</c:v>
                </c:pt>
                <c:pt idx="2604">
                  <c:v>2.5999999999999999E-2</c:v>
                </c:pt>
                <c:pt idx="2605">
                  <c:v>3.3000000000000002E-2</c:v>
                </c:pt>
                <c:pt idx="2606">
                  <c:v>6.4000000000000001E-2</c:v>
                </c:pt>
                <c:pt idx="2607">
                  <c:v>7.4999999999999997E-2</c:v>
                </c:pt>
                <c:pt idx="2608">
                  <c:v>9.0999999999999998E-2</c:v>
                </c:pt>
                <c:pt idx="2609">
                  <c:v>0.17100000000000001</c:v>
                </c:pt>
                <c:pt idx="2610">
                  <c:v>0.2</c:v>
                </c:pt>
                <c:pt idx="2611">
                  <c:v>0.30199999999999999</c:v>
                </c:pt>
                <c:pt idx="2612">
                  <c:v>0.36499999999999999</c:v>
                </c:pt>
                <c:pt idx="2613">
                  <c:v>2.1000000000000001E-2</c:v>
                </c:pt>
                <c:pt idx="2614">
                  <c:v>2.8000000000000001E-2</c:v>
                </c:pt>
                <c:pt idx="2615">
                  <c:v>3.5000000000000003E-2</c:v>
                </c:pt>
                <c:pt idx="2616">
                  <c:v>3.9E-2</c:v>
                </c:pt>
                <c:pt idx="2617">
                  <c:v>4.7E-2</c:v>
                </c:pt>
                <c:pt idx="2618">
                  <c:v>5.0999999999999997E-2</c:v>
                </c:pt>
                <c:pt idx="2619">
                  <c:v>5.8999999999999997E-2</c:v>
                </c:pt>
                <c:pt idx="2620">
                  <c:v>6.8000000000000005E-2</c:v>
                </c:pt>
                <c:pt idx="2621">
                  <c:v>7.2999999999999995E-2</c:v>
                </c:pt>
                <c:pt idx="2622">
                  <c:v>7.4999999999999997E-2</c:v>
                </c:pt>
                <c:pt idx="2623">
                  <c:v>0.08</c:v>
                </c:pt>
                <c:pt idx="2624">
                  <c:v>9.1999999999999998E-2</c:v>
                </c:pt>
                <c:pt idx="2625">
                  <c:v>0.106</c:v>
                </c:pt>
                <c:pt idx="2626">
                  <c:v>3.4000000000000002E-2</c:v>
                </c:pt>
                <c:pt idx="2627">
                  <c:v>4.5999999999999999E-2</c:v>
                </c:pt>
                <c:pt idx="2628">
                  <c:v>4.9000000000000002E-2</c:v>
                </c:pt>
                <c:pt idx="2629">
                  <c:v>7.4999999999999997E-2</c:v>
                </c:pt>
                <c:pt idx="2630">
                  <c:v>8.4000000000000005E-2</c:v>
                </c:pt>
                <c:pt idx="2631">
                  <c:v>0.126</c:v>
                </c:pt>
                <c:pt idx="2632">
                  <c:v>0.152</c:v>
                </c:pt>
                <c:pt idx="2633">
                  <c:v>0.20799999999999999</c:v>
                </c:pt>
                <c:pt idx="2634">
                  <c:v>0.25900000000000001</c:v>
                </c:pt>
                <c:pt idx="2635">
                  <c:v>0.32700000000000001</c:v>
                </c:pt>
                <c:pt idx="2636">
                  <c:v>0.374</c:v>
                </c:pt>
                <c:pt idx="2637">
                  <c:v>0.40200000000000002</c:v>
                </c:pt>
                <c:pt idx="2638">
                  <c:v>0.49099999999999999</c:v>
                </c:pt>
                <c:pt idx="2639">
                  <c:v>3.0000000000000001E-3</c:v>
                </c:pt>
                <c:pt idx="2640">
                  <c:v>1.2999999999999999E-2</c:v>
                </c:pt>
                <c:pt idx="2641">
                  <c:v>1.9E-2</c:v>
                </c:pt>
                <c:pt idx="2642">
                  <c:v>3.7999999999999999E-2</c:v>
                </c:pt>
                <c:pt idx="2643">
                  <c:v>7.5999999999999998E-2</c:v>
                </c:pt>
                <c:pt idx="2644">
                  <c:v>0.127</c:v>
                </c:pt>
                <c:pt idx="2645">
                  <c:v>0.17299999999999999</c:v>
                </c:pt>
                <c:pt idx="2646">
                  <c:v>0.20799999999999999</c:v>
                </c:pt>
                <c:pt idx="2647">
                  <c:v>0.23899999999999999</c:v>
                </c:pt>
                <c:pt idx="2648">
                  <c:v>0.26600000000000001</c:v>
                </c:pt>
                <c:pt idx="2649">
                  <c:v>0.307</c:v>
                </c:pt>
                <c:pt idx="2650">
                  <c:v>0.35099999999999998</c:v>
                </c:pt>
                <c:pt idx="2651">
                  <c:v>0.39500000000000002</c:v>
                </c:pt>
                <c:pt idx="2652">
                  <c:v>1E-3</c:v>
                </c:pt>
                <c:pt idx="2653">
                  <c:v>1E-3</c:v>
                </c:pt>
                <c:pt idx="2654">
                  <c:v>5.0000000000000001E-3</c:v>
                </c:pt>
                <c:pt idx="2655">
                  <c:v>6.0000000000000001E-3</c:v>
                </c:pt>
                <c:pt idx="2656">
                  <c:v>8.9999999999999993E-3</c:v>
                </c:pt>
                <c:pt idx="2657">
                  <c:v>0.01</c:v>
                </c:pt>
                <c:pt idx="2658">
                  <c:v>1.2E-2</c:v>
                </c:pt>
                <c:pt idx="2659">
                  <c:v>0.05</c:v>
                </c:pt>
                <c:pt idx="2660">
                  <c:v>6.9000000000000006E-2</c:v>
                </c:pt>
                <c:pt idx="2661">
                  <c:v>0.1</c:v>
                </c:pt>
                <c:pt idx="2662">
                  <c:v>0.124</c:v>
                </c:pt>
                <c:pt idx="2663">
                  <c:v>0.14899999999999999</c:v>
                </c:pt>
                <c:pt idx="2664">
                  <c:v>0.17399999999999999</c:v>
                </c:pt>
                <c:pt idx="2665">
                  <c:v>2E-3</c:v>
                </c:pt>
                <c:pt idx="2666">
                  <c:v>2E-3</c:v>
                </c:pt>
                <c:pt idx="2667">
                  <c:v>5.0000000000000001E-3</c:v>
                </c:pt>
                <c:pt idx="2668">
                  <c:v>0.01</c:v>
                </c:pt>
                <c:pt idx="2669">
                  <c:v>0.02</c:v>
                </c:pt>
                <c:pt idx="2670">
                  <c:v>2.9000000000000001E-2</c:v>
                </c:pt>
                <c:pt idx="2671">
                  <c:v>4.2000000000000003E-2</c:v>
                </c:pt>
                <c:pt idx="2672">
                  <c:v>4.9000000000000002E-2</c:v>
                </c:pt>
                <c:pt idx="2673">
                  <c:v>5.6000000000000001E-2</c:v>
                </c:pt>
                <c:pt idx="2674">
                  <c:v>6.3E-2</c:v>
                </c:pt>
                <c:pt idx="2675">
                  <c:v>0.1</c:v>
                </c:pt>
                <c:pt idx="2676">
                  <c:v>0.115</c:v>
                </c:pt>
                <c:pt idx="2677">
                  <c:v>0.13500000000000001</c:v>
                </c:pt>
                <c:pt idx="2678">
                  <c:v>4.0000000000000001E-3</c:v>
                </c:pt>
                <c:pt idx="2679">
                  <c:v>8.0000000000000002E-3</c:v>
                </c:pt>
                <c:pt idx="2680">
                  <c:v>0.04</c:v>
                </c:pt>
                <c:pt idx="2681">
                  <c:v>6.4000000000000001E-2</c:v>
                </c:pt>
                <c:pt idx="2682">
                  <c:v>6.6000000000000003E-2</c:v>
                </c:pt>
                <c:pt idx="2683">
                  <c:v>0.08</c:v>
                </c:pt>
                <c:pt idx="2684">
                  <c:v>9.8000000000000004E-2</c:v>
                </c:pt>
                <c:pt idx="2685">
                  <c:v>0.109</c:v>
                </c:pt>
                <c:pt idx="2686">
                  <c:v>0.114</c:v>
                </c:pt>
                <c:pt idx="2687">
                  <c:v>0.114</c:v>
                </c:pt>
                <c:pt idx="2688">
                  <c:v>0.115</c:v>
                </c:pt>
                <c:pt idx="2689">
                  <c:v>0.157</c:v>
                </c:pt>
                <c:pt idx="2690">
                  <c:v>0.17100000000000001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8-4A2B-AB78-EAE744465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907264"/>
        <c:axId val="153175024"/>
      </c:scatterChart>
      <c:valAx>
        <c:axId val="16390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75024"/>
        <c:crosses val="autoZero"/>
        <c:crossBetween val="midCat"/>
      </c:valAx>
      <c:valAx>
        <c:axId val="15317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0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>
      <a:solidFill>
        <a:schemeClr val="accent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Tourism Outbound'!$B$1</c:f>
              <c:strCache>
                <c:ptCount val="1"/>
                <c:pt idx="0">
                  <c:v>Tourism Outbound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Tourism Outbound'!$A$2:$A$2693</c:f>
              <c:numCache>
                <c:formatCode>0</c:formatCode>
                <c:ptCount val="2692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Tourism Outbound'!$B$2:$B$2693</c:f>
              <c:numCache>
                <c:formatCode>General</c:formatCode>
                <c:ptCount val="26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58000000</c:v>
                </c:pt>
                <c:pt idx="9">
                  <c:v>61000000</c:v>
                </c:pt>
                <c:pt idx="10">
                  <c:v>86000000</c:v>
                </c:pt>
                <c:pt idx="11">
                  <c:v>127000000</c:v>
                </c:pt>
                <c:pt idx="12">
                  <c:v>80000000</c:v>
                </c:pt>
                <c:pt idx="13">
                  <c:v>290000000</c:v>
                </c:pt>
                <c:pt idx="14">
                  <c:v>269000000</c:v>
                </c:pt>
                <c:pt idx="15">
                  <c:v>386000000</c:v>
                </c:pt>
                <c:pt idx="16">
                  <c:v>507000000</c:v>
                </c:pt>
                <c:pt idx="17">
                  <c:v>669000000</c:v>
                </c:pt>
                <c:pt idx="18">
                  <c:v>808000000</c:v>
                </c:pt>
                <c:pt idx="19">
                  <c:v>989000000</c:v>
                </c:pt>
                <c:pt idx="20">
                  <c:v>1331000000</c:v>
                </c:pt>
                <c:pt idx="21">
                  <c:v>1644000000</c:v>
                </c:pt>
                <c:pt idx="22">
                  <c:v>1693000000</c:v>
                </c:pt>
                <c:pt idx="23">
                  <c:v>1454000000</c:v>
                </c:pt>
                <c:pt idx="24">
                  <c:v>1678000000</c:v>
                </c:pt>
                <c:pt idx="25">
                  <c:v>1374000000</c:v>
                </c:pt>
                <c:pt idx="26">
                  <c:v>193000000</c:v>
                </c:pt>
                <c:pt idx="27">
                  <c:v>194000000</c:v>
                </c:pt>
                <c:pt idx="28">
                  <c:v>248000000</c:v>
                </c:pt>
                <c:pt idx="29">
                  <c:v>255000000</c:v>
                </c:pt>
                <c:pt idx="30">
                  <c:v>341000000</c:v>
                </c:pt>
                <c:pt idx="31">
                  <c:v>660000000</c:v>
                </c:pt>
                <c:pt idx="32">
                  <c:v>414000000</c:v>
                </c:pt>
                <c:pt idx="33">
                  <c:v>504000000</c:v>
                </c:pt>
                <c:pt idx="34">
                  <c:v>617000000</c:v>
                </c:pt>
                <c:pt idx="35">
                  <c:v>574000000</c:v>
                </c:pt>
                <c:pt idx="36">
                  <c:v>737000000</c:v>
                </c:pt>
                <c:pt idx="37">
                  <c:v>571000000</c:v>
                </c:pt>
                <c:pt idx="38">
                  <c:v>559000000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80000000</c:v>
                </c:pt>
                <c:pt idx="66">
                  <c:v>52000000</c:v>
                </c:pt>
                <c:pt idx="67">
                  <c:v>49000000</c:v>
                </c:pt>
                <c:pt idx="68">
                  <c:v>86000000</c:v>
                </c:pt>
                <c:pt idx="69">
                  <c:v>135000000</c:v>
                </c:pt>
                <c:pt idx="70">
                  <c:v>393000000</c:v>
                </c:pt>
                <c:pt idx="71">
                  <c:v>473000000</c:v>
                </c:pt>
                <c:pt idx="72">
                  <c:v>447000000</c:v>
                </c:pt>
                <c:pt idx="73">
                  <c:v>270000000</c:v>
                </c:pt>
                <c:pt idx="74">
                  <c:v>275000000</c:v>
                </c:pt>
                <c:pt idx="75">
                  <c:v>323000000</c:v>
                </c:pt>
                <c:pt idx="76">
                  <c:v>292000000</c:v>
                </c:pt>
                <c:pt idx="77">
                  <c:v>146000000</c:v>
                </c:pt>
                <c:pt idx="78">
                  <c:v>32000000</c:v>
                </c:pt>
                <c:pt idx="79">
                  <c:v>33000000</c:v>
                </c:pt>
                <c:pt idx="80">
                  <c:v>35000000</c:v>
                </c:pt>
                <c:pt idx="81">
                  <c:v>38000000</c:v>
                </c:pt>
                <c:pt idx="82">
                  <c:v>40000000</c:v>
                </c:pt>
                <c:pt idx="83">
                  <c:v>45000000</c:v>
                </c:pt>
                <c:pt idx="84">
                  <c:v>52000000</c:v>
                </c:pt>
                <c:pt idx="85">
                  <c:v>58000000</c:v>
                </c:pt>
                <c:pt idx="86">
                  <c:v>54000000</c:v>
                </c:pt>
                <c:pt idx="87">
                  <c:v>52000000</c:v>
                </c:pt>
                <c:pt idx="88">
                  <c:v>50000000</c:v>
                </c:pt>
                <c:pt idx="89">
                  <c:v>50000000</c:v>
                </c:pt>
                <c:pt idx="90">
                  <c:v>31000000</c:v>
                </c:pt>
                <c:pt idx="91">
                  <c:v>4888000000</c:v>
                </c:pt>
                <c:pt idx="92">
                  <c:v>2744000000</c:v>
                </c:pt>
                <c:pt idx="93">
                  <c:v>2997000000</c:v>
                </c:pt>
                <c:pt idx="94">
                  <c:v>3208000000</c:v>
                </c:pt>
                <c:pt idx="95">
                  <c:v>3554000000</c:v>
                </c:pt>
                <c:pt idx="96">
                  <c:v>4038000000</c:v>
                </c:pt>
                <c:pt idx="97">
                  <c:v>5063000000</c:v>
                </c:pt>
                <c:pt idx="98">
                  <c:v>5962000000</c:v>
                </c:pt>
                <c:pt idx="99">
                  <c:v>5766000000</c:v>
                </c:pt>
                <c:pt idx="100">
                  <c:v>6375000000</c:v>
                </c:pt>
                <c:pt idx="101">
                  <c:v>7477000000</c:v>
                </c:pt>
                <c:pt idx="102">
                  <c:v>8213000000</c:v>
                </c:pt>
                <c:pt idx="103">
                  <c:v>5460000000</c:v>
                </c:pt>
                <c:pt idx="104">
                  <c:v>59000000</c:v>
                </c:pt>
                <c:pt idx="105">
                  <c:v>85000000</c:v>
                </c:pt>
                <c:pt idx="106">
                  <c:v>97000000</c:v>
                </c:pt>
                <c:pt idx="107">
                  <c:v>216000000</c:v>
                </c:pt>
                <c:pt idx="108">
                  <c:v>284000000</c:v>
                </c:pt>
                <c:pt idx="109">
                  <c:v>321000000</c:v>
                </c:pt>
                <c:pt idx="110">
                  <c:v>345000000</c:v>
                </c:pt>
                <c:pt idx="111">
                  <c:v>383000000</c:v>
                </c:pt>
                <c:pt idx="112">
                  <c:v>379000000</c:v>
                </c:pt>
                <c:pt idx="113">
                  <c:v>466000000</c:v>
                </c:pt>
                <c:pt idx="114">
                  <c:v>546000000</c:v>
                </c:pt>
                <c:pt idx="115">
                  <c:v>556000000</c:v>
                </c:pt>
                <c:pt idx="116">
                  <c:v>56000000</c:v>
                </c:pt>
                <c:pt idx="117">
                  <c:v>156000000</c:v>
                </c:pt>
                <c:pt idx="118">
                  <c:v>172000000</c:v>
                </c:pt>
                <c:pt idx="119">
                  <c:v>213000000</c:v>
                </c:pt>
                <c:pt idx="120">
                  <c:v>248000000</c:v>
                </c:pt>
                <c:pt idx="121">
                  <c:v>250000000</c:v>
                </c:pt>
                <c:pt idx="122">
                  <c:v>241000000</c:v>
                </c:pt>
                <c:pt idx="123">
                  <c:v>270000000</c:v>
                </c:pt>
                <c:pt idx="124">
                  <c:v>273000000</c:v>
                </c:pt>
                <c:pt idx="125">
                  <c:v>265000000</c:v>
                </c:pt>
                <c:pt idx="126">
                  <c:v>264000000</c:v>
                </c:pt>
                <c:pt idx="127">
                  <c:v>289000000</c:v>
                </c:pt>
                <c:pt idx="128">
                  <c:v>296000000</c:v>
                </c:pt>
                <c:pt idx="129">
                  <c:v>163000000</c:v>
                </c:pt>
                <c:pt idx="130">
                  <c:v>8053000000</c:v>
                </c:pt>
                <c:pt idx="131">
                  <c:v>8494000000</c:v>
                </c:pt>
                <c:pt idx="132">
                  <c:v>10135000000</c:v>
                </c:pt>
                <c:pt idx="133">
                  <c:v>14224000000</c:v>
                </c:pt>
                <c:pt idx="134">
                  <c:v>15656000000</c:v>
                </c:pt>
                <c:pt idx="135">
                  <c:v>16446000000</c:v>
                </c:pt>
                <c:pt idx="136">
                  <c:v>20429000000</c:v>
                </c:pt>
                <c:pt idx="137">
                  <c:v>24689000000</c:v>
                </c:pt>
                <c:pt idx="138">
                  <c:v>21891000000</c:v>
                </c:pt>
                <c:pt idx="139">
                  <c:v>27534000000</c:v>
                </c:pt>
                <c:pt idx="140">
                  <c:v>33328000000</c:v>
                </c:pt>
                <c:pt idx="141">
                  <c:v>34704000000</c:v>
                </c:pt>
                <c:pt idx="142">
                  <c:v>8780000000</c:v>
                </c:pt>
                <c:pt idx="143">
                  <c:v>7408000000</c:v>
                </c:pt>
                <c:pt idx="144">
                  <c:v>7743000000</c:v>
                </c:pt>
                <c:pt idx="145">
                  <c:v>9761000000</c:v>
                </c:pt>
                <c:pt idx="146">
                  <c:v>10812000000</c:v>
                </c:pt>
                <c:pt idx="147">
                  <c:v>11077000000</c:v>
                </c:pt>
                <c:pt idx="148">
                  <c:v>11721000000</c:v>
                </c:pt>
                <c:pt idx="149">
                  <c:v>12825000000</c:v>
                </c:pt>
                <c:pt idx="150">
                  <c:v>13993000000</c:v>
                </c:pt>
                <c:pt idx="151">
                  <c:v>12767000000</c:v>
                </c:pt>
                <c:pt idx="152">
                  <c:v>12213000000</c:v>
                </c:pt>
                <c:pt idx="153">
                  <c:v>12920000000</c:v>
                </c:pt>
                <c:pt idx="154">
                  <c:v>12352000000</c:v>
                </c:pt>
                <c:pt idx="155">
                  <c:v>7001000000</c:v>
                </c:pt>
                <c:pt idx="156">
                  <c:v>119000000</c:v>
                </c:pt>
                <c:pt idx="157">
                  <c:v>110000000</c:v>
                </c:pt>
                <c:pt idx="158">
                  <c:v>120000000</c:v>
                </c:pt>
                <c:pt idx="159">
                  <c:v>140000000</c:v>
                </c:pt>
                <c:pt idx="160">
                  <c:v>188000000</c:v>
                </c:pt>
                <c:pt idx="161">
                  <c:v>256000000</c:v>
                </c:pt>
                <c:pt idx="162">
                  <c:v>381000000</c:v>
                </c:pt>
                <c:pt idx="163">
                  <c:v>456000000</c:v>
                </c:pt>
                <c:pt idx="164">
                  <c:v>488000000</c:v>
                </c:pt>
                <c:pt idx="165">
                  <c:v>856000000</c:v>
                </c:pt>
                <c:pt idx="166">
                  <c:v>1778000000</c:v>
                </c:pt>
                <c:pt idx="167">
                  <c:v>2616000000</c:v>
                </c:pt>
                <c:pt idx="168">
                  <c:v>138000000</c:v>
                </c:pt>
                <c:pt idx="169">
                  <c:v>342000000</c:v>
                </c:pt>
                <c:pt idx="170">
                  <c:v>338000000</c:v>
                </c:pt>
                <c:pt idx="171">
                  <c:v>404000000</c:v>
                </c:pt>
                <c:pt idx="172">
                  <c:v>469000000</c:v>
                </c:pt>
                <c:pt idx="173">
                  <c:v>528000000</c:v>
                </c:pt>
                <c:pt idx="174">
                  <c:v>541000000</c:v>
                </c:pt>
                <c:pt idx="175">
                  <c:v>538000000</c:v>
                </c:pt>
                <c:pt idx="176">
                  <c:v>460000000</c:v>
                </c:pt>
                <c:pt idx="177">
                  <c:v>386000000</c:v>
                </c:pt>
                <c:pt idx="178">
                  <c:v>369000000</c:v>
                </c:pt>
                <c:pt idx="179">
                  <c:v>347000000</c:v>
                </c:pt>
                <c:pt idx="180">
                  <c:v>384000000</c:v>
                </c:pt>
                <c:pt idx="181">
                  <c:v>348000000</c:v>
                </c:pt>
                <c:pt idx="182">
                  <c:v>423000000</c:v>
                </c:pt>
                <c:pt idx="183">
                  <c:v>550000000</c:v>
                </c:pt>
                <c:pt idx="184">
                  <c:v>492000000</c:v>
                </c:pt>
                <c:pt idx="185">
                  <c:v>528000000</c:v>
                </c:pt>
                <c:pt idx="186">
                  <c:v>574000000</c:v>
                </c:pt>
                <c:pt idx="187">
                  <c:v>639000000</c:v>
                </c:pt>
                <c:pt idx="188">
                  <c:v>671000000</c:v>
                </c:pt>
                <c:pt idx="189">
                  <c:v>704000000</c:v>
                </c:pt>
                <c:pt idx="190">
                  <c:v>597000000</c:v>
                </c:pt>
                <c:pt idx="191">
                  <c:v>684000000</c:v>
                </c:pt>
                <c:pt idx="192">
                  <c:v>899000000</c:v>
                </c:pt>
                <c:pt idx="193">
                  <c:v>889000000</c:v>
                </c:pt>
                <c:pt idx="194">
                  <c:v>425000000</c:v>
                </c:pt>
                <c:pt idx="195">
                  <c:v>341000000</c:v>
                </c:pt>
                <c:pt idx="196">
                  <c:v>309000000</c:v>
                </c:pt>
                <c:pt idx="197">
                  <c:v>389000000</c:v>
                </c:pt>
                <c:pt idx="198">
                  <c:v>442000000</c:v>
                </c:pt>
                <c:pt idx="199">
                  <c:v>375000000</c:v>
                </c:pt>
                <c:pt idx="200">
                  <c:v>444000000</c:v>
                </c:pt>
                <c:pt idx="201">
                  <c:v>530000000</c:v>
                </c:pt>
                <c:pt idx="202">
                  <c:v>735000000</c:v>
                </c:pt>
                <c:pt idx="203">
                  <c:v>651000000</c:v>
                </c:pt>
                <c:pt idx="204">
                  <c:v>835000000</c:v>
                </c:pt>
                <c:pt idx="205">
                  <c:v>819000000</c:v>
                </c:pt>
                <c:pt idx="206">
                  <c:v>829000000</c:v>
                </c:pt>
                <c:pt idx="207">
                  <c:v>471000000</c:v>
                </c:pt>
                <c:pt idx="208">
                  <c:v>149000000</c:v>
                </c:pt>
                <c:pt idx="209">
                  <c:v>146000000</c:v>
                </c:pt>
                <c:pt idx="210">
                  <c:v>153000000</c:v>
                </c:pt>
                <c:pt idx="211">
                  <c:v>163000000</c:v>
                </c:pt>
                <c:pt idx="212">
                  <c:v>274000000</c:v>
                </c:pt>
                <c:pt idx="213">
                  <c:v>284000000</c:v>
                </c:pt>
                <c:pt idx="214">
                  <c:v>290000000</c:v>
                </c:pt>
                <c:pt idx="215">
                  <c:v>279000000</c:v>
                </c:pt>
                <c:pt idx="216">
                  <c:v>293000000</c:v>
                </c:pt>
                <c:pt idx="217">
                  <c:v>351000000</c:v>
                </c:pt>
                <c:pt idx="218">
                  <c:v>351000000</c:v>
                </c:pt>
                <c:pt idx="219">
                  <c:v>0</c:v>
                </c:pt>
                <c:pt idx="220">
                  <c:v>141000000</c:v>
                </c:pt>
                <c:pt idx="221">
                  <c:v>486000000</c:v>
                </c:pt>
                <c:pt idx="222">
                  <c:v>527000000</c:v>
                </c:pt>
                <c:pt idx="223">
                  <c:v>436000000</c:v>
                </c:pt>
                <c:pt idx="224">
                  <c:v>500000000</c:v>
                </c:pt>
                <c:pt idx="225">
                  <c:v>516000000</c:v>
                </c:pt>
                <c:pt idx="226">
                  <c:v>675000000</c:v>
                </c:pt>
                <c:pt idx="227">
                  <c:v>724000000</c:v>
                </c:pt>
                <c:pt idx="228">
                  <c:v>860000000</c:v>
                </c:pt>
                <c:pt idx="229">
                  <c:v>752000000</c:v>
                </c:pt>
                <c:pt idx="230">
                  <c:v>748000000</c:v>
                </c:pt>
                <c:pt idx="231">
                  <c:v>729000000</c:v>
                </c:pt>
                <c:pt idx="232">
                  <c:v>781000000</c:v>
                </c:pt>
                <c:pt idx="233">
                  <c:v>247000000</c:v>
                </c:pt>
                <c:pt idx="234">
                  <c:v>10878000000</c:v>
                </c:pt>
                <c:pt idx="235">
                  <c:v>11270000000</c:v>
                </c:pt>
                <c:pt idx="236">
                  <c:v>13402000000</c:v>
                </c:pt>
                <c:pt idx="237">
                  <c:v>15456000000</c:v>
                </c:pt>
                <c:pt idx="238">
                  <c:v>16771000000</c:v>
                </c:pt>
                <c:pt idx="239">
                  <c:v>17891000000</c:v>
                </c:pt>
                <c:pt idx="240">
                  <c:v>19215000000</c:v>
                </c:pt>
                <c:pt idx="241">
                  <c:v>21445000000</c:v>
                </c:pt>
                <c:pt idx="242">
                  <c:v>22292000000</c:v>
                </c:pt>
                <c:pt idx="243">
                  <c:v>20876000000</c:v>
                </c:pt>
                <c:pt idx="244">
                  <c:v>24215000000</c:v>
                </c:pt>
                <c:pt idx="245">
                  <c:v>23784000000</c:v>
                </c:pt>
                <c:pt idx="246">
                  <c:v>9429000000</c:v>
                </c:pt>
                <c:pt idx="247">
                  <c:v>45000000</c:v>
                </c:pt>
                <c:pt idx="248">
                  <c:v>48000000</c:v>
                </c:pt>
                <c:pt idx="249">
                  <c:v>50000000</c:v>
                </c:pt>
                <c:pt idx="250">
                  <c:v>47000000</c:v>
                </c:pt>
                <c:pt idx="251">
                  <c:v>45000000</c:v>
                </c:pt>
                <c:pt idx="252">
                  <c:v>43000000</c:v>
                </c:pt>
                <c:pt idx="253">
                  <c:v>46000000</c:v>
                </c:pt>
                <c:pt idx="254">
                  <c:v>44000000</c:v>
                </c:pt>
                <c:pt idx="255">
                  <c:v>43000000</c:v>
                </c:pt>
                <c:pt idx="256">
                  <c:v>39000000</c:v>
                </c:pt>
                <c:pt idx="257">
                  <c:v>37000000</c:v>
                </c:pt>
                <c:pt idx="258">
                  <c:v>40000000</c:v>
                </c:pt>
                <c:pt idx="259">
                  <c:v>44000000</c:v>
                </c:pt>
                <c:pt idx="260">
                  <c:v>48000000</c:v>
                </c:pt>
                <c:pt idx="261">
                  <c:v>49000000</c:v>
                </c:pt>
                <c:pt idx="262">
                  <c:v>53000000</c:v>
                </c:pt>
                <c:pt idx="263">
                  <c:v>59000000</c:v>
                </c:pt>
                <c:pt idx="264">
                  <c:v>58000000</c:v>
                </c:pt>
                <c:pt idx="265">
                  <c:v>71000000</c:v>
                </c:pt>
                <c:pt idx="266">
                  <c:v>107000000</c:v>
                </c:pt>
                <c:pt idx="267">
                  <c:v>102000000</c:v>
                </c:pt>
                <c:pt idx="268">
                  <c:v>88000000</c:v>
                </c:pt>
                <c:pt idx="269">
                  <c:v>91000000</c:v>
                </c:pt>
                <c:pt idx="270">
                  <c:v>91000000</c:v>
                </c:pt>
                <c:pt idx="271">
                  <c:v>0</c:v>
                </c:pt>
                <c:pt idx="272">
                  <c:v>50000000</c:v>
                </c:pt>
                <c:pt idx="273">
                  <c:v>0</c:v>
                </c:pt>
                <c:pt idx="274">
                  <c:v>243000000</c:v>
                </c:pt>
                <c:pt idx="275">
                  <c:v>248000000</c:v>
                </c:pt>
                <c:pt idx="276">
                  <c:v>217000000</c:v>
                </c:pt>
                <c:pt idx="277">
                  <c:v>239000000</c:v>
                </c:pt>
                <c:pt idx="278">
                  <c:v>394000000</c:v>
                </c:pt>
                <c:pt idx="279">
                  <c:v>453000000</c:v>
                </c:pt>
                <c:pt idx="280">
                  <c:v>459000000</c:v>
                </c:pt>
                <c:pt idx="281">
                  <c:v>407000000</c:v>
                </c:pt>
                <c:pt idx="282">
                  <c:v>417000000</c:v>
                </c:pt>
                <c:pt idx="283">
                  <c:v>413000000</c:v>
                </c:pt>
                <c:pt idx="284">
                  <c:v>411000000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22000000</c:v>
                </c:pt>
                <c:pt idx="292">
                  <c:v>26000000</c:v>
                </c:pt>
                <c:pt idx="293">
                  <c:v>66000000</c:v>
                </c:pt>
                <c:pt idx="294">
                  <c:v>34000000</c:v>
                </c:pt>
                <c:pt idx="295">
                  <c:v>43000000</c:v>
                </c:pt>
                <c:pt idx="296">
                  <c:v>58000000</c:v>
                </c:pt>
                <c:pt idx="297">
                  <c:v>71000000</c:v>
                </c:pt>
                <c:pt idx="298">
                  <c:v>0</c:v>
                </c:pt>
                <c:pt idx="299">
                  <c:v>114000000</c:v>
                </c:pt>
                <c:pt idx="300">
                  <c:v>114000000</c:v>
                </c:pt>
                <c:pt idx="301">
                  <c:v>197000000</c:v>
                </c:pt>
                <c:pt idx="302">
                  <c:v>232000000</c:v>
                </c:pt>
                <c:pt idx="303">
                  <c:v>257000000</c:v>
                </c:pt>
                <c:pt idx="304">
                  <c:v>360000000</c:v>
                </c:pt>
                <c:pt idx="305">
                  <c:v>385000000</c:v>
                </c:pt>
                <c:pt idx="306">
                  <c:v>381000000</c:v>
                </c:pt>
                <c:pt idx="307">
                  <c:v>388000000</c:v>
                </c:pt>
                <c:pt idx="308">
                  <c:v>421000000</c:v>
                </c:pt>
                <c:pt idx="309">
                  <c:v>410000000</c:v>
                </c:pt>
                <c:pt idx="310">
                  <c:v>559000000</c:v>
                </c:pt>
                <c:pt idx="311">
                  <c:v>116000000</c:v>
                </c:pt>
                <c:pt idx="312">
                  <c:v>96000000</c:v>
                </c:pt>
                <c:pt idx="313">
                  <c:v>112000000</c:v>
                </c:pt>
                <c:pt idx="314">
                  <c:v>145000000</c:v>
                </c:pt>
                <c:pt idx="315">
                  <c:v>162000000</c:v>
                </c:pt>
                <c:pt idx="316">
                  <c:v>158000000</c:v>
                </c:pt>
                <c:pt idx="317">
                  <c:v>210000000</c:v>
                </c:pt>
                <c:pt idx="318">
                  <c:v>264000000</c:v>
                </c:pt>
                <c:pt idx="319">
                  <c:v>345000000</c:v>
                </c:pt>
                <c:pt idx="320">
                  <c:v>285000000</c:v>
                </c:pt>
                <c:pt idx="321">
                  <c:v>247000000</c:v>
                </c:pt>
                <c:pt idx="322">
                  <c:v>238000000</c:v>
                </c:pt>
                <c:pt idx="323">
                  <c:v>194000000</c:v>
                </c:pt>
                <c:pt idx="324">
                  <c:v>92000000</c:v>
                </c:pt>
                <c:pt idx="325">
                  <c:v>215000000</c:v>
                </c:pt>
                <c:pt idx="326">
                  <c:v>197000000</c:v>
                </c:pt>
                <c:pt idx="327">
                  <c:v>235000000</c:v>
                </c:pt>
                <c:pt idx="328">
                  <c:v>280000000</c:v>
                </c:pt>
                <c:pt idx="329">
                  <c:v>301000000</c:v>
                </c:pt>
                <c:pt idx="330">
                  <c:v>285000000</c:v>
                </c:pt>
                <c:pt idx="331">
                  <c:v>284000000</c:v>
                </c:pt>
                <c:pt idx="332">
                  <c:v>54000000</c:v>
                </c:pt>
                <c:pt idx="333">
                  <c:v>80000000</c:v>
                </c:pt>
                <c:pt idx="334">
                  <c:v>89000000</c:v>
                </c:pt>
                <c:pt idx="335">
                  <c:v>82000000</c:v>
                </c:pt>
                <c:pt idx="336">
                  <c:v>100000000</c:v>
                </c:pt>
                <c:pt idx="337">
                  <c:v>209000000</c:v>
                </c:pt>
                <c:pt idx="338">
                  <c:v>3765000000</c:v>
                </c:pt>
                <c:pt idx="339">
                  <c:v>2929000000</c:v>
                </c:pt>
                <c:pt idx="340">
                  <c:v>2874000000</c:v>
                </c:pt>
                <c:pt idx="341">
                  <c:v>3752000000</c:v>
                </c:pt>
                <c:pt idx="342">
                  <c:v>5905000000</c:v>
                </c:pt>
                <c:pt idx="343">
                  <c:v>7501000000</c:v>
                </c:pt>
                <c:pt idx="344">
                  <c:v>10434000000</c:v>
                </c:pt>
                <c:pt idx="345">
                  <c:v>13269000000</c:v>
                </c:pt>
                <c:pt idx="346">
                  <c:v>12897000000</c:v>
                </c:pt>
                <c:pt idx="347">
                  <c:v>19340000000</c:v>
                </c:pt>
                <c:pt idx="348">
                  <c:v>25070000000</c:v>
                </c:pt>
                <c:pt idx="349">
                  <c:v>26202000000</c:v>
                </c:pt>
                <c:pt idx="350">
                  <c:v>4548000000</c:v>
                </c:pt>
                <c:pt idx="351">
                  <c:v>456000000</c:v>
                </c:pt>
                <c:pt idx="352">
                  <c:v>398000000</c:v>
                </c:pt>
                <c:pt idx="353">
                  <c:v>469000000</c:v>
                </c:pt>
                <c:pt idx="354">
                  <c:v>382000000</c:v>
                </c:pt>
                <c:pt idx="355">
                  <c:v>374000000</c:v>
                </c:pt>
                <c:pt idx="356">
                  <c:v>408000000</c:v>
                </c:pt>
                <c:pt idx="357">
                  <c:v>430000000</c:v>
                </c:pt>
                <c:pt idx="358">
                  <c:v>459000000</c:v>
                </c:pt>
                <c:pt idx="359">
                  <c:v>477000000</c:v>
                </c:pt>
                <c:pt idx="360">
                  <c:v>477000000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836000000</c:v>
                </c:pt>
                <c:pt idx="365">
                  <c:v>1018000000</c:v>
                </c:pt>
                <c:pt idx="366">
                  <c:v>1467000000</c:v>
                </c:pt>
                <c:pt idx="367">
                  <c:v>1935000000</c:v>
                </c:pt>
                <c:pt idx="368">
                  <c:v>1858000000</c:v>
                </c:pt>
                <c:pt idx="369">
                  <c:v>2099000000</c:v>
                </c:pt>
                <c:pt idx="370">
                  <c:v>2142000000</c:v>
                </c:pt>
                <c:pt idx="371">
                  <c:v>2602000000</c:v>
                </c:pt>
                <c:pt idx="372">
                  <c:v>1955000000</c:v>
                </c:pt>
                <c:pt idx="373">
                  <c:v>1382000000</c:v>
                </c:pt>
                <c:pt idx="374">
                  <c:v>1498000000</c:v>
                </c:pt>
                <c:pt idx="375">
                  <c:v>1475000000</c:v>
                </c:pt>
                <c:pt idx="376">
                  <c:v>764000000</c:v>
                </c:pt>
                <c:pt idx="377">
                  <c:v>35000000</c:v>
                </c:pt>
                <c:pt idx="378">
                  <c:v>36000000</c:v>
                </c:pt>
                <c:pt idx="379">
                  <c:v>50000000</c:v>
                </c:pt>
                <c:pt idx="380">
                  <c:v>67000000</c:v>
                </c:pt>
                <c:pt idx="381">
                  <c:v>74000000</c:v>
                </c:pt>
                <c:pt idx="382">
                  <c:v>84000000</c:v>
                </c:pt>
                <c:pt idx="383">
                  <c:v>93000000</c:v>
                </c:pt>
                <c:pt idx="384">
                  <c:v>110000000</c:v>
                </c:pt>
                <c:pt idx="385">
                  <c:v>111000000</c:v>
                </c:pt>
                <c:pt idx="386">
                  <c:v>110000000</c:v>
                </c:pt>
                <c:pt idx="387">
                  <c:v>110000000</c:v>
                </c:pt>
                <c:pt idx="388">
                  <c:v>0</c:v>
                </c:pt>
                <c:pt idx="389">
                  <c:v>30000000</c:v>
                </c:pt>
                <c:pt idx="390">
                  <c:v>12000000</c:v>
                </c:pt>
                <c:pt idx="391">
                  <c:v>14000000</c:v>
                </c:pt>
                <c:pt idx="392">
                  <c:v>15000000</c:v>
                </c:pt>
                <c:pt idx="393">
                  <c:v>29000000</c:v>
                </c:pt>
                <c:pt idx="394">
                  <c:v>62000000</c:v>
                </c:pt>
                <c:pt idx="395">
                  <c:v>126000000</c:v>
                </c:pt>
                <c:pt idx="396">
                  <c:v>106000000</c:v>
                </c:pt>
                <c:pt idx="397">
                  <c:v>151000000</c:v>
                </c:pt>
                <c:pt idx="398">
                  <c:v>71000000</c:v>
                </c:pt>
                <c:pt idx="399">
                  <c:v>35000000</c:v>
                </c:pt>
                <c:pt idx="400">
                  <c:v>49000000</c:v>
                </c:pt>
                <c:pt idx="401">
                  <c:v>41000000</c:v>
                </c:pt>
                <c:pt idx="402">
                  <c:v>14000000</c:v>
                </c:pt>
                <c:pt idx="403">
                  <c:v>59000000</c:v>
                </c:pt>
                <c:pt idx="404">
                  <c:v>64000000</c:v>
                </c:pt>
                <c:pt idx="405">
                  <c:v>60000000</c:v>
                </c:pt>
                <c:pt idx="406">
                  <c:v>80000000</c:v>
                </c:pt>
                <c:pt idx="407">
                  <c:v>137000000</c:v>
                </c:pt>
                <c:pt idx="408">
                  <c:v>176000000</c:v>
                </c:pt>
                <c:pt idx="409">
                  <c:v>194000000</c:v>
                </c:pt>
                <c:pt idx="410">
                  <c:v>180000000</c:v>
                </c:pt>
                <c:pt idx="411">
                  <c:v>163000000</c:v>
                </c:pt>
                <c:pt idx="412">
                  <c:v>268000000</c:v>
                </c:pt>
                <c:pt idx="413">
                  <c:v>333000000</c:v>
                </c:pt>
                <c:pt idx="414">
                  <c:v>382000000</c:v>
                </c:pt>
                <c:pt idx="415">
                  <c:v>52000000</c:v>
                </c:pt>
                <c:pt idx="416">
                  <c:v>199000000</c:v>
                </c:pt>
                <c:pt idx="417">
                  <c:v>205000000</c:v>
                </c:pt>
                <c:pt idx="418">
                  <c:v>272000000</c:v>
                </c:pt>
                <c:pt idx="419">
                  <c:v>394000000</c:v>
                </c:pt>
                <c:pt idx="420">
                  <c:v>480000000</c:v>
                </c:pt>
                <c:pt idx="421">
                  <c:v>521000000</c:v>
                </c:pt>
                <c:pt idx="422">
                  <c:v>466000000</c:v>
                </c:pt>
                <c:pt idx="423">
                  <c:v>563000000</c:v>
                </c:pt>
                <c:pt idx="424">
                  <c:v>476000000</c:v>
                </c:pt>
                <c:pt idx="425">
                  <c:v>265000000</c:v>
                </c:pt>
                <c:pt idx="426">
                  <c:v>622000000</c:v>
                </c:pt>
                <c:pt idx="427">
                  <c:v>668000000</c:v>
                </c:pt>
                <c:pt idx="428">
                  <c:v>241000000</c:v>
                </c:pt>
                <c:pt idx="429">
                  <c:v>14634000000</c:v>
                </c:pt>
                <c:pt idx="430">
                  <c:v>14257000000</c:v>
                </c:pt>
                <c:pt idx="431">
                  <c:v>16309000000</c:v>
                </c:pt>
                <c:pt idx="432">
                  <c:v>19267000000</c:v>
                </c:pt>
                <c:pt idx="433">
                  <c:v>22739000000</c:v>
                </c:pt>
                <c:pt idx="434">
                  <c:v>26067000000</c:v>
                </c:pt>
                <c:pt idx="435">
                  <c:v>31099000000</c:v>
                </c:pt>
                <c:pt idx="436">
                  <c:v>33844000000</c:v>
                </c:pt>
                <c:pt idx="437">
                  <c:v>30065000000</c:v>
                </c:pt>
                <c:pt idx="438">
                  <c:v>36975000000</c:v>
                </c:pt>
                <c:pt idx="439">
                  <c:v>41234000000</c:v>
                </c:pt>
                <c:pt idx="440">
                  <c:v>43010000000</c:v>
                </c:pt>
                <c:pt idx="441">
                  <c:v>15125000000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164000000</c:v>
                </c:pt>
                <c:pt idx="448">
                  <c:v>132000000</c:v>
                </c:pt>
                <c:pt idx="449">
                  <c:v>130000000</c:v>
                </c:pt>
                <c:pt idx="450">
                  <c:v>120000000</c:v>
                </c:pt>
                <c:pt idx="451">
                  <c:v>129000000</c:v>
                </c:pt>
                <c:pt idx="452">
                  <c:v>145000000</c:v>
                </c:pt>
                <c:pt idx="453">
                  <c:v>145000000</c:v>
                </c:pt>
                <c:pt idx="454">
                  <c:v>0</c:v>
                </c:pt>
                <c:pt idx="455">
                  <c:v>29000000</c:v>
                </c:pt>
                <c:pt idx="456">
                  <c:v>29000000</c:v>
                </c:pt>
                <c:pt idx="457">
                  <c:v>31000000</c:v>
                </c:pt>
                <c:pt idx="458">
                  <c:v>32000000</c:v>
                </c:pt>
                <c:pt idx="459">
                  <c:v>46000000</c:v>
                </c:pt>
                <c:pt idx="460">
                  <c:v>47000000</c:v>
                </c:pt>
                <c:pt idx="461">
                  <c:v>54000000</c:v>
                </c:pt>
                <c:pt idx="462">
                  <c:v>56000000</c:v>
                </c:pt>
                <c:pt idx="463">
                  <c:v>61000000</c:v>
                </c:pt>
                <c:pt idx="464">
                  <c:v>61000000</c:v>
                </c:pt>
                <c:pt idx="465">
                  <c:v>61000000</c:v>
                </c:pt>
                <c:pt idx="466">
                  <c:v>0</c:v>
                </c:pt>
                <c:pt idx="467">
                  <c:v>33000000</c:v>
                </c:pt>
                <c:pt idx="468">
                  <c:v>56000000</c:v>
                </c:pt>
                <c:pt idx="469">
                  <c:v>80000000</c:v>
                </c:pt>
                <c:pt idx="470">
                  <c:v>80000000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56000000</c:v>
                </c:pt>
                <c:pt idx="481">
                  <c:v>939000000</c:v>
                </c:pt>
                <c:pt idx="482">
                  <c:v>932000000</c:v>
                </c:pt>
                <c:pt idx="483">
                  <c:v>1109000000</c:v>
                </c:pt>
                <c:pt idx="484">
                  <c:v>1251000000</c:v>
                </c:pt>
                <c:pt idx="485">
                  <c:v>1355000000</c:v>
                </c:pt>
                <c:pt idx="486">
                  <c:v>1573000000</c:v>
                </c:pt>
                <c:pt idx="487">
                  <c:v>2042000000</c:v>
                </c:pt>
                <c:pt idx="488">
                  <c:v>1789000000</c:v>
                </c:pt>
                <c:pt idx="489">
                  <c:v>1504000000</c:v>
                </c:pt>
                <c:pt idx="490">
                  <c:v>1808000000</c:v>
                </c:pt>
                <c:pt idx="491">
                  <c:v>2047000000</c:v>
                </c:pt>
                <c:pt idx="492">
                  <c:v>2348000000</c:v>
                </c:pt>
                <c:pt idx="493">
                  <c:v>904000000</c:v>
                </c:pt>
                <c:pt idx="494">
                  <c:v>14992000000</c:v>
                </c:pt>
                <c:pt idx="495">
                  <c:v>16759000000</c:v>
                </c:pt>
                <c:pt idx="496">
                  <c:v>16716000000</c:v>
                </c:pt>
                <c:pt idx="497">
                  <c:v>21360000000</c:v>
                </c:pt>
                <c:pt idx="498">
                  <c:v>24721000000</c:v>
                </c:pt>
                <c:pt idx="499">
                  <c:v>28242000000</c:v>
                </c:pt>
                <c:pt idx="500">
                  <c:v>33269000000</c:v>
                </c:pt>
                <c:pt idx="501">
                  <c:v>40987000000</c:v>
                </c:pt>
                <c:pt idx="502">
                  <c:v>47108000000</c:v>
                </c:pt>
                <c:pt idx="503">
                  <c:v>59840000000</c:v>
                </c:pt>
                <c:pt idx="504">
                  <c:v>79010000000</c:v>
                </c:pt>
                <c:pt idx="505">
                  <c:v>79010000000</c:v>
                </c:pt>
                <c:pt idx="506">
                  <c:v>14169000000</c:v>
                </c:pt>
                <c:pt idx="507">
                  <c:v>1556000000</c:v>
                </c:pt>
                <c:pt idx="508">
                  <c:v>1355000000</c:v>
                </c:pt>
                <c:pt idx="509">
                  <c:v>1349000000</c:v>
                </c:pt>
                <c:pt idx="510">
                  <c:v>1469000000</c:v>
                </c:pt>
                <c:pt idx="511">
                  <c:v>1565000000</c:v>
                </c:pt>
                <c:pt idx="512">
                  <c:v>1799000000</c:v>
                </c:pt>
                <c:pt idx="513">
                  <c:v>2093000000</c:v>
                </c:pt>
                <c:pt idx="514">
                  <c:v>2337000000</c:v>
                </c:pt>
                <c:pt idx="515">
                  <c:v>2301000000</c:v>
                </c:pt>
                <c:pt idx="516">
                  <c:v>2373000000</c:v>
                </c:pt>
                <c:pt idx="517">
                  <c:v>2842000000</c:v>
                </c:pt>
                <c:pt idx="518">
                  <c:v>3364000000</c:v>
                </c:pt>
                <c:pt idx="519">
                  <c:v>1452000000</c:v>
                </c:pt>
                <c:pt idx="520">
                  <c:v>0</c:v>
                </c:pt>
                <c:pt idx="521">
                  <c:v>0</c:v>
                </c:pt>
                <c:pt idx="522">
                  <c:v>8000000</c:v>
                </c:pt>
                <c:pt idx="523">
                  <c:v>9000000</c:v>
                </c:pt>
                <c:pt idx="524">
                  <c:v>10000000</c:v>
                </c:pt>
                <c:pt idx="525">
                  <c:v>11000000</c:v>
                </c:pt>
                <c:pt idx="526">
                  <c:v>15000000</c:v>
                </c:pt>
                <c:pt idx="527">
                  <c:v>15000000</c:v>
                </c:pt>
                <c:pt idx="528">
                  <c:v>17000000</c:v>
                </c:pt>
                <c:pt idx="529">
                  <c:v>19000000</c:v>
                </c:pt>
                <c:pt idx="530">
                  <c:v>20000000</c:v>
                </c:pt>
                <c:pt idx="531">
                  <c:v>20000000</c:v>
                </c:pt>
                <c:pt idx="532">
                  <c:v>0</c:v>
                </c:pt>
                <c:pt idx="533">
                  <c:v>82000000</c:v>
                </c:pt>
                <c:pt idx="534">
                  <c:v>85000000</c:v>
                </c:pt>
                <c:pt idx="535">
                  <c:v>118000000</c:v>
                </c:pt>
                <c:pt idx="536">
                  <c:v>176000000</c:v>
                </c:pt>
                <c:pt idx="537">
                  <c:v>112000000</c:v>
                </c:pt>
                <c:pt idx="538">
                  <c:v>132000000</c:v>
                </c:pt>
                <c:pt idx="539">
                  <c:v>168000000</c:v>
                </c:pt>
                <c:pt idx="540">
                  <c:v>168000000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59000000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54000000</c:v>
                </c:pt>
                <c:pt idx="551">
                  <c:v>93000000</c:v>
                </c:pt>
                <c:pt idx="552">
                  <c:v>109000000</c:v>
                </c:pt>
                <c:pt idx="553">
                  <c:v>127000000</c:v>
                </c:pt>
                <c:pt idx="554">
                  <c:v>121000000</c:v>
                </c:pt>
                <c:pt idx="555">
                  <c:v>150000000</c:v>
                </c:pt>
                <c:pt idx="556">
                  <c:v>298000000</c:v>
                </c:pt>
                <c:pt idx="557">
                  <c:v>108000000</c:v>
                </c:pt>
                <c:pt idx="558">
                  <c:v>0</c:v>
                </c:pt>
                <c:pt idx="559">
                  <c:v>434000000</c:v>
                </c:pt>
                <c:pt idx="560">
                  <c:v>430000000</c:v>
                </c:pt>
                <c:pt idx="561">
                  <c:v>434000000</c:v>
                </c:pt>
                <c:pt idx="562">
                  <c:v>481000000</c:v>
                </c:pt>
                <c:pt idx="563">
                  <c:v>556000000</c:v>
                </c:pt>
                <c:pt idx="564">
                  <c:v>577000000</c:v>
                </c:pt>
                <c:pt idx="565">
                  <c:v>751000000</c:v>
                </c:pt>
                <c:pt idx="566">
                  <c:v>718000000</c:v>
                </c:pt>
                <c:pt idx="567">
                  <c:v>462000000</c:v>
                </c:pt>
                <c:pt idx="568">
                  <c:v>533000000</c:v>
                </c:pt>
                <c:pt idx="569">
                  <c:v>522000000</c:v>
                </c:pt>
                <c:pt idx="570">
                  <c:v>567000000</c:v>
                </c:pt>
                <c:pt idx="571">
                  <c:v>551000000</c:v>
                </c:pt>
                <c:pt idx="572">
                  <c:v>289000000</c:v>
                </c:pt>
                <c:pt idx="573">
                  <c:v>490000000</c:v>
                </c:pt>
                <c:pt idx="574">
                  <c:v>551000000</c:v>
                </c:pt>
                <c:pt idx="575">
                  <c:v>571000000</c:v>
                </c:pt>
                <c:pt idx="576">
                  <c:v>549000000</c:v>
                </c:pt>
                <c:pt idx="577">
                  <c:v>583000000</c:v>
                </c:pt>
                <c:pt idx="578">
                  <c:v>606000000</c:v>
                </c:pt>
                <c:pt idx="579">
                  <c:v>612000000</c:v>
                </c:pt>
                <c:pt idx="580">
                  <c:v>589000000</c:v>
                </c:pt>
                <c:pt idx="581">
                  <c:v>569000000</c:v>
                </c:pt>
                <c:pt idx="582">
                  <c:v>569000000</c:v>
                </c:pt>
                <c:pt idx="583">
                  <c:v>0</c:v>
                </c:pt>
                <c:pt idx="584">
                  <c:v>291000000</c:v>
                </c:pt>
                <c:pt idx="585">
                  <c:v>634000000</c:v>
                </c:pt>
                <c:pt idx="586">
                  <c:v>677000000</c:v>
                </c:pt>
                <c:pt idx="587">
                  <c:v>852000000</c:v>
                </c:pt>
                <c:pt idx="588">
                  <c:v>709000000</c:v>
                </c:pt>
                <c:pt idx="589">
                  <c:v>881000000</c:v>
                </c:pt>
                <c:pt idx="590">
                  <c:v>786000000</c:v>
                </c:pt>
                <c:pt idx="591">
                  <c:v>770000000</c:v>
                </c:pt>
                <c:pt idx="592">
                  <c:v>1025000000</c:v>
                </c:pt>
                <c:pt idx="593">
                  <c:v>1156000000</c:v>
                </c:pt>
                <c:pt idx="594">
                  <c:v>1041000000</c:v>
                </c:pt>
                <c:pt idx="595">
                  <c:v>859000000</c:v>
                </c:pt>
                <c:pt idx="596">
                  <c:v>919000000</c:v>
                </c:pt>
                <c:pt idx="597">
                  <c:v>962000000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137000000</c:v>
                </c:pt>
                <c:pt idx="614">
                  <c:v>176000000</c:v>
                </c:pt>
                <c:pt idx="615">
                  <c:v>195000000</c:v>
                </c:pt>
                <c:pt idx="616">
                  <c:v>164000000</c:v>
                </c:pt>
                <c:pt idx="617">
                  <c:v>191000000</c:v>
                </c:pt>
                <c:pt idx="618">
                  <c:v>223000000</c:v>
                </c:pt>
                <c:pt idx="619">
                  <c:v>229000000</c:v>
                </c:pt>
                <c:pt idx="620">
                  <c:v>258000000</c:v>
                </c:pt>
                <c:pt idx="621">
                  <c:v>282000000</c:v>
                </c:pt>
                <c:pt idx="622">
                  <c:v>321000000</c:v>
                </c:pt>
                <c:pt idx="623">
                  <c:v>357000000</c:v>
                </c:pt>
                <c:pt idx="624">
                  <c:v>543000000</c:v>
                </c:pt>
                <c:pt idx="625">
                  <c:v>568000000</c:v>
                </c:pt>
                <c:pt idx="626">
                  <c:v>582000000</c:v>
                </c:pt>
                <c:pt idx="627">
                  <c:v>700000000</c:v>
                </c:pt>
                <c:pt idx="628">
                  <c:v>907000000</c:v>
                </c:pt>
                <c:pt idx="629">
                  <c:v>1001000000</c:v>
                </c:pt>
                <c:pt idx="630">
                  <c:v>1031000000</c:v>
                </c:pt>
                <c:pt idx="631">
                  <c:v>1554000000</c:v>
                </c:pt>
                <c:pt idx="632">
                  <c:v>1895000000</c:v>
                </c:pt>
                <c:pt idx="633">
                  <c:v>1638000000</c:v>
                </c:pt>
                <c:pt idx="634">
                  <c:v>1457000000</c:v>
                </c:pt>
                <c:pt idx="635">
                  <c:v>1721000000</c:v>
                </c:pt>
                <c:pt idx="636">
                  <c:v>1637000000</c:v>
                </c:pt>
                <c:pt idx="637">
                  <c:v>1276000000</c:v>
                </c:pt>
                <c:pt idx="638">
                  <c:v>1386000000</c:v>
                </c:pt>
                <c:pt idx="639">
                  <c:v>1797000000</c:v>
                </c:pt>
                <c:pt idx="640">
                  <c:v>2177000000</c:v>
                </c:pt>
                <c:pt idx="641">
                  <c:v>2682000000</c:v>
                </c:pt>
                <c:pt idx="642">
                  <c:v>2603000000</c:v>
                </c:pt>
                <c:pt idx="643">
                  <c:v>2874000000</c:v>
                </c:pt>
                <c:pt idx="644">
                  <c:v>3704000000</c:v>
                </c:pt>
                <c:pt idx="645">
                  <c:v>4797000000</c:v>
                </c:pt>
                <c:pt idx="646">
                  <c:v>4158000000</c:v>
                </c:pt>
                <c:pt idx="647">
                  <c:v>4166000000</c:v>
                </c:pt>
                <c:pt idx="648">
                  <c:v>4660000000</c:v>
                </c:pt>
                <c:pt idx="649">
                  <c:v>4379000000</c:v>
                </c:pt>
                <c:pt idx="650">
                  <c:v>4669000000</c:v>
                </c:pt>
                <c:pt idx="651">
                  <c:v>4861000000</c:v>
                </c:pt>
                <c:pt idx="652">
                  <c:v>5838000000</c:v>
                </c:pt>
                <c:pt idx="653">
                  <c:v>6659000000</c:v>
                </c:pt>
                <c:pt idx="654">
                  <c:v>7279000000</c:v>
                </c:pt>
                <c:pt idx="655">
                  <c:v>6850000000</c:v>
                </c:pt>
                <c:pt idx="656">
                  <c:v>7486000000</c:v>
                </c:pt>
                <c:pt idx="657">
                  <c:v>8830000000</c:v>
                </c:pt>
                <c:pt idx="658">
                  <c:v>9698000000</c:v>
                </c:pt>
                <c:pt idx="659">
                  <c:v>8968000000</c:v>
                </c:pt>
                <c:pt idx="660">
                  <c:v>9082000000</c:v>
                </c:pt>
                <c:pt idx="661">
                  <c:v>9840000000</c:v>
                </c:pt>
                <c:pt idx="662">
                  <c:v>9600000000</c:v>
                </c:pt>
                <c:pt idx="663">
                  <c:v>14800000</c:v>
                </c:pt>
                <c:pt idx="664">
                  <c:v>12900000</c:v>
                </c:pt>
                <c:pt idx="665">
                  <c:v>7700000</c:v>
                </c:pt>
                <c:pt idx="666">
                  <c:v>9900000</c:v>
                </c:pt>
                <c:pt idx="667">
                  <c:v>14000000</c:v>
                </c:pt>
                <c:pt idx="668">
                  <c:v>14400000</c:v>
                </c:pt>
                <c:pt idx="669">
                  <c:v>15000000</c:v>
                </c:pt>
                <c:pt idx="670">
                  <c:v>14200000</c:v>
                </c:pt>
                <c:pt idx="671">
                  <c:v>15500000</c:v>
                </c:pt>
                <c:pt idx="672">
                  <c:v>17500000</c:v>
                </c:pt>
                <c:pt idx="673">
                  <c:v>20500000</c:v>
                </c:pt>
                <c:pt idx="674">
                  <c:v>33500000</c:v>
                </c:pt>
                <c:pt idx="675">
                  <c:v>29600000</c:v>
                </c:pt>
                <c:pt idx="676">
                  <c:v>9000000</c:v>
                </c:pt>
                <c:pt idx="677">
                  <c:v>9000000</c:v>
                </c:pt>
                <c:pt idx="678">
                  <c:v>9000000</c:v>
                </c:pt>
                <c:pt idx="679">
                  <c:v>9000000</c:v>
                </c:pt>
                <c:pt idx="680">
                  <c:v>9000000</c:v>
                </c:pt>
                <c:pt idx="681">
                  <c:v>10000000</c:v>
                </c:pt>
                <c:pt idx="682">
                  <c:v>10000000</c:v>
                </c:pt>
                <c:pt idx="683">
                  <c:v>11000000</c:v>
                </c:pt>
                <c:pt idx="684">
                  <c:v>11000000</c:v>
                </c:pt>
                <c:pt idx="685">
                  <c:v>13000000</c:v>
                </c:pt>
                <c:pt idx="686">
                  <c:v>13000000</c:v>
                </c:pt>
                <c:pt idx="687">
                  <c:v>12000000</c:v>
                </c:pt>
                <c:pt idx="688">
                  <c:v>13000000</c:v>
                </c:pt>
                <c:pt idx="689">
                  <c:v>440000000</c:v>
                </c:pt>
                <c:pt idx="690">
                  <c:v>425000000</c:v>
                </c:pt>
                <c:pt idx="691">
                  <c:v>429000000</c:v>
                </c:pt>
                <c:pt idx="692">
                  <c:v>408000000</c:v>
                </c:pt>
                <c:pt idx="693">
                  <c:v>448000000</c:v>
                </c:pt>
                <c:pt idx="694">
                  <c:v>511000000</c:v>
                </c:pt>
                <c:pt idx="695">
                  <c:v>495000000</c:v>
                </c:pt>
                <c:pt idx="696">
                  <c:v>531000000</c:v>
                </c:pt>
                <c:pt idx="697">
                  <c:v>532000000</c:v>
                </c:pt>
                <c:pt idx="698">
                  <c:v>523000000</c:v>
                </c:pt>
                <c:pt idx="699">
                  <c:v>554000000</c:v>
                </c:pt>
                <c:pt idx="700">
                  <c:v>545000000</c:v>
                </c:pt>
                <c:pt idx="701">
                  <c:v>545000000</c:v>
                </c:pt>
                <c:pt idx="702">
                  <c:v>416000000</c:v>
                </c:pt>
                <c:pt idx="703">
                  <c:v>465000000</c:v>
                </c:pt>
                <c:pt idx="704">
                  <c:v>507000000</c:v>
                </c:pt>
                <c:pt idx="705">
                  <c:v>500000000</c:v>
                </c:pt>
                <c:pt idx="706">
                  <c:v>577000000</c:v>
                </c:pt>
                <c:pt idx="707">
                  <c:v>644000000</c:v>
                </c:pt>
                <c:pt idx="708">
                  <c:v>706000000</c:v>
                </c:pt>
                <c:pt idx="709">
                  <c:v>733000000</c:v>
                </c:pt>
                <c:pt idx="710">
                  <c:v>790000000</c:v>
                </c:pt>
                <c:pt idx="711">
                  <c:v>806000000</c:v>
                </c:pt>
                <c:pt idx="712">
                  <c:v>863000000</c:v>
                </c:pt>
                <c:pt idx="713">
                  <c:v>917000000</c:v>
                </c:pt>
                <c:pt idx="714">
                  <c:v>944000000</c:v>
                </c:pt>
                <c:pt idx="715">
                  <c:v>1206000000</c:v>
                </c:pt>
                <c:pt idx="716">
                  <c:v>1248000000</c:v>
                </c:pt>
                <c:pt idx="717">
                  <c:v>1309000000</c:v>
                </c:pt>
                <c:pt idx="718">
                  <c:v>1465000000</c:v>
                </c:pt>
                <c:pt idx="719">
                  <c:v>1543000000</c:v>
                </c:pt>
                <c:pt idx="720">
                  <c:v>1932000000</c:v>
                </c:pt>
                <c:pt idx="721">
                  <c:v>2156000000</c:v>
                </c:pt>
                <c:pt idx="722">
                  <c:v>2886000000</c:v>
                </c:pt>
                <c:pt idx="723">
                  <c:v>3390000000</c:v>
                </c:pt>
                <c:pt idx="724">
                  <c:v>2941000000</c:v>
                </c:pt>
                <c:pt idx="725">
                  <c:v>2696000000</c:v>
                </c:pt>
                <c:pt idx="726">
                  <c:v>2575000000</c:v>
                </c:pt>
                <c:pt idx="727">
                  <c:v>3037000000</c:v>
                </c:pt>
                <c:pt idx="728">
                  <c:v>219000000</c:v>
                </c:pt>
                <c:pt idx="729">
                  <c:v>247000000</c:v>
                </c:pt>
                <c:pt idx="730">
                  <c:v>266000000</c:v>
                </c:pt>
                <c:pt idx="731">
                  <c:v>311000000</c:v>
                </c:pt>
                <c:pt idx="732">
                  <c:v>373000000</c:v>
                </c:pt>
                <c:pt idx="733">
                  <c:v>288000000</c:v>
                </c:pt>
                <c:pt idx="734">
                  <c:v>307000000</c:v>
                </c:pt>
                <c:pt idx="735">
                  <c:v>363000000</c:v>
                </c:pt>
                <c:pt idx="736">
                  <c:v>326000000</c:v>
                </c:pt>
                <c:pt idx="737">
                  <c:v>253000000</c:v>
                </c:pt>
                <c:pt idx="738">
                  <c:v>280000000</c:v>
                </c:pt>
                <c:pt idx="739">
                  <c:v>244000000</c:v>
                </c:pt>
                <c:pt idx="740">
                  <c:v>286000000</c:v>
                </c:pt>
                <c:pt idx="741">
                  <c:v>19000000</c:v>
                </c:pt>
                <c:pt idx="742">
                  <c:v>30000000</c:v>
                </c:pt>
                <c:pt idx="743">
                  <c:v>30000000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253000000</c:v>
                </c:pt>
                <c:pt idx="768">
                  <c:v>253000000</c:v>
                </c:pt>
                <c:pt idx="769">
                  <c:v>305000000</c:v>
                </c:pt>
                <c:pt idx="770">
                  <c:v>404000000</c:v>
                </c:pt>
                <c:pt idx="771">
                  <c:v>486000000</c:v>
                </c:pt>
                <c:pt idx="772">
                  <c:v>530000000</c:v>
                </c:pt>
                <c:pt idx="773">
                  <c:v>706000000</c:v>
                </c:pt>
                <c:pt idx="774">
                  <c:v>804000000</c:v>
                </c:pt>
                <c:pt idx="775">
                  <c:v>939000000</c:v>
                </c:pt>
                <c:pt idx="776">
                  <c:v>696000000</c:v>
                </c:pt>
                <c:pt idx="777">
                  <c:v>723000000</c:v>
                </c:pt>
                <c:pt idx="778">
                  <c:v>939000000</c:v>
                </c:pt>
                <c:pt idx="779">
                  <c:v>958000000</c:v>
                </c:pt>
                <c:pt idx="780">
                  <c:v>80000000</c:v>
                </c:pt>
                <c:pt idx="781">
                  <c:v>50000000</c:v>
                </c:pt>
                <c:pt idx="782">
                  <c:v>55000000</c:v>
                </c:pt>
                <c:pt idx="783">
                  <c:v>63000000</c:v>
                </c:pt>
                <c:pt idx="784">
                  <c:v>59000000</c:v>
                </c:pt>
                <c:pt idx="785">
                  <c:v>77000000</c:v>
                </c:pt>
                <c:pt idx="786">
                  <c:v>97000000</c:v>
                </c:pt>
                <c:pt idx="787">
                  <c:v>107000000</c:v>
                </c:pt>
                <c:pt idx="788">
                  <c:v>156000000</c:v>
                </c:pt>
                <c:pt idx="789">
                  <c:v>139000000</c:v>
                </c:pt>
                <c:pt idx="790">
                  <c:v>143000000</c:v>
                </c:pt>
                <c:pt idx="791">
                  <c:v>170000000</c:v>
                </c:pt>
                <c:pt idx="792">
                  <c:v>181000000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96000000</c:v>
                </c:pt>
                <c:pt idx="807">
                  <c:v>84000000</c:v>
                </c:pt>
                <c:pt idx="808">
                  <c:v>79000000</c:v>
                </c:pt>
                <c:pt idx="809">
                  <c:v>88000000</c:v>
                </c:pt>
                <c:pt idx="810">
                  <c:v>118000000</c:v>
                </c:pt>
                <c:pt idx="811">
                  <c:v>132000000</c:v>
                </c:pt>
                <c:pt idx="812">
                  <c:v>123000000</c:v>
                </c:pt>
                <c:pt idx="813">
                  <c:v>130000000</c:v>
                </c:pt>
                <c:pt idx="814">
                  <c:v>112000000</c:v>
                </c:pt>
                <c:pt idx="815">
                  <c:v>110000000</c:v>
                </c:pt>
                <c:pt idx="816">
                  <c:v>100000000</c:v>
                </c:pt>
                <c:pt idx="817">
                  <c:v>115000000</c:v>
                </c:pt>
                <c:pt idx="818">
                  <c:v>110000000</c:v>
                </c:pt>
                <c:pt idx="819">
                  <c:v>2293000000</c:v>
                </c:pt>
                <c:pt idx="820">
                  <c:v>2442000000</c:v>
                </c:pt>
                <c:pt idx="821">
                  <c:v>2438000000</c:v>
                </c:pt>
                <c:pt idx="822">
                  <c:v>2954000000</c:v>
                </c:pt>
                <c:pt idx="823">
                  <c:v>3383000000</c:v>
                </c:pt>
                <c:pt idx="824">
                  <c:v>3622000000</c:v>
                </c:pt>
                <c:pt idx="825">
                  <c:v>4099000000</c:v>
                </c:pt>
                <c:pt idx="826">
                  <c:v>4812000000</c:v>
                </c:pt>
                <c:pt idx="827">
                  <c:v>5579000000</c:v>
                </c:pt>
                <c:pt idx="828">
                  <c:v>5226000000</c:v>
                </c:pt>
                <c:pt idx="829">
                  <c:v>5267000000</c:v>
                </c:pt>
                <c:pt idx="830">
                  <c:v>6009000000</c:v>
                </c:pt>
                <c:pt idx="831">
                  <c:v>5839000000</c:v>
                </c:pt>
                <c:pt idx="832">
                  <c:v>26703000000</c:v>
                </c:pt>
                <c:pt idx="833">
                  <c:v>26749000000</c:v>
                </c:pt>
                <c:pt idx="834">
                  <c:v>27808000000</c:v>
                </c:pt>
                <c:pt idx="835">
                  <c:v>32618000000</c:v>
                </c:pt>
                <c:pt idx="836">
                  <c:v>36029000000</c:v>
                </c:pt>
                <c:pt idx="837">
                  <c:v>38813000000</c:v>
                </c:pt>
                <c:pt idx="838">
                  <c:v>39331000000</c:v>
                </c:pt>
                <c:pt idx="839">
                  <c:v>46029000000</c:v>
                </c:pt>
                <c:pt idx="840">
                  <c:v>50021000000</c:v>
                </c:pt>
                <c:pt idx="841">
                  <c:v>45806000000</c:v>
                </c:pt>
                <c:pt idx="842">
                  <c:v>46157000000</c:v>
                </c:pt>
                <c:pt idx="843">
                  <c:v>53914000000</c:v>
                </c:pt>
                <c:pt idx="844">
                  <c:v>47159000000</c:v>
                </c:pt>
                <c:pt idx="845">
                  <c:v>0</c:v>
                </c:pt>
                <c:pt idx="846">
                  <c:v>0</c:v>
                </c:pt>
                <c:pt idx="847">
                  <c:v>264000000</c:v>
                </c:pt>
                <c:pt idx="848">
                  <c:v>335000000</c:v>
                </c:pt>
                <c:pt idx="849">
                  <c:v>425000000</c:v>
                </c:pt>
                <c:pt idx="850">
                  <c:v>430000000</c:v>
                </c:pt>
                <c:pt idx="851">
                  <c:v>122000000</c:v>
                </c:pt>
                <c:pt idx="852">
                  <c:v>153000000</c:v>
                </c:pt>
                <c:pt idx="853">
                  <c:v>159000000</c:v>
                </c:pt>
                <c:pt idx="854">
                  <c:v>164000000</c:v>
                </c:pt>
                <c:pt idx="855">
                  <c:v>160000000</c:v>
                </c:pt>
                <c:pt idx="856">
                  <c:v>168000000</c:v>
                </c:pt>
                <c:pt idx="857">
                  <c:v>168000000</c:v>
                </c:pt>
                <c:pt idx="858">
                  <c:v>183000000</c:v>
                </c:pt>
                <c:pt idx="859">
                  <c:v>256000000</c:v>
                </c:pt>
                <c:pt idx="860">
                  <c:v>234000000</c:v>
                </c:pt>
                <c:pt idx="861">
                  <c:v>239000000</c:v>
                </c:pt>
                <c:pt idx="862">
                  <c:v>275000000</c:v>
                </c:pt>
                <c:pt idx="863">
                  <c:v>346000000</c:v>
                </c:pt>
                <c:pt idx="864">
                  <c:v>346000000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8000000</c:v>
                </c:pt>
                <c:pt idx="875">
                  <c:v>6000000</c:v>
                </c:pt>
                <c:pt idx="876">
                  <c:v>7000000</c:v>
                </c:pt>
                <c:pt idx="877">
                  <c:v>8000000</c:v>
                </c:pt>
                <c:pt idx="878">
                  <c:v>8000000</c:v>
                </c:pt>
                <c:pt idx="879">
                  <c:v>8000000</c:v>
                </c:pt>
                <c:pt idx="880">
                  <c:v>9000000</c:v>
                </c:pt>
                <c:pt idx="881">
                  <c:v>11000000</c:v>
                </c:pt>
                <c:pt idx="882">
                  <c:v>11000000</c:v>
                </c:pt>
                <c:pt idx="883">
                  <c:v>8000000</c:v>
                </c:pt>
                <c:pt idx="884">
                  <c:v>129000000</c:v>
                </c:pt>
                <c:pt idx="885">
                  <c:v>136000000</c:v>
                </c:pt>
                <c:pt idx="886">
                  <c:v>189000000</c:v>
                </c:pt>
                <c:pt idx="887">
                  <c:v>170000000</c:v>
                </c:pt>
                <c:pt idx="888">
                  <c:v>196000000</c:v>
                </c:pt>
                <c:pt idx="889">
                  <c:v>237000000</c:v>
                </c:pt>
                <c:pt idx="890">
                  <c:v>257000000</c:v>
                </c:pt>
                <c:pt idx="891">
                  <c:v>277000000</c:v>
                </c:pt>
                <c:pt idx="892">
                  <c:v>337000000</c:v>
                </c:pt>
                <c:pt idx="893">
                  <c:v>311000000</c:v>
                </c:pt>
                <c:pt idx="894">
                  <c:v>329000000</c:v>
                </c:pt>
                <c:pt idx="895">
                  <c:v>384000000</c:v>
                </c:pt>
                <c:pt idx="896">
                  <c:v>471000000</c:v>
                </c:pt>
                <c:pt idx="897">
                  <c:v>57601000000</c:v>
                </c:pt>
                <c:pt idx="898">
                  <c:v>56529000000</c:v>
                </c:pt>
                <c:pt idx="899">
                  <c:v>59496000000</c:v>
                </c:pt>
                <c:pt idx="900">
                  <c:v>73203000000</c:v>
                </c:pt>
                <c:pt idx="901">
                  <c:v>80624000000</c:v>
                </c:pt>
                <c:pt idx="902">
                  <c:v>84838000000</c:v>
                </c:pt>
                <c:pt idx="903">
                  <c:v>85974000000</c:v>
                </c:pt>
                <c:pt idx="904">
                  <c:v>96549000000</c:v>
                </c:pt>
                <c:pt idx="905">
                  <c:v>96549000000</c:v>
                </c:pt>
                <c:pt idx="906">
                  <c:v>93112000000</c:v>
                </c:pt>
                <c:pt idx="907">
                  <c:v>91166000000</c:v>
                </c:pt>
                <c:pt idx="908">
                  <c:v>91166000000</c:v>
                </c:pt>
                <c:pt idx="909">
                  <c:v>96361000000</c:v>
                </c:pt>
                <c:pt idx="910">
                  <c:v>162000000</c:v>
                </c:pt>
                <c:pt idx="911">
                  <c:v>165000000</c:v>
                </c:pt>
                <c:pt idx="912">
                  <c:v>184000000</c:v>
                </c:pt>
                <c:pt idx="913">
                  <c:v>216000000</c:v>
                </c:pt>
                <c:pt idx="914">
                  <c:v>270000000</c:v>
                </c:pt>
                <c:pt idx="915">
                  <c:v>472000000</c:v>
                </c:pt>
                <c:pt idx="916">
                  <c:v>575000000</c:v>
                </c:pt>
                <c:pt idx="917">
                  <c:v>816000000</c:v>
                </c:pt>
                <c:pt idx="918">
                  <c:v>870000000</c:v>
                </c:pt>
                <c:pt idx="919">
                  <c:v>948000000</c:v>
                </c:pt>
                <c:pt idx="920">
                  <c:v>882000000</c:v>
                </c:pt>
                <c:pt idx="921">
                  <c:v>1026000000</c:v>
                </c:pt>
                <c:pt idx="922">
                  <c:v>979000000</c:v>
                </c:pt>
                <c:pt idx="923">
                  <c:v>4564000000</c:v>
                </c:pt>
                <c:pt idx="924">
                  <c:v>4189000000</c:v>
                </c:pt>
                <c:pt idx="925">
                  <c:v>2453000000</c:v>
                </c:pt>
                <c:pt idx="926">
                  <c:v>2439000000</c:v>
                </c:pt>
                <c:pt idx="927">
                  <c:v>2880000000</c:v>
                </c:pt>
                <c:pt idx="928">
                  <c:v>3045000000</c:v>
                </c:pt>
                <c:pt idx="929">
                  <c:v>3004000000</c:v>
                </c:pt>
                <c:pt idx="930">
                  <c:v>3430000000</c:v>
                </c:pt>
                <c:pt idx="931">
                  <c:v>3946000000</c:v>
                </c:pt>
                <c:pt idx="932">
                  <c:v>3401000000</c:v>
                </c:pt>
                <c:pt idx="933">
                  <c:v>2874000000</c:v>
                </c:pt>
                <c:pt idx="934">
                  <c:v>3197000000</c:v>
                </c:pt>
                <c:pt idx="935">
                  <c:v>2392000000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8000000</c:v>
                </c:pt>
                <c:pt idx="950">
                  <c:v>8000000</c:v>
                </c:pt>
                <c:pt idx="951">
                  <c:v>8000000</c:v>
                </c:pt>
                <c:pt idx="952">
                  <c:v>8000000</c:v>
                </c:pt>
                <c:pt idx="953">
                  <c:v>9000000</c:v>
                </c:pt>
                <c:pt idx="954">
                  <c:v>10000000</c:v>
                </c:pt>
                <c:pt idx="955">
                  <c:v>16000000</c:v>
                </c:pt>
                <c:pt idx="956">
                  <c:v>16000000</c:v>
                </c:pt>
                <c:pt idx="957">
                  <c:v>11000000</c:v>
                </c:pt>
                <c:pt idx="958">
                  <c:v>10000000</c:v>
                </c:pt>
                <c:pt idx="959">
                  <c:v>10000000</c:v>
                </c:pt>
                <c:pt idx="960">
                  <c:v>10000000</c:v>
                </c:pt>
                <c:pt idx="961">
                  <c:v>10000000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216000000</c:v>
                </c:pt>
                <c:pt idx="976">
                  <c:v>266000000</c:v>
                </c:pt>
                <c:pt idx="977">
                  <c:v>329000000</c:v>
                </c:pt>
                <c:pt idx="978">
                  <c:v>373000000</c:v>
                </c:pt>
                <c:pt idx="979">
                  <c:v>488000000</c:v>
                </c:pt>
                <c:pt idx="980">
                  <c:v>532000000</c:v>
                </c:pt>
                <c:pt idx="981">
                  <c:v>655000000</c:v>
                </c:pt>
                <c:pt idx="982">
                  <c:v>737000000</c:v>
                </c:pt>
                <c:pt idx="983">
                  <c:v>741000000</c:v>
                </c:pt>
                <c:pt idx="984">
                  <c:v>862000000</c:v>
                </c:pt>
                <c:pt idx="985">
                  <c:v>1002000000</c:v>
                </c:pt>
                <c:pt idx="986">
                  <c:v>935000000</c:v>
                </c:pt>
                <c:pt idx="987">
                  <c:v>914000000</c:v>
                </c:pt>
                <c:pt idx="988">
                  <c:v>13000000</c:v>
                </c:pt>
                <c:pt idx="989">
                  <c:v>26000000</c:v>
                </c:pt>
                <c:pt idx="990">
                  <c:v>38000000</c:v>
                </c:pt>
                <c:pt idx="991">
                  <c:v>36000000</c:v>
                </c:pt>
                <c:pt idx="992">
                  <c:v>29000000</c:v>
                </c:pt>
                <c:pt idx="993">
                  <c:v>38000000</c:v>
                </c:pt>
                <c:pt idx="994">
                  <c:v>41000000</c:v>
                </c:pt>
                <c:pt idx="995">
                  <c:v>96000000</c:v>
                </c:pt>
                <c:pt idx="996">
                  <c:v>30000000</c:v>
                </c:pt>
                <c:pt idx="997">
                  <c:v>28000000</c:v>
                </c:pt>
                <c:pt idx="998">
                  <c:v>17000000</c:v>
                </c:pt>
                <c:pt idx="999">
                  <c:v>49000000</c:v>
                </c:pt>
                <c:pt idx="1000">
                  <c:v>41000000</c:v>
                </c:pt>
                <c:pt idx="1001">
                  <c:v>0</c:v>
                </c:pt>
                <c:pt idx="1002">
                  <c:v>5500000</c:v>
                </c:pt>
                <c:pt idx="1003">
                  <c:v>10200000</c:v>
                </c:pt>
                <c:pt idx="1004">
                  <c:v>21300000</c:v>
                </c:pt>
                <c:pt idx="1005">
                  <c:v>22300000</c:v>
                </c:pt>
                <c:pt idx="1006">
                  <c:v>18900000</c:v>
                </c:pt>
                <c:pt idx="1007">
                  <c:v>17800000</c:v>
                </c:pt>
                <c:pt idx="1008">
                  <c:v>40700000</c:v>
                </c:pt>
                <c:pt idx="1009">
                  <c:v>46100000</c:v>
                </c:pt>
                <c:pt idx="1010">
                  <c:v>26000000</c:v>
                </c:pt>
                <c:pt idx="1011">
                  <c:v>29500000</c:v>
                </c:pt>
                <c:pt idx="1012">
                  <c:v>29500000</c:v>
                </c:pt>
                <c:pt idx="1013">
                  <c:v>0</c:v>
                </c:pt>
                <c:pt idx="1014">
                  <c:v>77000000</c:v>
                </c:pt>
                <c:pt idx="1015">
                  <c:v>62000000</c:v>
                </c:pt>
                <c:pt idx="1016">
                  <c:v>44000000</c:v>
                </c:pt>
                <c:pt idx="1017">
                  <c:v>30000000</c:v>
                </c:pt>
                <c:pt idx="1018">
                  <c:v>30000000</c:v>
                </c:pt>
                <c:pt idx="1019">
                  <c:v>40000000</c:v>
                </c:pt>
                <c:pt idx="1020">
                  <c:v>49000000</c:v>
                </c:pt>
                <c:pt idx="1021">
                  <c:v>58000000</c:v>
                </c:pt>
                <c:pt idx="1022">
                  <c:v>52000000</c:v>
                </c:pt>
                <c:pt idx="1023">
                  <c:v>52000000</c:v>
                </c:pt>
                <c:pt idx="1024">
                  <c:v>73000000</c:v>
                </c:pt>
                <c:pt idx="1025">
                  <c:v>79000000</c:v>
                </c:pt>
                <c:pt idx="1026">
                  <c:v>82000000</c:v>
                </c:pt>
                <c:pt idx="1027">
                  <c:v>173000000</c:v>
                </c:pt>
                <c:pt idx="1028">
                  <c:v>168000000</c:v>
                </c:pt>
                <c:pt idx="1029">
                  <c:v>172000000</c:v>
                </c:pt>
                <c:pt idx="1030">
                  <c:v>202000000</c:v>
                </c:pt>
                <c:pt idx="1031">
                  <c:v>206000000</c:v>
                </c:pt>
                <c:pt idx="1032">
                  <c:v>174000000</c:v>
                </c:pt>
                <c:pt idx="1033">
                  <c:v>239000000</c:v>
                </c:pt>
                <c:pt idx="1034">
                  <c:v>331000000</c:v>
                </c:pt>
                <c:pt idx="1035">
                  <c:v>383000000</c:v>
                </c:pt>
                <c:pt idx="1036">
                  <c:v>433000000</c:v>
                </c:pt>
                <c:pt idx="1037">
                  <c:v>431000000</c:v>
                </c:pt>
                <c:pt idx="1038">
                  <c:v>458000000</c:v>
                </c:pt>
                <c:pt idx="1039">
                  <c:v>474000000</c:v>
                </c:pt>
                <c:pt idx="1040">
                  <c:v>198000000</c:v>
                </c:pt>
                <c:pt idx="1041">
                  <c:v>205000000</c:v>
                </c:pt>
                <c:pt idx="1042">
                  <c:v>221000000</c:v>
                </c:pt>
                <c:pt idx="1043">
                  <c:v>274000000</c:v>
                </c:pt>
                <c:pt idx="1044">
                  <c:v>300000000</c:v>
                </c:pt>
                <c:pt idx="1045">
                  <c:v>321000000</c:v>
                </c:pt>
                <c:pt idx="1046">
                  <c:v>425000000</c:v>
                </c:pt>
                <c:pt idx="1047">
                  <c:v>309000000</c:v>
                </c:pt>
                <c:pt idx="1048">
                  <c:v>385000000</c:v>
                </c:pt>
                <c:pt idx="1049">
                  <c:v>361000000</c:v>
                </c:pt>
                <c:pt idx="1050">
                  <c:v>406000000</c:v>
                </c:pt>
                <c:pt idx="1051">
                  <c:v>446000000</c:v>
                </c:pt>
                <c:pt idx="1052">
                  <c:v>464000000</c:v>
                </c:pt>
                <c:pt idx="1053">
                  <c:v>12502000000</c:v>
                </c:pt>
                <c:pt idx="1054">
                  <c:v>12317000000</c:v>
                </c:pt>
                <c:pt idx="1055">
                  <c:v>12418000000</c:v>
                </c:pt>
                <c:pt idx="1056">
                  <c:v>11447000000</c:v>
                </c:pt>
                <c:pt idx="1057">
                  <c:v>13270000000</c:v>
                </c:pt>
                <c:pt idx="1058">
                  <c:v>13305000000</c:v>
                </c:pt>
                <c:pt idx="1059">
                  <c:v>14044000000</c:v>
                </c:pt>
                <c:pt idx="1060">
                  <c:v>15042000000</c:v>
                </c:pt>
                <c:pt idx="1061">
                  <c:v>16095000000</c:v>
                </c:pt>
                <c:pt idx="1062">
                  <c:v>15669000000</c:v>
                </c:pt>
                <c:pt idx="1063">
                  <c:v>17503000000</c:v>
                </c:pt>
                <c:pt idx="1064">
                  <c:v>19172000000</c:v>
                </c:pt>
                <c:pt idx="1065">
                  <c:v>20246000000</c:v>
                </c:pt>
                <c:pt idx="1066">
                  <c:v>1722000000</c:v>
                </c:pt>
                <c:pt idx="1067">
                  <c:v>1887000000</c:v>
                </c:pt>
                <c:pt idx="1068">
                  <c:v>2211000000</c:v>
                </c:pt>
                <c:pt idx="1069">
                  <c:v>2700000000</c:v>
                </c:pt>
                <c:pt idx="1070">
                  <c:v>2482000000</c:v>
                </c:pt>
                <c:pt idx="1071">
                  <c:v>2721000000</c:v>
                </c:pt>
                <c:pt idx="1072">
                  <c:v>2319000000</c:v>
                </c:pt>
                <c:pt idx="1073">
                  <c:v>3088000000</c:v>
                </c:pt>
                <c:pt idx="1074">
                  <c:v>3833000000</c:v>
                </c:pt>
                <c:pt idx="1075">
                  <c:v>3233000000</c:v>
                </c:pt>
                <c:pt idx="1076">
                  <c:v>2879000000</c:v>
                </c:pt>
                <c:pt idx="1077">
                  <c:v>3028000000</c:v>
                </c:pt>
                <c:pt idx="1078">
                  <c:v>2514000000</c:v>
                </c:pt>
                <c:pt idx="1079">
                  <c:v>471000000</c:v>
                </c:pt>
                <c:pt idx="1080">
                  <c:v>372000000</c:v>
                </c:pt>
                <c:pt idx="1081">
                  <c:v>373000000</c:v>
                </c:pt>
                <c:pt idx="1082">
                  <c:v>524000000</c:v>
                </c:pt>
                <c:pt idx="1083">
                  <c:v>699000000</c:v>
                </c:pt>
                <c:pt idx="1084">
                  <c:v>991000000</c:v>
                </c:pt>
                <c:pt idx="1085">
                  <c:v>1084000000</c:v>
                </c:pt>
                <c:pt idx="1086">
                  <c:v>1336000000</c:v>
                </c:pt>
                <c:pt idx="1087">
                  <c:v>1103000000</c:v>
                </c:pt>
                <c:pt idx="1088">
                  <c:v>534000000</c:v>
                </c:pt>
                <c:pt idx="1089">
                  <c:v>599000000</c:v>
                </c:pt>
                <c:pt idx="1090">
                  <c:v>740000000</c:v>
                </c:pt>
                <c:pt idx="1091">
                  <c:v>780000000</c:v>
                </c:pt>
                <c:pt idx="1092">
                  <c:v>3686000000</c:v>
                </c:pt>
                <c:pt idx="1093">
                  <c:v>4367000000</c:v>
                </c:pt>
                <c:pt idx="1094">
                  <c:v>4350000000</c:v>
                </c:pt>
                <c:pt idx="1095">
                  <c:v>4385000000</c:v>
                </c:pt>
                <c:pt idx="1096">
                  <c:v>5783000000</c:v>
                </c:pt>
                <c:pt idx="1097">
                  <c:v>8277000000</c:v>
                </c:pt>
                <c:pt idx="1098">
                  <c:v>8738000000</c:v>
                </c:pt>
                <c:pt idx="1099">
                  <c:v>10690000000</c:v>
                </c:pt>
                <c:pt idx="1100">
                  <c:v>12083000000</c:v>
                </c:pt>
                <c:pt idx="1101">
                  <c:v>9310000000</c:v>
                </c:pt>
                <c:pt idx="1102">
                  <c:v>10490000000</c:v>
                </c:pt>
                <c:pt idx="1103">
                  <c:v>13699000000</c:v>
                </c:pt>
                <c:pt idx="1104">
                  <c:v>14107000000</c:v>
                </c:pt>
                <c:pt idx="1105">
                  <c:v>3197000000</c:v>
                </c:pt>
                <c:pt idx="1106">
                  <c:v>3406000000</c:v>
                </c:pt>
                <c:pt idx="1107">
                  <c:v>5042000000</c:v>
                </c:pt>
                <c:pt idx="1108">
                  <c:v>4427000000</c:v>
                </c:pt>
                <c:pt idx="1109">
                  <c:v>4569000000</c:v>
                </c:pt>
                <c:pt idx="1110">
                  <c:v>4740000000</c:v>
                </c:pt>
                <c:pt idx="1111">
                  <c:v>5458000000</c:v>
                </c:pt>
                <c:pt idx="1112">
                  <c:v>6578000000</c:v>
                </c:pt>
                <c:pt idx="1113">
                  <c:v>8801000000</c:v>
                </c:pt>
                <c:pt idx="1114">
                  <c:v>6908000000</c:v>
                </c:pt>
                <c:pt idx="1115">
                  <c:v>8432000000</c:v>
                </c:pt>
                <c:pt idx="1116">
                  <c:v>8653000000</c:v>
                </c:pt>
                <c:pt idx="1117">
                  <c:v>9498000000</c:v>
                </c:pt>
                <c:pt idx="1118">
                  <c:v>671000000</c:v>
                </c:pt>
                <c:pt idx="1119">
                  <c:v>714000000</c:v>
                </c:pt>
                <c:pt idx="1120">
                  <c:v>3990000000</c:v>
                </c:pt>
                <c:pt idx="1121">
                  <c:v>4120000000</c:v>
                </c:pt>
                <c:pt idx="1122">
                  <c:v>4402000000</c:v>
                </c:pt>
                <c:pt idx="1123">
                  <c:v>4112000000</c:v>
                </c:pt>
                <c:pt idx="1124">
                  <c:v>5066000000</c:v>
                </c:pt>
                <c:pt idx="1125">
                  <c:v>7335000000</c:v>
                </c:pt>
                <c:pt idx="1126">
                  <c:v>8270000000</c:v>
                </c:pt>
                <c:pt idx="1127">
                  <c:v>8503000000</c:v>
                </c:pt>
                <c:pt idx="1128">
                  <c:v>10570000000</c:v>
                </c:pt>
                <c:pt idx="1129">
                  <c:v>10881000000</c:v>
                </c:pt>
                <c:pt idx="1130">
                  <c:v>10881000000</c:v>
                </c:pt>
                <c:pt idx="1131">
                  <c:v>9000000</c:v>
                </c:pt>
                <c:pt idx="1132">
                  <c:v>31000000</c:v>
                </c:pt>
                <c:pt idx="1133">
                  <c:v>26000000</c:v>
                </c:pt>
                <c:pt idx="1134">
                  <c:v>26000000</c:v>
                </c:pt>
                <c:pt idx="1135">
                  <c:v>0</c:v>
                </c:pt>
                <c:pt idx="1136">
                  <c:v>627000000</c:v>
                </c:pt>
                <c:pt idx="1137">
                  <c:v>526000000</c:v>
                </c:pt>
                <c:pt idx="1138">
                  <c:v>705000000</c:v>
                </c:pt>
                <c:pt idx="1139">
                  <c:v>813000000</c:v>
                </c:pt>
                <c:pt idx="1140">
                  <c:v>1221000000</c:v>
                </c:pt>
                <c:pt idx="1141">
                  <c:v>1675000000</c:v>
                </c:pt>
                <c:pt idx="1142">
                  <c:v>1879000000</c:v>
                </c:pt>
                <c:pt idx="1143">
                  <c:v>2363000000</c:v>
                </c:pt>
                <c:pt idx="1144">
                  <c:v>2626000000</c:v>
                </c:pt>
                <c:pt idx="1145">
                  <c:v>2956000000</c:v>
                </c:pt>
                <c:pt idx="1146">
                  <c:v>3835000000</c:v>
                </c:pt>
                <c:pt idx="1147">
                  <c:v>4832000000</c:v>
                </c:pt>
                <c:pt idx="1148">
                  <c:v>5291000000</c:v>
                </c:pt>
                <c:pt idx="1149">
                  <c:v>6186000000</c:v>
                </c:pt>
                <c:pt idx="1150">
                  <c:v>6978000000</c:v>
                </c:pt>
                <c:pt idx="1151">
                  <c:v>8785000000</c:v>
                </c:pt>
                <c:pt idx="1152">
                  <c:v>10539000000</c:v>
                </c:pt>
                <c:pt idx="1153">
                  <c:v>7934000000</c:v>
                </c:pt>
                <c:pt idx="1154">
                  <c:v>7178000000</c:v>
                </c:pt>
                <c:pt idx="1155">
                  <c:v>6837000000</c:v>
                </c:pt>
                <c:pt idx="1156">
                  <c:v>6001000000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3733000000</c:v>
                </c:pt>
                <c:pt idx="1171">
                  <c:v>3887000000</c:v>
                </c:pt>
                <c:pt idx="1172">
                  <c:v>3322000000</c:v>
                </c:pt>
                <c:pt idx="1173">
                  <c:v>3341000000</c:v>
                </c:pt>
                <c:pt idx="1174">
                  <c:v>3663000000</c:v>
                </c:pt>
                <c:pt idx="1175">
                  <c:v>3780000000</c:v>
                </c:pt>
                <c:pt idx="1176">
                  <c:v>4085000000</c:v>
                </c:pt>
                <c:pt idx="1177">
                  <c:v>4669000000</c:v>
                </c:pt>
                <c:pt idx="1178">
                  <c:v>4693000000</c:v>
                </c:pt>
                <c:pt idx="1179">
                  <c:v>4241000000</c:v>
                </c:pt>
                <c:pt idx="1180">
                  <c:v>4725000000</c:v>
                </c:pt>
                <c:pt idx="1181">
                  <c:v>4937000000</c:v>
                </c:pt>
                <c:pt idx="1182">
                  <c:v>4851000000</c:v>
                </c:pt>
                <c:pt idx="1183">
                  <c:v>18169000000</c:v>
                </c:pt>
                <c:pt idx="1184">
                  <c:v>16997000000</c:v>
                </c:pt>
                <c:pt idx="1185">
                  <c:v>19636000000</c:v>
                </c:pt>
                <c:pt idx="1186">
                  <c:v>23731000000</c:v>
                </c:pt>
                <c:pt idx="1187">
                  <c:v>24064000000</c:v>
                </c:pt>
                <c:pt idx="1188">
                  <c:v>26774000000</c:v>
                </c:pt>
                <c:pt idx="1189">
                  <c:v>27437000000</c:v>
                </c:pt>
                <c:pt idx="1190">
                  <c:v>32754000000</c:v>
                </c:pt>
                <c:pt idx="1191">
                  <c:v>37807000000</c:v>
                </c:pt>
                <c:pt idx="1192">
                  <c:v>34399000000</c:v>
                </c:pt>
                <c:pt idx="1193">
                  <c:v>33053000000</c:v>
                </c:pt>
                <c:pt idx="1194">
                  <c:v>35724000000</c:v>
                </c:pt>
                <c:pt idx="1195">
                  <c:v>32798000000</c:v>
                </c:pt>
                <c:pt idx="1196">
                  <c:v>238000000</c:v>
                </c:pt>
                <c:pt idx="1197">
                  <c:v>227000000</c:v>
                </c:pt>
                <c:pt idx="1198">
                  <c:v>274000000</c:v>
                </c:pt>
                <c:pt idx="1199">
                  <c:v>269000000</c:v>
                </c:pt>
                <c:pt idx="1200">
                  <c:v>318000000</c:v>
                </c:pt>
                <c:pt idx="1201">
                  <c:v>290000000</c:v>
                </c:pt>
                <c:pt idx="1202">
                  <c:v>315000000</c:v>
                </c:pt>
                <c:pt idx="1203">
                  <c:v>340000000</c:v>
                </c:pt>
                <c:pt idx="1204">
                  <c:v>312000000</c:v>
                </c:pt>
                <c:pt idx="1205">
                  <c:v>259000000</c:v>
                </c:pt>
                <c:pt idx="1206">
                  <c:v>235000000</c:v>
                </c:pt>
                <c:pt idx="1207">
                  <c:v>213000000</c:v>
                </c:pt>
                <c:pt idx="1208">
                  <c:v>165000000</c:v>
                </c:pt>
                <c:pt idx="1209">
                  <c:v>42643000000</c:v>
                </c:pt>
                <c:pt idx="1210">
                  <c:v>35526000000</c:v>
                </c:pt>
                <c:pt idx="1211">
                  <c:v>34977000000</c:v>
                </c:pt>
                <c:pt idx="1212">
                  <c:v>36505000000</c:v>
                </c:pt>
                <c:pt idx="1213">
                  <c:v>48175000000</c:v>
                </c:pt>
                <c:pt idx="1214">
                  <c:v>48102000000</c:v>
                </c:pt>
                <c:pt idx="1215">
                  <c:v>37659000000</c:v>
                </c:pt>
                <c:pt idx="1216">
                  <c:v>37261000000</c:v>
                </c:pt>
                <c:pt idx="1217">
                  <c:v>38976000000</c:v>
                </c:pt>
                <c:pt idx="1218">
                  <c:v>34788000000</c:v>
                </c:pt>
                <c:pt idx="1219">
                  <c:v>39306000000</c:v>
                </c:pt>
                <c:pt idx="1220">
                  <c:v>39760000000</c:v>
                </c:pt>
                <c:pt idx="1221">
                  <c:v>40967000000</c:v>
                </c:pt>
                <c:pt idx="1222">
                  <c:v>387000000</c:v>
                </c:pt>
                <c:pt idx="1223">
                  <c:v>420000000</c:v>
                </c:pt>
                <c:pt idx="1224">
                  <c:v>504000000</c:v>
                </c:pt>
                <c:pt idx="1225">
                  <c:v>503000000</c:v>
                </c:pt>
                <c:pt idx="1226">
                  <c:v>585000000</c:v>
                </c:pt>
                <c:pt idx="1227">
                  <c:v>653000000</c:v>
                </c:pt>
                <c:pt idx="1228">
                  <c:v>956000000</c:v>
                </c:pt>
                <c:pt idx="1229">
                  <c:v>1024000000</c:v>
                </c:pt>
                <c:pt idx="1230">
                  <c:v>1140000000</c:v>
                </c:pt>
                <c:pt idx="1231">
                  <c:v>1202000000</c:v>
                </c:pt>
                <c:pt idx="1232">
                  <c:v>1736000000</c:v>
                </c:pt>
                <c:pt idx="1233">
                  <c:v>1280000000</c:v>
                </c:pt>
                <c:pt idx="1234">
                  <c:v>1257000000</c:v>
                </c:pt>
                <c:pt idx="1235">
                  <c:v>483000000</c:v>
                </c:pt>
                <c:pt idx="1236">
                  <c:v>761000000</c:v>
                </c:pt>
                <c:pt idx="1237">
                  <c:v>863000000</c:v>
                </c:pt>
                <c:pt idx="1238">
                  <c:v>783000000</c:v>
                </c:pt>
                <c:pt idx="1239">
                  <c:v>997000000</c:v>
                </c:pt>
                <c:pt idx="1240">
                  <c:v>940000000</c:v>
                </c:pt>
                <c:pt idx="1241">
                  <c:v>1060000000</c:v>
                </c:pt>
                <c:pt idx="1242">
                  <c:v>1396000000</c:v>
                </c:pt>
                <c:pt idx="1243">
                  <c:v>1361000000</c:v>
                </c:pt>
                <c:pt idx="1244">
                  <c:v>1319000000</c:v>
                </c:pt>
                <c:pt idx="1245">
                  <c:v>1489000000</c:v>
                </c:pt>
                <c:pt idx="1246">
                  <c:v>1831000000</c:v>
                </c:pt>
                <c:pt idx="1247">
                  <c:v>2119000000</c:v>
                </c:pt>
                <c:pt idx="1248">
                  <c:v>156000000</c:v>
                </c:pt>
                <c:pt idx="1249">
                  <c:v>183000000</c:v>
                </c:pt>
                <c:pt idx="1250">
                  <c:v>126000000</c:v>
                </c:pt>
                <c:pt idx="1251">
                  <c:v>127000000</c:v>
                </c:pt>
                <c:pt idx="1252">
                  <c:v>108000000</c:v>
                </c:pt>
                <c:pt idx="1253">
                  <c:v>124000000</c:v>
                </c:pt>
                <c:pt idx="1254">
                  <c:v>178000000</c:v>
                </c:pt>
                <c:pt idx="1255">
                  <c:v>265000000</c:v>
                </c:pt>
                <c:pt idx="1256">
                  <c:v>266000000</c:v>
                </c:pt>
                <c:pt idx="1257">
                  <c:v>227000000</c:v>
                </c:pt>
                <c:pt idx="1258">
                  <c:v>212000000</c:v>
                </c:pt>
                <c:pt idx="1259">
                  <c:v>197000000</c:v>
                </c:pt>
                <c:pt idx="1260">
                  <c:v>174000000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9300000</c:v>
                </c:pt>
                <c:pt idx="1267">
                  <c:v>5600000</c:v>
                </c:pt>
                <c:pt idx="1268">
                  <c:v>9100000</c:v>
                </c:pt>
                <c:pt idx="1269">
                  <c:v>12700000</c:v>
                </c:pt>
                <c:pt idx="1270">
                  <c:v>10900000</c:v>
                </c:pt>
                <c:pt idx="1271">
                  <c:v>10900000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2852000000</c:v>
                </c:pt>
                <c:pt idx="1288">
                  <c:v>3207000000</c:v>
                </c:pt>
                <c:pt idx="1289">
                  <c:v>3412000000</c:v>
                </c:pt>
                <c:pt idx="1290">
                  <c:v>3750000000</c:v>
                </c:pt>
                <c:pt idx="1291">
                  <c:v>4147000000</c:v>
                </c:pt>
                <c:pt idx="1292">
                  <c:v>4997000000</c:v>
                </c:pt>
                <c:pt idx="1293">
                  <c:v>6074000000</c:v>
                </c:pt>
                <c:pt idx="1294">
                  <c:v>7267000000</c:v>
                </c:pt>
                <c:pt idx="1295">
                  <c:v>8341000000</c:v>
                </c:pt>
                <c:pt idx="1296">
                  <c:v>6799000000</c:v>
                </c:pt>
                <c:pt idx="1297">
                  <c:v>7106000000</c:v>
                </c:pt>
                <c:pt idx="1298">
                  <c:v>9179000000</c:v>
                </c:pt>
                <c:pt idx="1299">
                  <c:v>9821000000</c:v>
                </c:pt>
                <c:pt idx="1300">
                  <c:v>28000000</c:v>
                </c:pt>
                <c:pt idx="1301">
                  <c:v>21000000</c:v>
                </c:pt>
                <c:pt idx="1302">
                  <c:v>27000000</c:v>
                </c:pt>
                <c:pt idx="1303">
                  <c:v>35000000</c:v>
                </c:pt>
                <c:pt idx="1304">
                  <c:v>73000000</c:v>
                </c:pt>
                <c:pt idx="1305">
                  <c:v>94000000</c:v>
                </c:pt>
                <c:pt idx="1306">
                  <c:v>142000000</c:v>
                </c:pt>
                <c:pt idx="1307">
                  <c:v>215000000</c:v>
                </c:pt>
                <c:pt idx="1308">
                  <c:v>451000000</c:v>
                </c:pt>
                <c:pt idx="1309">
                  <c:v>393000000</c:v>
                </c:pt>
                <c:pt idx="1310">
                  <c:v>398000000</c:v>
                </c:pt>
                <c:pt idx="1311">
                  <c:v>566000000</c:v>
                </c:pt>
                <c:pt idx="1312">
                  <c:v>738000000</c:v>
                </c:pt>
                <c:pt idx="1313">
                  <c:v>8000000</c:v>
                </c:pt>
                <c:pt idx="1314">
                  <c:v>4000000</c:v>
                </c:pt>
                <c:pt idx="1315">
                  <c:v>4000000</c:v>
                </c:pt>
                <c:pt idx="1316">
                  <c:v>5000000</c:v>
                </c:pt>
                <c:pt idx="1317">
                  <c:v>8000000</c:v>
                </c:pt>
                <c:pt idx="1318">
                  <c:v>10000000</c:v>
                </c:pt>
                <c:pt idx="1319">
                  <c:v>15000000</c:v>
                </c:pt>
                <c:pt idx="1320">
                  <c:v>14000000</c:v>
                </c:pt>
                <c:pt idx="1321">
                  <c:v>51000000</c:v>
                </c:pt>
                <c:pt idx="1322">
                  <c:v>91000000</c:v>
                </c:pt>
                <c:pt idx="1323">
                  <c:v>215000000</c:v>
                </c:pt>
                <c:pt idx="1324">
                  <c:v>248000000</c:v>
                </c:pt>
                <c:pt idx="1325">
                  <c:v>241000000</c:v>
                </c:pt>
                <c:pt idx="1326">
                  <c:v>281000000</c:v>
                </c:pt>
                <c:pt idx="1327">
                  <c:v>255000000</c:v>
                </c:pt>
                <c:pt idx="1328">
                  <c:v>267000000</c:v>
                </c:pt>
                <c:pt idx="1329">
                  <c:v>365000000</c:v>
                </c:pt>
                <c:pt idx="1330">
                  <c:v>428000000</c:v>
                </c:pt>
                <c:pt idx="1331">
                  <c:v>655000000</c:v>
                </c:pt>
                <c:pt idx="1332">
                  <c:v>788000000</c:v>
                </c:pt>
                <c:pt idx="1333">
                  <c:v>1021000000</c:v>
                </c:pt>
                <c:pt idx="1334">
                  <c:v>1250000000</c:v>
                </c:pt>
                <c:pt idx="1335">
                  <c:v>906000000</c:v>
                </c:pt>
                <c:pt idx="1336">
                  <c:v>771000000</c:v>
                </c:pt>
                <c:pt idx="1337">
                  <c:v>920000000</c:v>
                </c:pt>
                <c:pt idx="1338">
                  <c:v>863000000</c:v>
                </c:pt>
                <c:pt idx="1339">
                  <c:v>0</c:v>
                </c:pt>
                <c:pt idx="1340">
                  <c:v>0</c:v>
                </c:pt>
                <c:pt idx="1341">
                  <c:v>2683000000</c:v>
                </c:pt>
                <c:pt idx="1342">
                  <c:v>3319000000</c:v>
                </c:pt>
                <c:pt idx="1343">
                  <c:v>3719000000</c:v>
                </c:pt>
                <c:pt idx="1344">
                  <c:v>3565000000</c:v>
                </c:pt>
                <c:pt idx="1345">
                  <c:v>3783000000</c:v>
                </c:pt>
                <c:pt idx="1346">
                  <c:v>3914000000</c:v>
                </c:pt>
                <c:pt idx="1347">
                  <c:v>4297000000</c:v>
                </c:pt>
                <c:pt idx="1348">
                  <c:v>4928000000</c:v>
                </c:pt>
                <c:pt idx="1349">
                  <c:v>4868000000</c:v>
                </c:pt>
                <c:pt idx="1350">
                  <c:v>4440000000</c:v>
                </c:pt>
                <c:pt idx="1351">
                  <c:v>4125000000</c:v>
                </c:pt>
                <c:pt idx="1352">
                  <c:v>195000000</c:v>
                </c:pt>
                <c:pt idx="1353">
                  <c:v>166000000</c:v>
                </c:pt>
                <c:pt idx="1354">
                  <c:v>164000000</c:v>
                </c:pt>
                <c:pt idx="1355">
                  <c:v>242000000</c:v>
                </c:pt>
                <c:pt idx="1356">
                  <c:v>278000000</c:v>
                </c:pt>
                <c:pt idx="1357">
                  <c:v>271000000</c:v>
                </c:pt>
                <c:pt idx="1358">
                  <c:v>263000000</c:v>
                </c:pt>
                <c:pt idx="1359">
                  <c:v>276000000</c:v>
                </c:pt>
                <c:pt idx="1360">
                  <c:v>248000000</c:v>
                </c:pt>
                <c:pt idx="1361">
                  <c:v>247000000</c:v>
                </c:pt>
                <c:pt idx="1362">
                  <c:v>278000000</c:v>
                </c:pt>
                <c:pt idx="1363">
                  <c:v>300000000</c:v>
                </c:pt>
                <c:pt idx="1364">
                  <c:v>256000000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29000000</c:v>
                </c:pt>
                <c:pt idx="1370">
                  <c:v>33000000</c:v>
                </c:pt>
                <c:pt idx="1371">
                  <c:v>41000000</c:v>
                </c:pt>
                <c:pt idx="1372">
                  <c:v>48000000</c:v>
                </c:pt>
                <c:pt idx="1373">
                  <c:v>58000000</c:v>
                </c:pt>
                <c:pt idx="1374">
                  <c:v>51000000</c:v>
                </c:pt>
                <c:pt idx="1375">
                  <c:v>134000000</c:v>
                </c:pt>
                <c:pt idx="1376">
                  <c:v>132000000</c:v>
                </c:pt>
                <c:pt idx="1377">
                  <c:v>132000000</c:v>
                </c:pt>
                <c:pt idx="1378">
                  <c:v>495000000</c:v>
                </c:pt>
                <c:pt idx="1379">
                  <c:v>572000000</c:v>
                </c:pt>
                <c:pt idx="1380">
                  <c:v>654000000</c:v>
                </c:pt>
                <c:pt idx="1381">
                  <c:v>689000000</c:v>
                </c:pt>
                <c:pt idx="1382">
                  <c:v>789000000</c:v>
                </c:pt>
                <c:pt idx="1383">
                  <c:v>920000000</c:v>
                </c:pt>
                <c:pt idx="1384">
                  <c:v>915000000</c:v>
                </c:pt>
                <c:pt idx="1385">
                  <c:v>1010000000</c:v>
                </c:pt>
                <c:pt idx="1386">
                  <c:v>1339000000</c:v>
                </c:pt>
                <c:pt idx="1387">
                  <c:v>1683000000</c:v>
                </c:pt>
                <c:pt idx="1388">
                  <c:v>2184000000</c:v>
                </c:pt>
                <c:pt idx="1389">
                  <c:v>2184000000</c:v>
                </c:pt>
                <c:pt idx="1390">
                  <c:v>2654000000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261000000</c:v>
                </c:pt>
                <c:pt idx="1405">
                  <c:v>227000000</c:v>
                </c:pt>
                <c:pt idx="1406">
                  <c:v>334000000</c:v>
                </c:pt>
                <c:pt idx="1407">
                  <c:v>476000000</c:v>
                </c:pt>
                <c:pt idx="1408">
                  <c:v>643000000</c:v>
                </c:pt>
                <c:pt idx="1409">
                  <c:v>757000000</c:v>
                </c:pt>
                <c:pt idx="1410">
                  <c:v>931000000</c:v>
                </c:pt>
                <c:pt idx="1411">
                  <c:v>1168000000</c:v>
                </c:pt>
                <c:pt idx="1412">
                  <c:v>1567000000</c:v>
                </c:pt>
                <c:pt idx="1413">
                  <c:v>1170000000</c:v>
                </c:pt>
                <c:pt idx="1414">
                  <c:v>936000000</c:v>
                </c:pt>
                <c:pt idx="1415">
                  <c:v>874000000</c:v>
                </c:pt>
                <c:pt idx="1416">
                  <c:v>1058000000</c:v>
                </c:pt>
                <c:pt idx="1417">
                  <c:v>1309000000</c:v>
                </c:pt>
                <c:pt idx="1418">
                  <c:v>1464000000</c:v>
                </c:pt>
                <c:pt idx="1419">
                  <c:v>1963000000</c:v>
                </c:pt>
                <c:pt idx="1420">
                  <c:v>2445000000</c:v>
                </c:pt>
                <c:pt idx="1421">
                  <c:v>2950000000</c:v>
                </c:pt>
                <c:pt idx="1422">
                  <c:v>2977000000</c:v>
                </c:pt>
                <c:pt idx="1423">
                  <c:v>3138000000</c:v>
                </c:pt>
                <c:pt idx="1424">
                  <c:v>3476000000</c:v>
                </c:pt>
                <c:pt idx="1425">
                  <c:v>3801000000</c:v>
                </c:pt>
                <c:pt idx="1426">
                  <c:v>3612000000</c:v>
                </c:pt>
                <c:pt idx="1427">
                  <c:v>3549000000</c:v>
                </c:pt>
                <c:pt idx="1428">
                  <c:v>3822000000</c:v>
                </c:pt>
                <c:pt idx="1429">
                  <c:v>3582000000</c:v>
                </c:pt>
                <c:pt idx="1430">
                  <c:v>0</c:v>
                </c:pt>
                <c:pt idx="1431">
                  <c:v>0</c:v>
                </c:pt>
                <c:pt idx="1432">
                  <c:v>512000000</c:v>
                </c:pt>
                <c:pt idx="1433">
                  <c:v>471000000</c:v>
                </c:pt>
                <c:pt idx="1434">
                  <c:v>529000000</c:v>
                </c:pt>
                <c:pt idx="1435">
                  <c:v>615000000</c:v>
                </c:pt>
                <c:pt idx="1436">
                  <c:v>648000000</c:v>
                </c:pt>
                <c:pt idx="1437">
                  <c:v>777000000</c:v>
                </c:pt>
                <c:pt idx="1438">
                  <c:v>902000000</c:v>
                </c:pt>
                <c:pt idx="1439">
                  <c:v>983000000</c:v>
                </c:pt>
                <c:pt idx="1440">
                  <c:v>1237000000</c:v>
                </c:pt>
                <c:pt idx="1441">
                  <c:v>1476000000</c:v>
                </c:pt>
                <c:pt idx="1442">
                  <c:v>1711000000</c:v>
                </c:pt>
                <c:pt idx="1443">
                  <c:v>139000000</c:v>
                </c:pt>
                <c:pt idx="1444">
                  <c:v>179000000</c:v>
                </c:pt>
                <c:pt idx="1445">
                  <c:v>192000000</c:v>
                </c:pt>
                <c:pt idx="1446">
                  <c:v>67000000</c:v>
                </c:pt>
                <c:pt idx="1447">
                  <c:v>108000000</c:v>
                </c:pt>
                <c:pt idx="1448">
                  <c:v>80000000</c:v>
                </c:pt>
                <c:pt idx="1449">
                  <c:v>86000000</c:v>
                </c:pt>
                <c:pt idx="1450">
                  <c:v>94000000</c:v>
                </c:pt>
                <c:pt idx="1451">
                  <c:v>143000000</c:v>
                </c:pt>
                <c:pt idx="1452">
                  <c:v>123000000</c:v>
                </c:pt>
                <c:pt idx="1453">
                  <c:v>110000000</c:v>
                </c:pt>
                <c:pt idx="1454">
                  <c:v>110000000</c:v>
                </c:pt>
                <c:pt idx="1455">
                  <c:v>0</c:v>
                </c:pt>
                <c:pt idx="1456">
                  <c:v>53000000</c:v>
                </c:pt>
                <c:pt idx="1457">
                  <c:v>52000000</c:v>
                </c:pt>
                <c:pt idx="1458">
                  <c:v>86000000</c:v>
                </c:pt>
                <c:pt idx="1459">
                  <c:v>70000000</c:v>
                </c:pt>
                <c:pt idx="1460">
                  <c:v>70000000</c:v>
                </c:pt>
                <c:pt idx="1461">
                  <c:v>84000000</c:v>
                </c:pt>
                <c:pt idx="1462">
                  <c:v>85000000</c:v>
                </c:pt>
                <c:pt idx="1463">
                  <c:v>79000000</c:v>
                </c:pt>
                <c:pt idx="1464">
                  <c:v>86000000</c:v>
                </c:pt>
                <c:pt idx="1465">
                  <c:v>91000000</c:v>
                </c:pt>
                <c:pt idx="1466">
                  <c:v>93000000</c:v>
                </c:pt>
                <c:pt idx="1467">
                  <c:v>97000000</c:v>
                </c:pt>
                <c:pt idx="1468">
                  <c:v>101000000</c:v>
                </c:pt>
                <c:pt idx="1469">
                  <c:v>2543000000</c:v>
                </c:pt>
                <c:pt idx="1470">
                  <c:v>3391000000</c:v>
                </c:pt>
                <c:pt idx="1471">
                  <c:v>3330000000</c:v>
                </c:pt>
                <c:pt idx="1472">
                  <c:v>3401000000</c:v>
                </c:pt>
                <c:pt idx="1473">
                  <c:v>3822000000</c:v>
                </c:pt>
                <c:pt idx="1474">
                  <c:v>4339000000</c:v>
                </c:pt>
                <c:pt idx="1475">
                  <c:v>5085000000</c:v>
                </c:pt>
                <c:pt idx="1476">
                  <c:v>6600000000</c:v>
                </c:pt>
                <c:pt idx="1477">
                  <c:v>7724000000</c:v>
                </c:pt>
                <c:pt idx="1478">
                  <c:v>7196000000</c:v>
                </c:pt>
                <c:pt idx="1479">
                  <c:v>8324000000</c:v>
                </c:pt>
                <c:pt idx="1480">
                  <c:v>10180000000</c:v>
                </c:pt>
                <c:pt idx="1481">
                  <c:v>11545000000</c:v>
                </c:pt>
                <c:pt idx="1482">
                  <c:v>60000000</c:v>
                </c:pt>
                <c:pt idx="1483">
                  <c:v>59000000</c:v>
                </c:pt>
                <c:pt idx="1484">
                  <c:v>60000000</c:v>
                </c:pt>
                <c:pt idx="1485">
                  <c:v>60000000</c:v>
                </c:pt>
                <c:pt idx="1486">
                  <c:v>75000000</c:v>
                </c:pt>
                <c:pt idx="1487">
                  <c:v>94000000</c:v>
                </c:pt>
                <c:pt idx="1488">
                  <c:v>106000000</c:v>
                </c:pt>
                <c:pt idx="1489">
                  <c:v>152000000</c:v>
                </c:pt>
                <c:pt idx="1490">
                  <c:v>211000000</c:v>
                </c:pt>
                <c:pt idx="1491">
                  <c:v>212000000</c:v>
                </c:pt>
                <c:pt idx="1492">
                  <c:v>252000000</c:v>
                </c:pt>
                <c:pt idx="1493">
                  <c:v>256000000</c:v>
                </c:pt>
                <c:pt idx="1494">
                  <c:v>270000000</c:v>
                </c:pt>
                <c:pt idx="1495">
                  <c:v>66000000</c:v>
                </c:pt>
                <c:pt idx="1496">
                  <c:v>65000000</c:v>
                </c:pt>
                <c:pt idx="1497">
                  <c:v>62000000</c:v>
                </c:pt>
                <c:pt idx="1498">
                  <c:v>94000000</c:v>
                </c:pt>
                <c:pt idx="1499">
                  <c:v>125000000</c:v>
                </c:pt>
                <c:pt idx="1500">
                  <c:v>133000000</c:v>
                </c:pt>
                <c:pt idx="1501">
                  <c:v>196000000</c:v>
                </c:pt>
                <c:pt idx="1502">
                  <c:v>201000000</c:v>
                </c:pt>
                <c:pt idx="1503">
                  <c:v>228000000</c:v>
                </c:pt>
                <c:pt idx="1504">
                  <c:v>231000000</c:v>
                </c:pt>
                <c:pt idx="1505">
                  <c:v>235000000</c:v>
                </c:pt>
                <c:pt idx="1506">
                  <c:v>224000000</c:v>
                </c:pt>
                <c:pt idx="1507">
                  <c:v>224000000</c:v>
                </c:pt>
                <c:pt idx="1508">
                  <c:v>224000000</c:v>
                </c:pt>
                <c:pt idx="1509">
                  <c:v>204000000</c:v>
                </c:pt>
                <c:pt idx="1510">
                  <c:v>180000000</c:v>
                </c:pt>
                <c:pt idx="1511">
                  <c:v>238000000</c:v>
                </c:pt>
                <c:pt idx="1512">
                  <c:v>291000000</c:v>
                </c:pt>
                <c:pt idx="1513">
                  <c:v>311000000</c:v>
                </c:pt>
                <c:pt idx="1514">
                  <c:v>362000000</c:v>
                </c:pt>
                <c:pt idx="1515">
                  <c:v>284000000</c:v>
                </c:pt>
                <c:pt idx="1516">
                  <c:v>361000000</c:v>
                </c:pt>
                <c:pt idx="1517">
                  <c:v>362000000</c:v>
                </c:pt>
                <c:pt idx="1518">
                  <c:v>366000000</c:v>
                </c:pt>
                <c:pt idx="1519">
                  <c:v>401000000</c:v>
                </c:pt>
                <c:pt idx="1520">
                  <c:v>408000000</c:v>
                </c:pt>
                <c:pt idx="1521">
                  <c:v>200000</c:v>
                </c:pt>
                <c:pt idx="1522">
                  <c:v>300000</c:v>
                </c:pt>
                <c:pt idx="1523">
                  <c:v>300000</c:v>
                </c:pt>
                <c:pt idx="1524">
                  <c:v>300000</c:v>
                </c:pt>
                <c:pt idx="1525">
                  <c:v>400000</c:v>
                </c:pt>
                <c:pt idx="1526">
                  <c:v>400000</c:v>
                </c:pt>
                <c:pt idx="1527">
                  <c:v>400000</c:v>
                </c:pt>
                <c:pt idx="1528">
                  <c:v>400000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203000000</c:v>
                </c:pt>
                <c:pt idx="1548">
                  <c:v>216000000</c:v>
                </c:pt>
                <c:pt idx="1549">
                  <c:v>223000000</c:v>
                </c:pt>
                <c:pt idx="1550">
                  <c:v>236000000</c:v>
                </c:pt>
                <c:pt idx="1551">
                  <c:v>277000000</c:v>
                </c:pt>
                <c:pt idx="1552">
                  <c:v>295000000</c:v>
                </c:pt>
                <c:pt idx="1553">
                  <c:v>347000000</c:v>
                </c:pt>
                <c:pt idx="1554">
                  <c:v>384000000</c:v>
                </c:pt>
                <c:pt idx="1555">
                  <c:v>489000000</c:v>
                </c:pt>
                <c:pt idx="1556">
                  <c:v>384000000</c:v>
                </c:pt>
                <c:pt idx="1557">
                  <c:v>423000000</c:v>
                </c:pt>
                <c:pt idx="1558">
                  <c:v>427000000</c:v>
                </c:pt>
                <c:pt idx="1559">
                  <c:v>394000000</c:v>
                </c:pt>
                <c:pt idx="1560">
                  <c:v>6365000000</c:v>
                </c:pt>
                <c:pt idx="1561">
                  <c:v>6685000000</c:v>
                </c:pt>
                <c:pt idx="1562">
                  <c:v>7087000000</c:v>
                </c:pt>
                <c:pt idx="1563">
                  <c:v>7252000000</c:v>
                </c:pt>
                <c:pt idx="1564">
                  <c:v>8034000000</c:v>
                </c:pt>
                <c:pt idx="1565">
                  <c:v>8951000000</c:v>
                </c:pt>
                <c:pt idx="1566">
                  <c:v>9387000000</c:v>
                </c:pt>
                <c:pt idx="1567">
                  <c:v>9918000000</c:v>
                </c:pt>
                <c:pt idx="1568">
                  <c:v>10246000000</c:v>
                </c:pt>
                <c:pt idx="1569">
                  <c:v>8737000000</c:v>
                </c:pt>
                <c:pt idx="1570">
                  <c:v>9001000000</c:v>
                </c:pt>
                <c:pt idx="1571">
                  <c:v>9704000000</c:v>
                </c:pt>
                <c:pt idx="1572">
                  <c:v>10735000000</c:v>
                </c:pt>
                <c:pt idx="1573">
                  <c:v>5000000</c:v>
                </c:pt>
                <c:pt idx="1574">
                  <c:v>5000000</c:v>
                </c:pt>
                <c:pt idx="1575">
                  <c:v>5000000</c:v>
                </c:pt>
                <c:pt idx="1576">
                  <c:v>6000000</c:v>
                </c:pt>
                <c:pt idx="1577">
                  <c:v>7000000</c:v>
                </c:pt>
                <c:pt idx="1578">
                  <c:v>7000000</c:v>
                </c:pt>
                <c:pt idx="1579">
                  <c:v>7000000</c:v>
                </c:pt>
                <c:pt idx="1580">
                  <c:v>7000000</c:v>
                </c:pt>
                <c:pt idx="1581">
                  <c:v>7000000</c:v>
                </c:pt>
                <c:pt idx="1582">
                  <c:v>8000000</c:v>
                </c:pt>
                <c:pt idx="1583">
                  <c:v>8000000</c:v>
                </c:pt>
                <c:pt idx="1584">
                  <c:v>8000000</c:v>
                </c:pt>
                <c:pt idx="1585">
                  <c:v>8000000</c:v>
                </c:pt>
                <c:pt idx="1586">
                  <c:v>86000000</c:v>
                </c:pt>
                <c:pt idx="1587">
                  <c:v>90000000</c:v>
                </c:pt>
                <c:pt idx="1588">
                  <c:v>109000000</c:v>
                </c:pt>
                <c:pt idx="1589">
                  <c:v>118000000</c:v>
                </c:pt>
                <c:pt idx="1590">
                  <c:v>135000000</c:v>
                </c:pt>
                <c:pt idx="1591">
                  <c:v>170000000</c:v>
                </c:pt>
                <c:pt idx="1592">
                  <c:v>224000000</c:v>
                </c:pt>
                <c:pt idx="1593">
                  <c:v>290000000</c:v>
                </c:pt>
                <c:pt idx="1594">
                  <c:v>359000000</c:v>
                </c:pt>
                <c:pt idx="1595">
                  <c:v>307000000</c:v>
                </c:pt>
                <c:pt idx="1596">
                  <c:v>324000000</c:v>
                </c:pt>
                <c:pt idx="1597">
                  <c:v>374000000</c:v>
                </c:pt>
                <c:pt idx="1598">
                  <c:v>420000000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54000000</c:v>
                </c:pt>
                <c:pt idx="1613">
                  <c:v>59000000</c:v>
                </c:pt>
                <c:pt idx="1614">
                  <c:v>125000000</c:v>
                </c:pt>
                <c:pt idx="1615">
                  <c:v>144000000</c:v>
                </c:pt>
                <c:pt idx="1616">
                  <c:v>207000000</c:v>
                </c:pt>
                <c:pt idx="1617">
                  <c:v>173000000</c:v>
                </c:pt>
                <c:pt idx="1618">
                  <c:v>212000000</c:v>
                </c:pt>
                <c:pt idx="1619">
                  <c:v>227000000</c:v>
                </c:pt>
                <c:pt idx="1620">
                  <c:v>249000000</c:v>
                </c:pt>
                <c:pt idx="1621">
                  <c:v>242000000</c:v>
                </c:pt>
                <c:pt idx="1622">
                  <c:v>319000000</c:v>
                </c:pt>
                <c:pt idx="1623">
                  <c:v>404000000</c:v>
                </c:pt>
                <c:pt idx="1624">
                  <c:v>420000000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58000000</c:v>
                </c:pt>
                <c:pt idx="1633">
                  <c:v>80000000</c:v>
                </c:pt>
                <c:pt idx="1634">
                  <c:v>76000000</c:v>
                </c:pt>
                <c:pt idx="1635">
                  <c:v>72000000</c:v>
                </c:pt>
                <c:pt idx="1636">
                  <c:v>70000000</c:v>
                </c:pt>
                <c:pt idx="1637">
                  <c:v>67000000</c:v>
                </c:pt>
                <c:pt idx="1638">
                  <c:v>506000000</c:v>
                </c:pt>
                <c:pt idx="1639">
                  <c:v>589000000</c:v>
                </c:pt>
                <c:pt idx="1640">
                  <c:v>669000000</c:v>
                </c:pt>
                <c:pt idx="1641">
                  <c:v>845000000</c:v>
                </c:pt>
                <c:pt idx="1642">
                  <c:v>912000000</c:v>
                </c:pt>
                <c:pt idx="1643">
                  <c:v>999000000</c:v>
                </c:pt>
                <c:pt idx="1644">
                  <c:v>1113000000</c:v>
                </c:pt>
                <c:pt idx="1645">
                  <c:v>1418000000</c:v>
                </c:pt>
                <c:pt idx="1646">
                  <c:v>1910000000</c:v>
                </c:pt>
                <c:pt idx="1647">
                  <c:v>1713000000</c:v>
                </c:pt>
                <c:pt idx="1648">
                  <c:v>1879000000</c:v>
                </c:pt>
                <c:pt idx="1649">
                  <c:v>2260000000</c:v>
                </c:pt>
                <c:pt idx="1650">
                  <c:v>2095000000</c:v>
                </c:pt>
                <c:pt idx="1651">
                  <c:v>122000000</c:v>
                </c:pt>
                <c:pt idx="1652">
                  <c:v>132000000</c:v>
                </c:pt>
                <c:pt idx="1653">
                  <c:v>115000000</c:v>
                </c:pt>
                <c:pt idx="1654">
                  <c:v>141000000</c:v>
                </c:pt>
                <c:pt idx="1655">
                  <c:v>140000000</c:v>
                </c:pt>
                <c:pt idx="1656">
                  <c:v>187000000</c:v>
                </c:pt>
                <c:pt idx="1657">
                  <c:v>196000000</c:v>
                </c:pt>
                <c:pt idx="1658">
                  <c:v>209000000</c:v>
                </c:pt>
                <c:pt idx="1659">
                  <c:v>235000000</c:v>
                </c:pt>
                <c:pt idx="1660">
                  <c:v>247000000</c:v>
                </c:pt>
                <c:pt idx="1661">
                  <c:v>260000000</c:v>
                </c:pt>
                <c:pt idx="1662">
                  <c:v>256000000</c:v>
                </c:pt>
                <c:pt idx="1663">
                  <c:v>230000000</c:v>
                </c:pt>
                <c:pt idx="1664">
                  <c:v>30000000</c:v>
                </c:pt>
                <c:pt idx="1665">
                  <c:v>32000000</c:v>
                </c:pt>
                <c:pt idx="1666">
                  <c:v>34000000</c:v>
                </c:pt>
                <c:pt idx="1667">
                  <c:v>36000000</c:v>
                </c:pt>
                <c:pt idx="1668">
                  <c:v>32000000</c:v>
                </c:pt>
                <c:pt idx="1669">
                  <c:v>34000000</c:v>
                </c:pt>
                <c:pt idx="1670">
                  <c:v>40000000</c:v>
                </c:pt>
                <c:pt idx="1671">
                  <c:v>39000000</c:v>
                </c:pt>
                <c:pt idx="1672">
                  <c:v>50000000</c:v>
                </c:pt>
                <c:pt idx="1673">
                  <c:v>52000000</c:v>
                </c:pt>
                <c:pt idx="1674">
                  <c:v>53000000</c:v>
                </c:pt>
                <c:pt idx="1675">
                  <c:v>132000000</c:v>
                </c:pt>
                <c:pt idx="1676">
                  <c:v>132000000</c:v>
                </c:pt>
                <c:pt idx="1677">
                  <c:v>86000000</c:v>
                </c:pt>
                <c:pt idx="1678">
                  <c:v>71000000</c:v>
                </c:pt>
                <c:pt idx="1679">
                  <c:v>65000000</c:v>
                </c:pt>
                <c:pt idx="1680">
                  <c:v>101000000</c:v>
                </c:pt>
                <c:pt idx="1681">
                  <c:v>123000000</c:v>
                </c:pt>
                <c:pt idx="1682">
                  <c:v>108000000</c:v>
                </c:pt>
                <c:pt idx="1683">
                  <c:v>118000000</c:v>
                </c:pt>
                <c:pt idx="1684">
                  <c:v>132000000</c:v>
                </c:pt>
                <c:pt idx="1685">
                  <c:v>114000000</c:v>
                </c:pt>
                <c:pt idx="1686">
                  <c:v>120000000</c:v>
                </c:pt>
                <c:pt idx="1687">
                  <c:v>145000000</c:v>
                </c:pt>
                <c:pt idx="1688">
                  <c:v>207000000</c:v>
                </c:pt>
                <c:pt idx="1689">
                  <c:v>207000000</c:v>
                </c:pt>
                <c:pt idx="1690">
                  <c:v>109000000</c:v>
                </c:pt>
                <c:pt idx="1691">
                  <c:v>128000000</c:v>
                </c:pt>
                <c:pt idx="1692">
                  <c:v>108000000</c:v>
                </c:pt>
                <c:pt idx="1693">
                  <c:v>119000000</c:v>
                </c:pt>
                <c:pt idx="1694">
                  <c:v>205000000</c:v>
                </c:pt>
                <c:pt idx="1695">
                  <c:v>221000000</c:v>
                </c:pt>
                <c:pt idx="1696">
                  <c:v>261000000</c:v>
                </c:pt>
                <c:pt idx="1697">
                  <c:v>402000000</c:v>
                </c:pt>
                <c:pt idx="1698">
                  <c:v>545000000</c:v>
                </c:pt>
                <c:pt idx="1699">
                  <c:v>572000000</c:v>
                </c:pt>
                <c:pt idx="1700">
                  <c:v>528000000</c:v>
                </c:pt>
                <c:pt idx="1701">
                  <c:v>420000000</c:v>
                </c:pt>
                <c:pt idx="1702">
                  <c:v>561000000</c:v>
                </c:pt>
                <c:pt idx="1703">
                  <c:v>13649000000</c:v>
                </c:pt>
                <c:pt idx="1704">
                  <c:v>13061000000</c:v>
                </c:pt>
                <c:pt idx="1705">
                  <c:v>14201000000</c:v>
                </c:pt>
                <c:pt idx="1706">
                  <c:v>15887000000</c:v>
                </c:pt>
                <c:pt idx="1707">
                  <c:v>16937000000</c:v>
                </c:pt>
                <c:pt idx="1708">
                  <c:v>16621000000</c:v>
                </c:pt>
                <c:pt idx="1709">
                  <c:v>17453000000</c:v>
                </c:pt>
                <c:pt idx="1710">
                  <c:v>19477000000</c:v>
                </c:pt>
                <c:pt idx="1711">
                  <c:v>22217000000</c:v>
                </c:pt>
                <c:pt idx="1712">
                  <c:v>21080000000</c:v>
                </c:pt>
                <c:pt idx="1713">
                  <c:v>19772000000</c:v>
                </c:pt>
                <c:pt idx="1714">
                  <c:v>20884000000</c:v>
                </c:pt>
                <c:pt idx="1715">
                  <c:v>20346000000</c:v>
                </c:pt>
                <c:pt idx="1716">
                  <c:v>0</c:v>
                </c:pt>
                <c:pt idx="1717">
                  <c:v>0</c:v>
                </c:pt>
                <c:pt idx="1718">
                  <c:v>104000000</c:v>
                </c:pt>
                <c:pt idx="1719">
                  <c:v>128000000</c:v>
                </c:pt>
                <c:pt idx="1720">
                  <c:v>167000000</c:v>
                </c:pt>
                <c:pt idx="1721">
                  <c:v>122000000</c:v>
                </c:pt>
                <c:pt idx="1722">
                  <c:v>129000000</c:v>
                </c:pt>
                <c:pt idx="1723">
                  <c:v>149000000</c:v>
                </c:pt>
                <c:pt idx="1724">
                  <c:v>168000000</c:v>
                </c:pt>
                <c:pt idx="1725">
                  <c:v>170000000</c:v>
                </c:pt>
                <c:pt idx="1726">
                  <c:v>179000000</c:v>
                </c:pt>
                <c:pt idx="1727">
                  <c:v>176000000</c:v>
                </c:pt>
                <c:pt idx="1728">
                  <c:v>176000000</c:v>
                </c:pt>
                <c:pt idx="1729">
                  <c:v>1235000000</c:v>
                </c:pt>
                <c:pt idx="1730">
                  <c:v>1255000000</c:v>
                </c:pt>
                <c:pt idx="1731">
                  <c:v>1386000000</c:v>
                </c:pt>
                <c:pt idx="1732">
                  <c:v>1649000000</c:v>
                </c:pt>
                <c:pt idx="1733">
                  <c:v>2229000000</c:v>
                </c:pt>
                <c:pt idx="1734">
                  <c:v>2671000000</c:v>
                </c:pt>
                <c:pt idx="1735">
                  <c:v>2534000000</c:v>
                </c:pt>
                <c:pt idx="1736">
                  <c:v>3077000000</c:v>
                </c:pt>
                <c:pt idx="1737">
                  <c:v>3006000000</c:v>
                </c:pt>
                <c:pt idx="1738">
                  <c:v>2580000000</c:v>
                </c:pt>
                <c:pt idx="1739">
                  <c:v>3037000000</c:v>
                </c:pt>
                <c:pt idx="1740">
                  <c:v>3462000000</c:v>
                </c:pt>
                <c:pt idx="1741">
                  <c:v>3718000000</c:v>
                </c:pt>
                <c:pt idx="1742">
                  <c:v>126000000</c:v>
                </c:pt>
                <c:pt idx="1743">
                  <c:v>128000000</c:v>
                </c:pt>
                <c:pt idx="1744">
                  <c:v>125000000</c:v>
                </c:pt>
                <c:pt idx="1745">
                  <c:v>139000000</c:v>
                </c:pt>
                <c:pt idx="1746">
                  <c:v>154000000</c:v>
                </c:pt>
                <c:pt idx="1747">
                  <c:v>162000000</c:v>
                </c:pt>
                <c:pt idx="1748">
                  <c:v>188000000</c:v>
                </c:pt>
                <c:pt idx="1749">
                  <c:v>279000000</c:v>
                </c:pt>
                <c:pt idx="1750">
                  <c:v>332000000</c:v>
                </c:pt>
                <c:pt idx="1751">
                  <c:v>300000000</c:v>
                </c:pt>
                <c:pt idx="1752">
                  <c:v>329000000</c:v>
                </c:pt>
                <c:pt idx="1753">
                  <c:v>380000000</c:v>
                </c:pt>
                <c:pt idx="1754">
                  <c:v>372000000</c:v>
                </c:pt>
                <c:pt idx="1755">
                  <c:v>32000000</c:v>
                </c:pt>
                <c:pt idx="1756">
                  <c:v>33000000</c:v>
                </c:pt>
                <c:pt idx="1757">
                  <c:v>29000000</c:v>
                </c:pt>
                <c:pt idx="1758">
                  <c:v>39000000</c:v>
                </c:pt>
                <c:pt idx="1759">
                  <c:v>42000000</c:v>
                </c:pt>
                <c:pt idx="1760">
                  <c:v>42000000</c:v>
                </c:pt>
                <c:pt idx="1761">
                  <c:v>42000000</c:v>
                </c:pt>
                <c:pt idx="1762">
                  <c:v>48000000</c:v>
                </c:pt>
                <c:pt idx="1763">
                  <c:v>98000000</c:v>
                </c:pt>
                <c:pt idx="1764">
                  <c:v>84000000</c:v>
                </c:pt>
                <c:pt idx="1765">
                  <c:v>84000000</c:v>
                </c:pt>
                <c:pt idx="1766">
                  <c:v>0</c:v>
                </c:pt>
                <c:pt idx="1767">
                  <c:v>0</c:v>
                </c:pt>
                <c:pt idx="1768">
                  <c:v>610000000</c:v>
                </c:pt>
                <c:pt idx="1769">
                  <c:v>858000000</c:v>
                </c:pt>
                <c:pt idx="1770">
                  <c:v>910000000</c:v>
                </c:pt>
                <c:pt idx="1771">
                  <c:v>2076000000</c:v>
                </c:pt>
                <c:pt idx="1772">
                  <c:v>2076000000</c:v>
                </c:pt>
                <c:pt idx="1773">
                  <c:v>501000000</c:v>
                </c:pt>
                <c:pt idx="1774">
                  <c:v>3536000000</c:v>
                </c:pt>
                <c:pt idx="1775">
                  <c:v>6664000000</c:v>
                </c:pt>
                <c:pt idx="1776">
                  <c:v>11009000000</c:v>
                </c:pt>
                <c:pt idx="1777">
                  <c:v>6236000000</c:v>
                </c:pt>
                <c:pt idx="1778">
                  <c:v>8379000000</c:v>
                </c:pt>
                <c:pt idx="1779">
                  <c:v>9534000000</c:v>
                </c:pt>
                <c:pt idx="1780">
                  <c:v>9280000000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58000000</c:v>
                </c:pt>
                <c:pt idx="1795">
                  <c:v>60000000</c:v>
                </c:pt>
                <c:pt idx="1796">
                  <c:v>60000000</c:v>
                </c:pt>
                <c:pt idx="1797">
                  <c:v>71000000</c:v>
                </c:pt>
                <c:pt idx="1798">
                  <c:v>85000000</c:v>
                </c:pt>
                <c:pt idx="1799">
                  <c:v>97000000</c:v>
                </c:pt>
                <c:pt idx="1800">
                  <c:v>110000000</c:v>
                </c:pt>
                <c:pt idx="1801">
                  <c:v>147000000</c:v>
                </c:pt>
                <c:pt idx="1802">
                  <c:v>190000000</c:v>
                </c:pt>
                <c:pt idx="1803">
                  <c:v>150000000</c:v>
                </c:pt>
                <c:pt idx="1804">
                  <c:v>141000000</c:v>
                </c:pt>
                <c:pt idx="1805">
                  <c:v>159000000</c:v>
                </c:pt>
                <c:pt idx="1806">
                  <c:v>153000000</c:v>
                </c:pt>
                <c:pt idx="1807">
                  <c:v>4893000000</c:v>
                </c:pt>
                <c:pt idx="1808">
                  <c:v>4718000000</c:v>
                </c:pt>
                <c:pt idx="1809">
                  <c:v>5610000000</c:v>
                </c:pt>
                <c:pt idx="1810">
                  <c:v>7089000000</c:v>
                </c:pt>
                <c:pt idx="1811">
                  <c:v>8894000000</c:v>
                </c:pt>
                <c:pt idx="1812">
                  <c:v>10400000000</c:v>
                </c:pt>
                <c:pt idx="1813">
                  <c:v>11273000000</c:v>
                </c:pt>
                <c:pt idx="1814">
                  <c:v>13256000000</c:v>
                </c:pt>
                <c:pt idx="1815">
                  <c:v>15118000000</c:v>
                </c:pt>
                <c:pt idx="1816">
                  <c:v>13221000000</c:v>
                </c:pt>
                <c:pt idx="1817">
                  <c:v>14658000000</c:v>
                </c:pt>
                <c:pt idx="1818">
                  <c:v>16833000000</c:v>
                </c:pt>
                <c:pt idx="1819">
                  <c:v>17559000000</c:v>
                </c:pt>
                <c:pt idx="1820">
                  <c:v>629000000</c:v>
                </c:pt>
                <c:pt idx="1821">
                  <c:v>703000000</c:v>
                </c:pt>
                <c:pt idx="1822">
                  <c:v>702000000</c:v>
                </c:pt>
                <c:pt idx="1823">
                  <c:v>804000000</c:v>
                </c:pt>
                <c:pt idx="1824">
                  <c:v>823000000</c:v>
                </c:pt>
                <c:pt idx="1825">
                  <c:v>863000000</c:v>
                </c:pt>
                <c:pt idx="1826">
                  <c:v>894000000</c:v>
                </c:pt>
                <c:pt idx="1827">
                  <c:v>952000000</c:v>
                </c:pt>
                <c:pt idx="1828">
                  <c:v>1197000000</c:v>
                </c:pt>
                <c:pt idx="1829">
                  <c:v>1295000000</c:v>
                </c:pt>
                <c:pt idx="1830">
                  <c:v>1768000000</c:v>
                </c:pt>
                <c:pt idx="1831">
                  <c:v>1982000000</c:v>
                </c:pt>
                <c:pt idx="1832">
                  <c:v>2184000000</c:v>
                </c:pt>
                <c:pt idx="1833">
                  <c:v>574000000</c:v>
                </c:pt>
                <c:pt idx="1834">
                  <c:v>555000000</c:v>
                </c:pt>
                <c:pt idx="1835">
                  <c:v>491000000</c:v>
                </c:pt>
                <c:pt idx="1836">
                  <c:v>1163000000</c:v>
                </c:pt>
                <c:pt idx="1837">
                  <c:v>1612000000</c:v>
                </c:pt>
                <c:pt idx="1838">
                  <c:v>1753000000</c:v>
                </c:pt>
                <c:pt idx="1839">
                  <c:v>2029000000</c:v>
                </c:pt>
                <c:pt idx="1840">
                  <c:v>2083000000</c:v>
                </c:pt>
                <c:pt idx="1841">
                  <c:v>2163000000</c:v>
                </c:pt>
                <c:pt idx="1842">
                  <c:v>1098000000</c:v>
                </c:pt>
                <c:pt idx="1843">
                  <c:v>1370000000</c:v>
                </c:pt>
                <c:pt idx="1844">
                  <c:v>1851000000</c:v>
                </c:pt>
                <c:pt idx="1845">
                  <c:v>1801000000</c:v>
                </c:pt>
                <c:pt idx="1846">
                  <c:v>241000000</c:v>
                </c:pt>
                <c:pt idx="1847">
                  <c:v>227000000</c:v>
                </c:pt>
                <c:pt idx="1848">
                  <c:v>252000000</c:v>
                </c:pt>
                <c:pt idx="1849">
                  <c:v>267000000</c:v>
                </c:pt>
                <c:pt idx="1850">
                  <c:v>294000000</c:v>
                </c:pt>
                <c:pt idx="1851">
                  <c:v>388000000</c:v>
                </c:pt>
                <c:pt idx="1852">
                  <c:v>403000000</c:v>
                </c:pt>
                <c:pt idx="1853">
                  <c:v>457000000</c:v>
                </c:pt>
                <c:pt idx="1854">
                  <c:v>560000000</c:v>
                </c:pt>
                <c:pt idx="1855">
                  <c:v>503000000</c:v>
                </c:pt>
                <c:pt idx="1856">
                  <c:v>575000000</c:v>
                </c:pt>
                <c:pt idx="1857">
                  <c:v>665000000</c:v>
                </c:pt>
                <c:pt idx="1858">
                  <c:v>605000000</c:v>
                </c:pt>
                <c:pt idx="1859">
                  <c:v>50000000</c:v>
                </c:pt>
                <c:pt idx="1860">
                  <c:v>38000000</c:v>
                </c:pt>
                <c:pt idx="1861">
                  <c:v>60000000</c:v>
                </c:pt>
                <c:pt idx="1862">
                  <c:v>52000000</c:v>
                </c:pt>
                <c:pt idx="1863">
                  <c:v>72000000</c:v>
                </c:pt>
                <c:pt idx="1864">
                  <c:v>57000000</c:v>
                </c:pt>
                <c:pt idx="1865">
                  <c:v>43000000</c:v>
                </c:pt>
                <c:pt idx="1866">
                  <c:v>81000000</c:v>
                </c:pt>
                <c:pt idx="1867">
                  <c:v>75000000</c:v>
                </c:pt>
                <c:pt idx="1868">
                  <c:v>132000000</c:v>
                </c:pt>
                <c:pt idx="1869">
                  <c:v>138000000</c:v>
                </c:pt>
                <c:pt idx="1870">
                  <c:v>138000000</c:v>
                </c:pt>
                <c:pt idx="1871">
                  <c:v>0</c:v>
                </c:pt>
                <c:pt idx="1872">
                  <c:v>154000000</c:v>
                </c:pt>
                <c:pt idx="1873">
                  <c:v>130000000</c:v>
                </c:pt>
                <c:pt idx="1874">
                  <c:v>117000000</c:v>
                </c:pt>
                <c:pt idx="1875">
                  <c:v>115000000</c:v>
                </c:pt>
                <c:pt idx="1876">
                  <c:v>121000000</c:v>
                </c:pt>
                <c:pt idx="1877">
                  <c:v>130000000</c:v>
                </c:pt>
                <c:pt idx="1878">
                  <c:v>144000000</c:v>
                </c:pt>
                <c:pt idx="1879">
                  <c:v>184000000</c:v>
                </c:pt>
                <c:pt idx="1880">
                  <c:v>208000000</c:v>
                </c:pt>
                <c:pt idx="1881">
                  <c:v>229000000</c:v>
                </c:pt>
                <c:pt idx="1882">
                  <c:v>269000000</c:v>
                </c:pt>
                <c:pt idx="1883">
                  <c:v>309000000</c:v>
                </c:pt>
                <c:pt idx="1884">
                  <c:v>341000000</c:v>
                </c:pt>
                <c:pt idx="1885">
                  <c:v>641000000</c:v>
                </c:pt>
                <c:pt idx="1886">
                  <c:v>773000000</c:v>
                </c:pt>
                <c:pt idx="1887">
                  <c:v>806000000</c:v>
                </c:pt>
                <c:pt idx="1888">
                  <c:v>847000000</c:v>
                </c:pt>
                <c:pt idx="1889">
                  <c:v>852000000</c:v>
                </c:pt>
                <c:pt idx="1890">
                  <c:v>970000000</c:v>
                </c:pt>
                <c:pt idx="1891">
                  <c:v>1047000000</c:v>
                </c:pt>
                <c:pt idx="1892">
                  <c:v>1243000000</c:v>
                </c:pt>
                <c:pt idx="1893">
                  <c:v>1432000000</c:v>
                </c:pt>
                <c:pt idx="1894">
                  <c:v>1404000000</c:v>
                </c:pt>
                <c:pt idx="1895">
                  <c:v>1640000000</c:v>
                </c:pt>
                <c:pt idx="1896">
                  <c:v>1764000000</c:v>
                </c:pt>
                <c:pt idx="1897">
                  <c:v>1950000000</c:v>
                </c:pt>
                <c:pt idx="1898">
                  <c:v>1841000000</c:v>
                </c:pt>
                <c:pt idx="1899">
                  <c:v>1918000000</c:v>
                </c:pt>
                <c:pt idx="1900">
                  <c:v>1874000000</c:v>
                </c:pt>
                <c:pt idx="1901">
                  <c:v>1649000000</c:v>
                </c:pt>
                <c:pt idx="1902">
                  <c:v>1526000000</c:v>
                </c:pt>
                <c:pt idx="1903">
                  <c:v>1547000000</c:v>
                </c:pt>
                <c:pt idx="1904">
                  <c:v>1558000000</c:v>
                </c:pt>
                <c:pt idx="1905">
                  <c:v>2055000000</c:v>
                </c:pt>
                <c:pt idx="1906">
                  <c:v>2553000000</c:v>
                </c:pt>
                <c:pt idx="1907">
                  <c:v>3251000000</c:v>
                </c:pt>
                <c:pt idx="1908">
                  <c:v>4194000000</c:v>
                </c:pt>
                <c:pt idx="1909">
                  <c:v>5807000000</c:v>
                </c:pt>
                <c:pt idx="1910">
                  <c:v>6839000000</c:v>
                </c:pt>
                <c:pt idx="1911">
                  <c:v>3417000000</c:v>
                </c:pt>
                <c:pt idx="1912">
                  <c:v>3595000000</c:v>
                </c:pt>
                <c:pt idx="1913">
                  <c:v>3440000000</c:v>
                </c:pt>
                <c:pt idx="1914">
                  <c:v>3286000000</c:v>
                </c:pt>
                <c:pt idx="1915">
                  <c:v>5092000000</c:v>
                </c:pt>
                <c:pt idx="1916">
                  <c:v>5894000000</c:v>
                </c:pt>
                <c:pt idx="1917">
                  <c:v>7654000000</c:v>
                </c:pt>
                <c:pt idx="1918">
                  <c:v>8342000000</c:v>
                </c:pt>
                <c:pt idx="1919">
                  <c:v>10689000000</c:v>
                </c:pt>
                <c:pt idx="1920">
                  <c:v>7888000000</c:v>
                </c:pt>
                <c:pt idx="1921">
                  <c:v>9100000000</c:v>
                </c:pt>
                <c:pt idx="1922">
                  <c:v>8882000000</c:v>
                </c:pt>
                <c:pt idx="1923">
                  <c:v>9038000000</c:v>
                </c:pt>
                <c:pt idx="1924">
                  <c:v>2754000000</c:v>
                </c:pt>
                <c:pt idx="1925">
                  <c:v>2606000000</c:v>
                </c:pt>
                <c:pt idx="1926">
                  <c:v>2631000000</c:v>
                </c:pt>
                <c:pt idx="1927">
                  <c:v>2982000000</c:v>
                </c:pt>
                <c:pt idx="1928">
                  <c:v>3369000000</c:v>
                </c:pt>
                <c:pt idx="1929">
                  <c:v>3743000000</c:v>
                </c:pt>
                <c:pt idx="1930">
                  <c:v>4142000000</c:v>
                </c:pt>
                <c:pt idx="1931">
                  <c:v>4864000000</c:v>
                </c:pt>
                <c:pt idx="1932">
                  <c:v>5283000000</c:v>
                </c:pt>
                <c:pt idx="1933">
                  <c:v>4604000000</c:v>
                </c:pt>
                <c:pt idx="1934">
                  <c:v>4691000000</c:v>
                </c:pt>
                <c:pt idx="1935">
                  <c:v>4948000000</c:v>
                </c:pt>
                <c:pt idx="1936">
                  <c:v>4490000000</c:v>
                </c:pt>
                <c:pt idx="1937">
                  <c:v>1333000000</c:v>
                </c:pt>
                <c:pt idx="1938">
                  <c:v>1456000000</c:v>
                </c:pt>
                <c:pt idx="1939">
                  <c:v>1319000000</c:v>
                </c:pt>
                <c:pt idx="1940">
                  <c:v>1420000000</c:v>
                </c:pt>
                <c:pt idx="1941">
                  <c:v>1584000000</c:v>
                </c:pt>
                <c:pt idx="1942">
                  <c:v>1663000000</c:v>
                </c:pt>
                <c:pt idx="1943">
                  <c:v>1752000000</c:v>
                </c:pt>
                <c:pt idx="1944">
                  <c:v>1743000000</c:v>
                </c:pt>
                <c:pt idx="1945">
                  <c:v>1761000000</c:v>
                </c:pt>
                <c:pt idx="1946">
                  <c:v>1386000000</c:v>
                </c:pt>
                <c:pt idx="1947">
                  <c:v>1180000000</c:v>
                </c:pt>
                <c:pt idx="1948">
                  <c:v>1196000000</c:v>
                </c:pt>
                <c:pt idx="1949">
                  <c:v>1156000000</c:v>
                </c:pt>
                <c:pt idx="1950">
                  <c:v>307000000</c:v>
                </c:pt>
                <c:pt idx="1951">
                  <c:v>366000000</c:v>
                </c:pt>
                <c:pt idx="1952">
                  <c:v>423000000</c:v>
                </c:pt>
                <c:pt idx="1953">
                  <c:v>471000000</c:v>
                </c:pt>
                <c:pt idx="1954">
                  <c:v>691000000</c:v>
                </c:pt>
                <c:pt idx="1955">
                  <c:v>1759000000</c:v>
                </c:pt>
                <c:pt idx="1956">
                  <c:v>3751000000</c:v>
                </c:pt>
                <c:pt idx="1957">
                  <c:v>3751000000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7813000000</c:v>
                </c:pt>
                <c:pt idx="1962">
                  <c:v>10702000000</c:v>
                </c:pt>
                <c:pt idx="1963">
                  <c:v>447000000</c:v>
                </c:pt>
                <c:pt idx="1964">
                  <c:v>475000000</c:v>
                </c:pt>
                <c:pt idx="1965">
                  <c:v>448000000</c:v>
                </c:pt>
                <c:pt idx="1966">
                  <c:v>572000000</c:v>
                </c:pt>
                <c:pt idx="1967">
                  <c:v>672000000</c:v>
                </c:pt>
                <c:pt idx="1968">
                  <c:v>1073000000</c:v>
                </c:pt>
                <c:pt idx="1969">
                  <c:v>1459000000</c:v>
                </c:pt>
                <c:pt idx="1970">
                  <c:v>1725000000</c:v>
                </c:pt>
                <c:pt idx="1971">
                  <c:v>2409000000</c:v>
                </c:pt>
                <c:pt idx="1972">
                  <c:v>1769000000</c:v>
                </c:pt>
                <c:pt idx="1973">
                  <c:v>1896000000</c:v>
                </c:pt>
                <c:pt idx="1974">
                  <c:v>2295000000</c:v>
                </c:pt>
                <c:pt idx="1975">
                  <c:v>2112000000</c:v>
                </c:pt>
                <c:pt idx="1976">
                  <c:v>8848000000</c:v>
                </c:pt>
                <c:pt idx="1977">
                  <c:v>9760000000</c:v>
                </c:pt>
                <c:pt idx="1978">
                  <c:v>11362000000</c:v>
                </c:pt>
                <c:pt idx="1979">
                  <c:v>13427000000</c:v>
                </c:pt>
                <c:pt idx="1980">
                  <c:v>16082000000</c:v>
                </c:pt>
                <c:pt idx="1981">
                  <c:v>18305000000</c:v>
                </c:pt>
                <c:pt idx="1982">
                  <c:v>19478000000</c:v>
                </c:pt>
                <c:pt idx="1983">
                  <c:v>23248000000</c:v>
                </c:pt>
                <c:pt idx="1984">
                  <c:v>26401000000</c:v>
                </c:pt>
                <c:pt idx="1985">
                  <c:v>23785000000</c:v>
                </c:pt>
                <c:pt idx="1986">
                  <c:v>30169000000</c:v>
                </c:pt>
                <c:pt idx="1987">
                  <c:v>37343000000</c:v>
                </c:pt>
                <c:pt idx="1988">
                  <c:v>48096000000</c:v>
                </c:pt>
                <c:pt idx="1989">
                  <c:v>35000000</c:v>
                </c:pt>
                <c:pt idx="1990">
                  <c:v>33000000</c:v>
                </c:pt>
                <c:pt idx="1991">
                  <c:v>24000000</c:v>
                </c:pt>
                <c:pt idx="1992">
                  <c:v>26000000</c:v>
                </c:pt>
                <c:pt idx="1993">
                  <c:v>31000000</c:v>
                </c:pt>
                <c:pt idx="1994">
                  <c:v>75000000</c:v>
                </c:pt>
                <c:pt idx="1995">
                  <c:v>84000000</c:v>
                </c:pt>
                <c:pt idx="1996">
                  <c:v>98000000</c:v>
                </c:pt>
                <c:pt idx="1997">
                  <c:v>146000000</c:v>
                </c:pt>
                <c:pt idx="1998">
                  <c:v>148000000</c:v>
                </c:pt>
                <c:pt idx="1999">
                  <c:v>120000000</c:v>
                </c:pt>
                <c:pt idx="2000">
                  <c:v>147000000</c:v>
                </c:pt>
                <c:pt idx="2001">
                  <c:v>133000000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12000000</c:v>
                </c:pt>
                <c:pt idx="2007">
                  <c:v>20300000</c:v>
                </c:pt>
                <c:pt idx="2008">
                  <c:v>21200000</c:v>
                </c:pt>
                <c:pt idx="2009">
                  <c:v>19800000</c:v>
                </c:pt>
                <c:pt idx="2010">
                  <c:v>21600000</c:v>
                </c:pt>
                <c:pt idx="2011">
                  <c:v>20000000</c:v>
                </c:pt>
                <c:pt idx="2012">
                  <c:v>25200000</c:v>
                </c:pt>
                <c:pt idx="2013">
                  <c:v>22200000</c:v>
                </c:pt>
                <c:pt idx="2014">
                  <c:v>22300000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2200000</c:v>
                </c:pt>
                <c:pt idx="2029">
                  <c:v>2000000</c:v>
                </c:pt>
                <c:pt idx="2030">
                  <c:v>1800000</c:v>
                </c:pt>
                <c:pt idx="2031">
                  <c:v>1800000</c:v>
                </c:pt>
                <c:pt idx="2032">
                  <c:v>2100000</c:v>
                </c:pt>
                <c:pt idx="2033">
                  <c:v>500000</c:v>
                </c:pt>
                <c:pt idx="2034">
                  <c:v>1100000</c:v>
                </c:pt>
                <c:pt idx="2035">
                  <c:v>700000</c:v>
                </c:pt>
                <c:pt idx="2036">
                  <c:v>300000</c:v>
                </c:pt>
                <c:pt idx="2037">
                  <c:v>400000</c:v>
                </c:pt>
                <c:pt idx="2038">
                  <c:v>600000</c:v>
                </c:pt>
                <c:pt idx="2039">
                  <c:v>1400000</c:v>
                </c:pt>
                <c:pt idx="2040">
                  <c:v>1300000</c:v>
                </c:pt>
                <c:pt idx="2041">
                  <c:v>0</c:v>
                </c:pt>
                <c:pt idx="2042">
                  <c:v>0</c:v>
                </c:pt>
                <c:pt idx="2043">
                  <c:v>7370000000</c:v>
                </c:pt>
                <c:pt idx="2044">
                  <c:v>4165000000</c:v>
                </c:pt>
                <c:pt idx="2045">
                  <c:v>4428000000</c:v>
                </c:pt>
                <c:pt idx="2046">
                  <c:v>9087000000</c:v>
                </c:pt>
                <c:pt idx="2047">
                  <c:v>12979000000</c:v>
                </c:pt>
                <c:pt idx="2048">
                  <c:v>21031000000</c:v>
                </c:pt>
                <c:pt idx="2049">
                  <c:v>16005000000</c:v>
                </c:pt>
                <c:pt idx="2050">
                  <c:v>21312000000</c:v>
                </c:pt>
                <c:pt idx="2051">
                  <c:v>22076000000</c:v>
                </c:pt>
                <c:pt idx="2052">
                  <c:v>18202000000</c:v>
                </c:pt>
                <c:pt idx="2053">
                  <c:v>17986000000</c:v>
                </c:pt>
                <c:pt idx="2054">
                  <c:v>125000000</c:v>
                </c:pt>
                <c:pt idx="2055">
                  <c:v>112000000</c:v>
                </c:pt>
                <c:pt idx="2056">
                  <c:v>112000000</c:v>
                </c:pt>
                <c:pt idx="2057">
                  <c:v>129000000</c:v>
                </c:pt>
                <c:pt idx="2058">
                  <c:v>138000000</c:v>
                </c:pt>
                <c:pt idx="2059">
                  <c:v>144000000</c:v>
                </c:pt>
                <c:pt idx="2060">
                  <c:v>139000000</c:v>
                </c:pt>
                <c:pt idx="2061">
                  <c:v>352000000</c:v>
                </c:pt>
                <c:pt idx="2062">
                  <c:v>276000000</c:v>
                </c:pt>
                <c:pt idx="2063">
                  <c:v>258000000</c:v>
                </c:pt>
                <c:pt idx="2064">
                  <c:v>217000000</c:v>
                </c:pt>
                <c:pt idx="2065">
                  <c:v>217000000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105000000</c:v>
                </c:pt>
                <c:pt idx="2070">
                  <c:v>144000000</c:v>
                </c:pt>
                <c:pt idx="2071">
                  <c:v>208000000</c:v>
                </c:pt>
                <c:pt idx="2072">
                  <c:v>260000000</c:v>
                </c:pt>
                <c:pt idx="2073">
                  <c:v>322000000</c:v>
                </c:pt>
                <c:pt idx="2074">
                  <c:v>1202000000</c:v>
                </c:pt>
                <c:pt idx="2075">
                  <c:v>1468000000</c:v>
                </c:pt>
                <c:pt idx="2076">
                  <c:v>1107000000</c:v>
                </c:pt>
                <c:pt idx="2077">
                  <c:v>1106000000</c:v>
                </c:pt>
                <c:pt idx="2078">
                  <c:v>1263000000</c:v>
                </c:pt>
                <c:pt idx="2079">
                  <c:v>1176000000</c:v>
                </c:pt>
                <c:pt idx="2080">
                  <c:v>44000000</c:v>
                </c:pt>
                <c:pt idx="2081">
                  <c:v>41000000</c:v>
                </c:pt>
                <c:pt idx="2082">
                  <c:v>53000000</c:v>
                </c:pt>
                <c:pt idx="2083">
                  <c:v>54000000</c:v>
                </c:pt>
                <c:pt idx="2084">
                  <c:v>53000000</c:v>
                </c:pt>
                <c:pt idx="2085">
                  <c:v>59000000</c:v>
                </c:pt>
                <c:pt idx="2086">
                  <c:v>56000000</c:v>
                </c:pt>
                <c:pt idx="2087">
                  <c:v>11000000</c:v>
                </c:pt>
                <c:pt idx="2088">
                  <c:v>7000000</c:v>
                </c:pt>
                <c:pt idx="2089">
                  <c:v>5000000</c:v>
                </c:pt>
                <c:pt idx="2090">
                  <c:v>5000000</c:v>
                </c:pt>
                <c:pt idx="2091">
                  <c:v>5000000</c:v>
                </c:pt>
                <c:pt idx="2092">
                  <c:v>4000000</c:v>
                </c:pt>
                <c:pt idx="2093">
                  <c:v>35000000</c:v>
                </c:pt>
                <c:pt idx="2094">
                  <c:v>42000000</c:v>
                </c:pt>
                <c:pt idx="2095">
                  <c:v>39000000</c:v>
                </c:pt>
                <c:pt idx="2096">
                  <c:v>38000000</c:v>
                </c:pt>
                <c:pt idx="2097">
                  <c:v>30000000</c:v>
                </c:pt>
                <c:pt idx="2098">
                  <c:v>34000000</c:v>
                </c:pt>
                <c:pt idx="2099">
                  <c:v>15000000</c:v>
                </c:pt>
                <c:pt idx="2100">
                  <c:v>17000000</c:v>
                </c:pt>
                <c:pt idx="2101">
                  <c:v>24000000</c:v>
                </c:pt>
                <c:pt idx="2102">
                  <c:v>22000000</c:v>
                </c:pt>
                <c:pt idx="2103">
                  <c:v>22000000</c:v>
                </c:pt>
                <c:pt idx="2104">
                  <c:v>29000000</c:v>
                </c:pt>
                <c:pt idx="2105">
                  <c:v>25000000</c:v>
                </c:pt>
                <c:pt idx="2106">
                  <c:v>4535000000</c:v>
                </c:pt>
                <c:pt idx="2107">
                  <c:v>6600000000</c:v>
                </c:pt>
                <c:pt idx="2108">
                  <c:v>8212000000</c:v>
                </c:pt>
                <c:pt idx="2109">
                  <c:v>8382000000</c:v>
                </c:pt>
                <c:pt idx="2110">
                  <c:v>9291000000</c:v>
                </c:pt>
                <c:pt idx="2111">
                  <c:v>10071000000</c:v>
                </c:pt>
                <c:pt idx="2112">
                  <c:v>11268000000</c:v>
                </c:pt>
                <c:pt idx="2113">
                  <c:v>13409000000</c:v>
                </c:pt>
                <c:pt idx="2114">
                  <c:v>16340000000</c:v>
                </c:pt>
                <c:pt idx="2115">
                  <c:v>15685000000</c:v>
                </c:pt>
                <c:pt idx="2116">
                  <c:v>18700000000</c:v>
                </c:pt>
                <c:pt idx="2117">
                  <c:v>21437000000</c:v>
                </c:pt>
                <c:pt idx="2118">
                  <c:v>22412000000</c:v>
                </c:pt>
                <c:pt idx="2119">
                  <c:v>127000000</c:v>
                </c:pt>
                <c:pt idx="2120">
                  <c:v>137000000</c:v>
                </c:pt>
                <c:pt idx="2121">
                  <c:v>140000000</c:v>
                </c:pt>
                <c:pt idx="2122">
                  <c:v>144000000</c:v>
                </c:pt>
                <c:pt idx="2123">
                  <c:v>80000000</c:v>
                </c:pt>
                <c:pt idx="2124">
                  <c:v>94000000</c:v>
                </c:pt>
                <c:pt idx="2125">
                  <c:v>86000000</c:v>
                </c:pt>
                <c:pt idx="2126">
                  <c:v>83000000</c:v>
                </c:pt>
                <c:pt idx="2127">
                  <c:v>88000000</c:v>
                </c:pt>
                <c:pt idx="2128">
                  <c:v>104000000</c:v>
                </c:pt>
                <c:pt idx="2129">
                  <c:v>105000000</c:v>
                </c:pt>
                <c:pt idx="2130">
                  <c:v>112000000</c:v>
                </c:pt>
                <c:pt idx="2131">
                  <c:v>120000000</c:v>
                </c:pt>
                <c:pt idx="2132">
                  <c:v>341000000</c:v>
                </c:pt>
                <c:pt idx="2133">
                  <c:v>340000000</c:v>
                </c:pt>
                <c:pt idx="2134">
                  <c:v>506000000</c:v>
                </c:pt>
                <c:pt idx="2135">
                  <c:v>662000000</c:v>
                </c:pt>
                <c:pt idx="2136">
                  <c:v>900000000</c:v>
                </c:pt>
                <c:pt idx="2137">
                  <c:v>1122000000</c:v>
                </c:pt>
                <c:pt idx="2138">
                  <c:v>1230000000</c:v>
                </c:pt>
                <c:pt idx="2139">
                  <c:v>1825000000</c:v>
                </c:pt>
                <c:pt idx="2140">
                  <c:v>2596000000</c:v>
                </c:pt>
                <c:pt idx="2141">
                  <c:v>2249000000</c:v>
                </c:pt>
                <c:pt idx="2142">
                  <c:v>2146000000</c:v>
                </c:pt>
                <c:pt idx="2143">
                  <c:v>2449000000</c:v>
                </c:pt>
                <c:pt idx="2144">
                  <c:v>2307000000</c:v>
                </c:pt>
                <c:pt idx="2145">
                  <c:v>544000000</c:v>
                </c:pt>
                <c:pt idx="2146">
                  <c:v>560000000</c:v>
                </c:pt>
                <c:pt idx="2147">
                  <c:v>647000000</c:v>
                </c:pt>
                <c:pt idx="2148">
                  <c:v>805000000</c:v>
                </c:pt>
                <c:pt idx="2149">
                  <c:v>937000000</c:v>
                </c:pt>
                <c:pt idx="2150">
                  <c:v>1019000000</c:v>
                </c:pt>
                <c:pt idx="2151">
                  <c:v>1058000000</c:v>
                </c:pt>
                <c:pt idx="2152">
                  <c:v>1260000000</c:v>
                </c:pt>
                <c:pt idx="2153">
                  <c:v>1610000000</c:v>
                </c:pt>
                <c:pt idx="2154">
                  <c:v>1456000000</c:v>
                </c:pt>
                <c:pt idx="2155">
                  <c:v>1377000000</c:v>
                </c:pt>
                <c:pt idx="2156">
                  <c:v>1315000000</c:v>
                </c:pt>
                <c:pt idx="2157">
                  <c:v>1085000000</c:v>
                </c:pt>
                <c:pt idx="2158">
                  <c:v>12200000</c:v>
                </c:pt>
                <c:pt idx="2159">
                  <c:v>10500000</c:v>
                </c:pt>
                <c:pt idx="2160">
                  <c:v>8500000</c:v>
                </c:pt>
                <c:pt idx="2161">
                  <c:v>6400000</c:v>
                </c:pt>
                <c:pt idx="2162">
                  <c:v>12300000</c:v>
                </c:pt>
                <c:pt idx="2163">
                  <c:v>11200000</c:v>
                </c:pt>
                <c:pt idx="2164">
                  <c:v>26500000</c:v>
                </c:pt>
                <c:pt idx="2165">
                  <c:v>35600000</c:v>
                </c:pt>
                <c:pt idx="2166">
                  <c:v>40500000</c:v>
                </c:pt>
                <c:pt idx="2167">
                  <c:v>37700000</c:v>
                </c:pt>
                <c:pt idx="2168">
                  <c:v>51200000</c:v>
                </c:pt>
                <c:pt idx="2169">
                  <c:v>66000000</c:v>
                </c:pt>
                <c:pt idx="2170">
                  <c:v>68000000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2684000000</c:v>
                </c:pt>
                <c:pt idx="2185">
                  <c:v>2366000000</c:v>
                </c:pt>
                <c:pt idx="2186">
                  <c:v>2251000000</c:v>
                </c:pt>
                <c:pt idx="2187">
                  <c:v>3655000000</c:v>
                </c:pt>
                <c:pt idx="2188">
                  <c:v>4237000000</c:v>
                </c:pt>
                <c:pt idx="2189">
                  <c:v>4812000000</c:v>
                </c:pt>
                <c:pt idx="2190">
                  <c:v>5230000000</c:v>
                </c:pt>
                <c:pt idx="2191">
                  <c:v>6103000000</c:v>
                </c:pt>
                <c:pt idx="2192">
                  <c:v>6905000000</c:v>
                </c:pt>
                <c:pt idx="2193">
                  <c:v>6420000000</c:v>
                </c:pt>
                <c:pt idx="2194">
                  <c:v>8139000000</c:v>
                </c:pt>
                <c:pt idx="2195">
                  <c:v>8397000000</c:v>
                </c:pt>
                <c:pt idx="2196">
                  <c:v>7144000000</c:v>
                </c:pt>
                <c:pt idx="2197">
                  <c:v>7945000000</c:v>
                </c:pt>
                <c:pt idx="2198">
                  <c:v>8349000000</c:v>
                </c:pt>
                <c:pt idx="2199">
                  <c:v>11440000000</c:v>
                </c:pt>
                <c:pt idx="2200">
                  <c:v>11063000000</c:v>
                </c:pt>
                <c:pt idx="2201">
                  <c:v>13507000000</c:v>
                </c:pt>
                <c:pt idx="2202">
                  <c:v>16924000000</c:v>
                </c:pt>
                <c:pt idx="2203">
                  <c:v>20989000000</c:v>
                </c:pt>
                <c:pt idx="2204">
                  <c:v>24449000000</c:v>
                </c:pt>
                <c:pt idx="2205">
                  <c:v>21456000000</c:v>
                </c:pt>
                <c:pt idx="2206">
                  <c:v>16360000000</c:v>
                </c:pt>
                <c:pt idx="2207">
                  <c:v>20802000000</c:v>
                </c:pt>
                <c:pt idx="2208">
                  <c:v>22209000000</c:v>
                </c:pt>
                <c:pt idx="2209">
                  <c:v>22386000000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7710000000</c:v>
                </c:pt>
                <c:pt idx="2224">
                  <c:v>8466000000</c:v>
                </c:pt>
                <c:pt idx="2225">
                  <c:v>9366000000</c:v>
                </c:pt>
                <c:pt idx="2226">
                  <c:v>11330000000</c:v>
                </c:pt>
                <c:pt idx="2227">
                  <c:v>14864000000</c:v>
                </c:pt>
                <c:pt idx="2228">
                  <c:v>18441000000</c:v>
                </c:pt>
                <c:pt idx="2229">
                  <c:v>20348000000</c:v>
                </c:pt>
                <c:pt idx="2230">
                  <c:v>24355000000</c:v>
                </c:pt>
                <c:pt idx="2231">
                  <c:v>27157000000</c:v>
                </c:pt>
                <c:pt idx="2232">
                  <c:v>22787000000</c:v>
                </c:pt>
                <c:pt idx="2233">
                  <c:v>22733000000</c:v>
                </c:pt>
                <c:pt idx="2234">
                  <c:v>23583000000</c:v>
                </c:pt>
                <c:pt idx="2235">
                  <c:v>21749000000</c:v>
                </c:pt>
                <c:pt idx="2236">
                  <c:v>383000000</c:v>
                </c:pt>
                <c:pt idx="2237">
                  <c:v>402000000</c:v>
                </c:pt>
                <c:pt idx="2238">
                  <c:v>438000000</c:v>
                </c:pt>
                <c:pt idx="2239">
                  <c:v>462000000</c:v>
                </c:pt>
                <c:pt idx="2240">
                  <c:v>499000000</c:v>
                </c:pt>
                <c:pt idx="2241">
                  <c:v>552000000</c:v>
                </c:pt>
                <c:pt idx="2242">
                  <c:v>666000000</c:v>
                </c:pt>
                <c:pt idx="2243">
                  <c:v>709000000</c:v>
                </c:pt>
                <c:pt idx="2244">
                  <c:v>777000000</c:v>
                </c:pt>
                <c:pt idx="2245">
                  <c:v>735000000</c:v>
                </c:pt>
                <c:pt idx="2246">
                  <c:v>828000000</c:v>
                </c:pt>
                <c:pt idx="2247">
                  <c:v>926000000</c:v>
                </c:pt>
                <c:pt idx="2248">
                  <c:v>1219000000</c:v>
                </c:pt>
                <c:pt idx="2249">
                  <c:v>9000000</c:v>
                </c:pt>
                <c:pt idx="2250">
                  <c:v>8000000</c:v>
                </c:pt>
                <c:pt idx="2251">
                  <c:v>8000000</c:v>
                </c:pt>
                <c:pt idx="2252">
                  <c:v>8000000</c:v>
                </c:pt>
                <c:pt idx="2253">
                  <c:v>10000000</c:v>
                </c:pt>
                <c:pt idx="2254">
                  <c:v>11000000</c:v>
                </c:pt>
                <c:pt idx="2255">
                  <c:v>14000000</c:v>
                </c:pt>
                <c:pt idx="2256">
                  <c:v>12000000</c:v>
                </c:pt>
                <c:pt idx="2257">
                  <c:v>15000000</c:v>
                </c:pt>
                <c:pt idx="2258">
                  <c:v>11000000</c:v>
                </c:pt>
                <c:pt idx="2259">
                  <c:v>13000000</c:v>
                </c:pt>
                <c:pt idx="2260">
                  <c:v>14000000</c:v>
                </c:pt>
                <c:pt idx="2261">
                  <c:v>14000000</c:v>
                </c:pt>
                <c:pt idx="2262">
                  <c:v>33000000</c:v>
                </c:pt>
                <c:pt idx="2263">
                  <c:v>32000000</c:v>
                </c:pt>
                <c:pt idx="2264">
                  <c:v>34000000</c:v>
                </c:pt>
                <c:pt idx="2265">
                  <c:v>36000000</c:v>
                </c:pt>
                <c:pt idx="2266">
                  <c:v>37000000</c:v>
                </c:pt>
                <c:pt idx="2267">
                  <c:v>39000000</c:v>
                </c:pt>
                <c:pt idx="2268">
                  <c:v>39000000</c:v>
                </c:pt>
                <c:pt idx="2269">
                  <c:v>42000000</c:v>
                </c:pt>
                <c:pt idx="2270">
                  <c:v>45000000</c:v>
                </c:pt>
                <c:pt idx="2271">
                  <c:v>47000000</c:v>
                </c:pt>
                <c:pt idx="2272">
                  <c:v>48000000</c:v>
                </c:pt>
                <c:pt idx="2273">
                  <c:v>48000000</c:v>
                </c:pt>
                <c:pt idx="2274">
                  <c:v>49000000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10000000</c:v>
                </c:pt>
                <c:pt idx="2289">
                  <c:v>12000000</c:v>
                </c:pt>
                <c:pt idx="2290">
                  <c:v>10000000</c:v>
                </c:pt>
                <c:pt idx="2291">
                  <c:v>13000000</c:v>
                </c:pt>
                <c:pt idx="2292">
                  <c:v>14000000</c:v>
                </c:pt>
                <c:pt idx="2293">
                  <c:v>15000000</c:v>
                </c:pt>
                <c:pt idx="2294">
                  <c:v>16000000</c:v>
                </c:pt>
                <c:pt idx="2295">
                  <c:v>20000000</c:v>
                </c:pt>
                <c:pt idx="2296">
                  <c:v>18000000</c:v>
                </c:pt>
                <c:pt idx="2297">
                  <c:v>14000000</c:v>
                </c:pt>
                <c:pt idx="2298">
                  <c:v>15000000</c:v>
                </c:pt>
                <c:pt idx="2299">
                  <c:v>13000000</c:v>
                </c:pt>
                <c:pt idx="2300">
                  <c:v>14000000</c:v>
                </c:pt>
                <c:pt idx="2301">
                  <c:v>55000000</c:v>
                </c:pt>
                <c:pt idx="2302">
                  <c:v>74000000</c:v>
                </c:pt>
                <c:pt idx="2303">
                  <c:v>91000000</c:v>
                </c:pt>
                <c:pt idx="2304">
                  <c:v>119000000</c:v>
                </c:pt>
                <c:pt idx="2305">
                  <c:v>176000000</c:v>
                </c:pt>
                <c:pt idx="2306">
                  <c:v>667000000</c:v>
                </c:pt>
                <c:pt idx="2307">
                  <c:v>1414000000</c:v>
                </c:pt>
                <c:pt idx="2308">
                  <c:v>1477000000</c:v>
                </c:pt>
                <c:pt idx="2309">
                  <c:v>1188000000</c:v>
                </c:pt>
                <c:pt idx="2310">
                  <c:v>868000000</c:v>
                </c:pt>
                <c:pt idx="2311">
                  <c:v>1116000000</c:v>
                </c:pt>
                <c:pt idx="2312">
                  <c:v>937000000</c:v>
                </c:pt>
                <c:pt idx="2313">
                  <c:v>908000000</c:v>
                </c:pt>
                <c:pt idx="2314">
                  <c:v>67000000</c:v>
                </c:pt>
                <c:pt idx="2315">
                  <c:v>62000000</c:v>
                </c:pt>
                <c:pt idx="2316">
                  <c:v>54000000</c:v>
                </c:pt>
                <c:pt idx="2317">
                  <c:v>68000000</c:v>
                </c:pt>
                <c:pt idx="2318">
                  <c:v>85000000</c:v>
                </c:pt>
                <c:pt idx="2319">
                  <c:v>94000000</c:v>
                </c:pt>
                <c:pt idx="2320">
                  <c:v>33000000</c:v>
                </c:pt>
                <c:pt idx="2321">
                  <c:v>28000000</c:v>
                </c:pt>
                <c:pt idx="2322">
                  <c:v>35000000</c:v>
                </c:pt>
                <c:pt idx="2323">
                  <c:v>35000000</c:v>
                </c:pt>
                <c:pt idx="2324">
                  <c:v>41000000</c:v>
                </c:pt>
                <c:pt idx="2325">
                  <c:v>49000000</c:v>
                </c:pt>
                <c:pt idx="2326">
                  <c:v>58000000</c:v>
                </c:pt>
                <c:pt idx="2327">
                  <c:v>32000000</c:v>
                </c:pt>
                <c:pt idx="2328">
                  <c:v>31000000</c:v>
                </c:pt>
                <c:pt idx="2329">
                  <c:v>27000000</c:v>
                </c:pt>
                <c:pt idx="2330">
                  <c:v>23000000</c:v>
                </c:pt>
                <c:pt idx="2331">
                  <c:v>54000000</c:v>
                </c:pt>
                <c:pt idx="2332">
                  <c:v>60000000</c:v>
                </c:pt>
                <c:pt idx="2333">
                  <c:v>54000000</c:v>
                </c:pt>
                <c:pt idx="2334">
                  <c:v>63000000</c:v>
                </c:pt>
                <c:pt idx="2335">
                  <c:v>59000000</c:v>
                </c:pt>
                <c:pt idx="2336">
                  <c:v>98000000</c:v>
                </c:pt>
                <c:pt idx="2337">
                  <c:v>87000000</c:v>
                </c:pt>
                <c:pt idx="2338">
                  <c:v>87000000</c:v>
                </c:pt>
                <c:pt idx="2339">
                  <c:v>0</c:v>
                </c:pt>
                <c:pt idx="2340">
                  <c:v>8959000000</c:v>
                </c:pt>
                <c:pt idx="2341">
                  <c:v>7916000000</c:v>
                </c:pt>
                <c:pt idx="2342">
                  <c:v>8221000000</c:v>
                </c:pt>
                <c:pt idx="2343">
                  <c:v>9375000000</c:v>
                </c:pt>
                <c:pt idx="2344">
                  <c:v>11088000000</c:v>
                </c:pt>
                <c:pt idx="2345">
                  <c:v>11380000000</c:v>
                </c:pt>
                <c:pt idx="2346">
                  <c:v>11685000000</c:v>
                </c:pt>
                <c:pt idx="2347">
                  <c:v>14336000000</c:v>
                </c:pt>
                <c:pt idx="2348">
                  <c:v>15447000000</c:v>
                </c:pt>
                <c:pt idx="2349">
                  <c:v>12791000000</c:v>
                </c:pt>
                <c:pt idx="2350">
                  <c:v>14912000000</c:v>
                </c:pt>
                <c:pt idx="2351">
                  <c:v>17187000000</c:v>
                </c:pt>
                <c:pt idx="2352">
                  <c:v>17664000000</c:v>
                </c:pt>
                <c:pt idx="2353">
                  <c:v>7360000000</c:v>
                </c:pt>
                <c:pt idx="2354">
                  <c:v>7085000000</c:v>
                </c:pt>
                <c:pt idx="2355">
                  <c:v>7210000000</c:v>
                </c:pt>
                <c:pt idx="2356">
                  <c:v>8614000000</c:v>
                </c:pt>
                <c:pt idx="2357">
                  <c:v>9924000000</c:v>
                </c:pt>
                <c:pt idx="2358">
                  <c:v>10579000000</c:v>
                </c:pt>
                <c:pt idx="2359">
                  <c:v>11199000000</c:v>
                </c:pt>
                <c:pt idx="2360">
                  <c:v>12298000000</c:v>
                </c:pt>
                <c:pt idx="2361">
                  <c:v>13346000000</c:v>
                </c:pt>
                <c:pt idx="2362">
                  <c:v>13058000000</c:v>
                </c:pt>
                <c:pt idx="2363">
                  <c:v>13528000000</c:v>
                </c:pt>
                <c:pt idx="2364">
                  <c:v>16612000000</c:v>
                </c:pt>
                <c:pt idx="2365">
                  <c:v>16675000000</c:v>
                </c:pt>
                <c:pt idx="2366">
                  <c:v>669000000</c:v>
                </c:pt>
                <c:pt idx="2367">
                  <c:v>670000000</c:v>
                </c:pt>
                <c:pt idx="2368">
                  <c:v>760000000</c:v>
                </c:pt>
                <c:pt idx="2369">
                  <c:v>734000000</c:v>
                </c:pt>
                <c:pt idx="2370">
                  <c:v>688000000</c:v>
                </c:pt>
                <c:pt idx="2371">
                  <c:v>584000000</c:v>
                </c:pt>
                <c:pt idx="2372">
                  <c:v>585000000</c:v>
                </c:pt>
                <c:pt idx="2373">
                  <c:v>710000000</c:v>
                </c:pt>
                <c:pt idx="2374">
                  <c:v>912000000</c:v>
                </c:pt>
                <c:pt idx="2375">
                  <c:v>980000000</c:v>
                </c:pt>
                <c:pt idx="2376">
                  <c:v>1598000000</c:v>
                </c:pt>
                <c:pt idx="2377">
                  <c:v>1598000000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1700000</c:v>
                </c:pt>
                <c:pt idx="2382">
                  <c:v>2100000</c:v>
                </c:pt>
                <c:pt idx="2383">
                  <c:v>3400000</c:v>
                </c:pt>
                <c:pt idx="2384">
                  <c:v>3800000</c:v>
                </c:pt>
                <c:pt idx="2385">
                  <c:v>6000000</c:v>
                </c:pt>
                <c:pt idx="2386">
                  <c:v>6600000</c:v>
                </c:pt>
                <c:pt idx="2387">
                  <c:v>10800000</c:v>
                </c:pt>
                <c:pt idx="2388">
                  <c:v>5800000</c:v>
                </c:pt>
                <c:pt idx="2389">
                  <c:v>17800000</c:v>
                </c:pt>
                <c:pt idx="2390">
                  <c:v>8400000</c:v>
                </c:pt>
                <c:pt idx="2391">
                  <c:v>6800000</c:v>
                </c:pt>
                <c:pt idx="2392">
                  <c:v>369000000</c:v>
                </c:pt>
                <c:pt idx="2393">
                  <c:v>363000000</c:v>
                </c:pt>
                <c:pt idx="2394">
                  <c:v>361000000</c:v>
                </c:pt>
                <c:pt idx="2395">
                  <c:v>375000000</c:v>
                </c:pt>
                <c:pt idx="2396">
                  <c:v>470000000</c:v>
                </c:pt>
                <c:pt idx="2397">
                  <c:v>577000000</c:v>
                </c:pt>
                <c:pt idx="2398">
                  <c:v>571000000</c:v>
                </c:pt>
                <c:pt idx="2399">
                  <c:v>616000000</c:v>
                </c:pt>
                <c:pt idx="2400">
                  <c:v>746000000</c:v>
                </c:pt>
                <c:pt idx="2401">
                  <c:v>806000000</c:v>
                </c:pt>
                <c:pt idx="2402">
                  <c:v>861000000</c:v>
                </c:pt>
                <c:pt idx="2403">
                  <c:v>928000000</c:v>
                </c:pt>
                <c:pt idx="2404">
                  <c:v>1003000000</c:v>
                </c:pt>
                <c:pt idx="2405">
                  <c:v>3218000000</c:v>
                </c:pt>
                <c:pt idx="2406">
                  <c:v>3334000000</c:v>
                </c:pt>
                <c:pt idx="2407">
                  <c:v>3888000000</c:v>
                </c:pt>
                <c:pt idx="2408">
                  <c:v>3538000000</c:v>
                </c:pt>
                <c:pt idx="2409">
                  <c:v>5343000000</c:v>
                </c:pt>
                <c:pt idx="2410">
                  <c:v>4917000000</c:v>
                </c:pt>
                <c:pt idx="2411">
                  <c:v>6173000000</c:v>
                </c:pt>
                <c:pt idx="2412">
                  <c:v>6887000000</c:v>
                </c:pt>
                <c:pt idx="2413">
                  <c:v>6700000000</c:v>
                </c:pt>
                <c:pt idx="2414">
                  <c:v>5749000000</c:v>
                </c:pt>
                <c:pt idx="2415">
                  <c:v>7151000000</c:v>
                </c:pt>
                <c:pt idx="2416">
                  <c:v>7320000000</c:v>
                </c:pt>
                <c:pt idx="2417">
                  <c:v>7864000000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2000000</c:v>
                </c:pt>
                <c:pt idx="2425">
                  <c:v>5000000</c:v>
                </c:pt>
                <c:pt idx="2426">
                  <c:v>51000000</c:v>
                </c:pt>
                <c:pt idx="2427">
                  <c:v>69000000</c:v>
                </c:pt>
                <c:pt idx="2428">
                  <c:v>68000000</c:v>
                </c:pt>
                <c:pt idx="2429">
                  <c:v>63000000</c:v>
                </c:pt>
                <c:pt idx="2430">
                  <c:v>80000000</c:v>
                </c:pt>
                <c:pt idx="2431">
                  <c:v>15000000</c:v>
                </c:pt>
                <c:pt idx="2432">
                  <c:v>20000000</c:v>
                </c:pt>
                <c:pt idx="2433">
                  <c:v>26000000</c:v>
                </c:pt>
                <c:pt idx="2434">
                  <c:v>37000000</c:v>
                </c:pt>
                <c:pt idx="2435">
                  <c:v>38000000</c:v>
                </c:pt>
                <c:pt idx="2436">
                  <c:v>42000000</c:v>
                </c:pt>
                <c:pt idx="2437">
                  <c:v>42000000</c:v>
                </c:pt>
                <c:pt idx="2438">
                  <c:v>59000000</c:v>
                </c:pt>
                <c:pt idx="2439">
                  <c:v>68000000</c:v>
                </c:pt>
                <c:pt idx="2440">
                  <c:v>94000000</c:v>
                </c:pt>
                <c:pt idx="2441">
                  <c:v>89000000</c:v>
                </c:pt>
                <c:pt idx="2442">
                  <c:v>89000000</c:v>
                </c:pt>
                <c:pt idx="2443">
                  <c:v>0</c:v>
                </c:pt>
                <c:pt idx="2444">
                  <c:v>0</c:v>
                </c:pt>
                <c:pt idx="2445">
                  <c:v>3200000</c:v>
                </c:pt>
                <c:pt idx="2446">
                  <c:v>3200000</c:v>
                </c:pt>
                <c:pt idx="2447">
                  <c:v>13200000</c:v>
                </c:pt>
                <c:pt idx="2448">
                  <c:v>16200000</c:v>
                </c:pt>
                <c:pt idx="2449">
                  <c:v>16000000</c:v>
                </c:pt>
                <c:pt idx="2450">
                  <c:v>16400000</c:v>
                </c:pt>
                <c:pt idx="2451">
                  <c:v>19200000</c:v>
                </c:pt>
                <c:pt idx="2452">
                  <c:v>25100000</c:v>
                </c:pt>
                <c:pt idx="2453">
                  <c:v>19100000</c:v>
                </c:pt>
                <c:pt idx="2454">
                  <c:v>19100000</c:v>
                </c:pt>
                <c:pt idx="2455">
                  <c:v>0</c:v>
                </c:pt>
                <c:pt idx="2456">
                  <c:v>0</c:v>
                </c:pt>
                <c:pt idx="2457">
                  <c:v>190000000</c:v>
                </c:pt>
                <c:pt idx="2458">
                  <c:v>172000000</c:v>
                </c:pt>
                <c:pt idx="2459">
                  <c:v>208000000</c:v>
                </c:pt>
                <c:pt idx="2460">
                  <c:v>143000000</c:v>
                </c:pt>
                <c:pt idx="2461">
                  <c:v>141000000</c:v>
                </c:pt>
                <c:pt idx="2462">
                  <c:v>234000000</c:v>
                </c:pt>
                <c:pt idx="2463">
                  <c:v>146000000</c:v>
                </c:pt>
                <c:pt idx="2464">
                  <c:v>155000000</c:v>
                </c:pt>
                <c:pt idx="2465">
                  <c:v>102000000</c:v>
                </c:pt>
                <c:pt idx="2466">
                  <c:v>136000000</c:v>
                </c:pt>
                <c:pt idx="2467">
                  <c:v>97000000</c:v>
                </c:pt>
                <c:pt idx="2468">
                  <c:v>192000000</c:v>
                </c:pt>
                <c:pt idx="2469">
                  <c:v>192000000</c:v>
                </c:pt>
                <c:pt idx="2470">
                  <c:v>310000000</c:v>
                </c:pt>
                <c:pt idx="2471">
                  <c:v>322000000</c:v>
                </c:pt>
                <c:pt idx="2472">
                  <c:v>303000000</c:v>
                </c:pt>
                <c:pt idx="2473">
                  <c:v>355000000</c:v>
                </c:pt>
                <c:pt idx="2474">
                  <c:v>427000000</c:v>
                </c:pt>
                <c:pt idx="2475">
                  <c:v>452000000</c:v>
                </c:pt>
                <c:pt idx="2476">
                  <c:v>498000000</c:v>
                </c:pt>
                <c:pt idx="2477">
                  <c:v>530000000</c:v>
                </c:pt>
                <c:pt idx="2478">
                  <c:v>555000000</c:v>
                </c:pt>
                <c:pt idx="2479">
                  <c:v>478000000</c:v>
                </c:pt>
                <c:pt idx="2480">
                  <c:v>611000000</c:v>
                </c:pt>
                <c:pt idx="2481">
                  <c:v>678000000</c:v>
                </c:pt>
                <c:pt idx="2482">
                  <c:v>673000000</c:v>
                </c:pt>
                <c:pt idx="2483">
                  <c:v>1713000000</c:v>
                </c:pt>
                <c:pt idx="2484">
                  <c:v>1738000000</c:v>
                </c:pt>
                <c:pt idx="2485">
                  <c:v>1880000000</c:v>
                </c:pt>
                <c:pt idx="2486">
                  <c:v>2113000000</c:v>
                </c:pt>
                <c:pt idx="2487">
                  <c:v>2524000000</c:v>
                </c:pt>
                <c:pt idx="2488">
                  <c:v>3563000000</c:v>
                </c:pt>
                <c:pt idx="2489">
                  <c:v>3517000000</c:v>
                </c:pt>
                <c:pt idx="2490">
                  <c:v>4254000000</c:v>
                </c:pt>
                <c:pt idx="2491">
                  <c:v>4509000000</c:v>
                </c:pt>
                <c:pt idx="2492">
                  <c:v>5061000000</c:v>
                </c:pt>
                <c:pt idx="2493">
                  <c:v>5817000000</c:v>
                </c:pt>
                <c:pt idx="2494">
                  <c:v>5372000000</c:v>
                </c:pt>
                <c:pt idx="2495">
                  <c:v>4604000000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158000000</c:v>
                </c:pt>
                <c:pt idx="2527">
                  <c:v>185000000</c:v>
                </c:pt>
                <c:pt idx="2528">
                  <c:v>196000000</c:v>
                </c:pt>
                <c:pt idx="2529">
                  <c:v>220000000</c:v>
                </c:pt>
                <c:pt idx="2530">
                  <c:v>315000000</c:v>
                </c:pt>
                <c:pt idx="2531">
                  <c:v>351000000</c:v>
                </c:pt>
                <c:pt idx="2532">
                  <c:v>464000000</c:v>
                </c:pt>
                <c:pt idx="2533">
                  <c:v>528000000</c:v>
                </c:pt>
                <c:pt idx="2534">
                  <c:v>604000000</c:v>
                </c:pt>
                <c:pt idx="2535">
                  <c:v>561000000</c:v>
                </c:pt>
                <c:pt idx="2536">
                  <c:v>676000000</c:v>
                </c:pt>
                <c:pt idx="2537">
                  <c:v>794000000</c:v>
                </c:pt>
                <c:pt idx="2538">
                  <c:v>953000000</c:v>
                </c:pt>
                <c:pt idx="2539">
                  <c:v>2660000000</c:v>
                </c:pt>
                <c:pt idx="2540">
                  <c:v>3078000000</c:v>
                </c:pt>
                <c:pt idx="2541">
                  <c:v>3202000000</c:v>
                </c:pt>
                <c:pt idx="2542">
                  <c:v>4022000000</c:v>
                </c:pt>
                <c:pt idx="2543">
                  <c:v>4585000000</c:v>
                </c:pt>
                <c:pt idx="2544">
                  <c:v>3751000000</c:v>
                </c:pt>
                <c:pt idx="2545">
                  <c:v>4134000000</c:v>
                </c:pt>
                <c:pt idx="2546">
                  <c:v>4829000000</c:v>
                </c:pt>
                <c:pt idx="2547">
                  <c:v>5536000000</c:v>
                </c:pt>
                <c:pt idx="2548">
                  <c:v>3019000000</c:v>
                </c:pt>
                <c:pt idx="2549">
                  <c:v>3321000000</c:v>
                </c:pt>
                <c:pt idx="2550">
                  <c:v>3651000000</c:v>
                </c:pt>
                <c:pt idx="2551">
                  <c:v>3956000000</c:v>
                </c:pt>
                <c:pt idx="2552">
                  <c:v>4472000000</c:v>
                </c:pt>
                <c:pt idx="2553">
                  <c:v>6186000000</c:v>
                </c:pt>
                <c:pt idx="2554">
                  <c:v>8827000000</c:v>
                </c:pt>
                <c:pt idx="2555">
                  <c:v>11273000000</c:v>
                </c:pt>
                <c:pt idx="2556">
                  <c:v>13288000000</c:v>
                </c:pt>
                <c:pt idx="2557">
                  <c:v>10347000000</c:v>
                </c:pt>
                <c:pt idx="2558">
                  <c:v>11818000000</c:v>
                </c:pt>
                <c:pt idx="2559">
                  <c:v>11818000000</c:v>
                </c:pt>
                <c:pt idx="2560">
                  <c:v>0</c:v>
                </c:pt>
                <c:pt idx="2561">
                  <c:v>47009000000</c:v>
                </c:pt>
                <c:pt idx="2562">
                  <c:v>46410000000</c:v>
                </c:pt>
                <c:pt idx="2563">
                  <c:v>51125000000</c:v>
                </c:pt>
                <c:pt idx="2564">
                  <c:v>58627000000</c:v>
                </c:pt>
                <c:pt idx="2565">
                  <c:v>69076000000</c:v>
                </c:pt>
                <c:pt idx="2566">
                  <c:v>72993000000</c:v>
                </c:pt>
                <c:pt idx="2567">
                  <c:v>77674000000</c:v>
                </c:pt>
                <c:pt idx="2568">
                  <c:v>86747000000</c:v>
                </c:pt>
                <c:pt idx="2569">
                  <c:v>83584000000</c:v>
                </c:pt>
                <c:pt idx="2570">
                  <c:v>61133000000</c:v>
                </c:pt>
                <c:pt idx="2571">
                  <c:v>61368000000</c:v>
                </c:pt>
                <c:pt idx="2572">
                  <c:v>64627000000</c:v>
                </c:pt>
                <c:pt idx="2573">
                  <c:v>66182000000</c:v>
                </c:pt>
                <c:pt idx="2574">
                  <c:v>91473000000</c:v>
                </c:pt>
                <c:pt idx="2575">
                  <c:v>85610000000</c:v>
                </c:pt>
                <c:pt idx="2576">
                  <c:v>81860000000</c:v>
                </c:pt>
                <c:pt idx="2577">
                  <c:v>82091000000</c:v>
                </c:pt>
                <c:pt idx="2578">
                  <c:v>94764000000</c:v>
                </c:pt>
                <c:pt idx="2579">
                  <c:v>94764000000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381000000</c:v>
                </c:pt>
                <c:pt idx="2588">
                  <c:v>338000000</c:v>
                </c:pt>
                <c:pt idx="2589">
                  <c:v>243000000</c:v>
                </c:pt>
                <c:pt idx="2590">
                  <c:v>236000000</c:v>
                </c:pt>
                <c:pt idx="2591">
                  <c:v>267000000</c:v>
                </c:pt>
                <c:pt idx="2592">
                  <c:v>331000000</c:v>
                </c:pt>
                <c:pt idx="2593">
                  <c:v>305000000</c:v>
                </c:pt>
                <c:pt idx="2594">
                  <c:v>354000000</c:v>
                </c:pt>
                <c:pt idx="2595">
                  <c:v>466000000</c:v>
                </c:pt>
                <c:pt idx="2596">
                  <c:v>442000000</c:v>
                </c:pt>
                <c:pt idx="2597">
                  <c:v>549000000</c:v>
                </c:pt>
                <c:pt idx="2598">
                  <c:v>797000000</c:v>
                </c:pt>
                <c:pt idx="2599">
                  <c:v>1028000000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9000000</c:v>
                </c:pt>
                <c:pt idx="2614">
                  <c:v>8000000</c:v>
                </c:pt>
                <c:pt idx="2615">
                  <c:v>11000000</c:v>
                </c:pt>
                <c:pt idx="2616">
                  <c:v>14000000</c:v>
                </c:pt>
                <c:pt idx="2617">
                  <c:v>15000000</c:v>
                </c:pt>
                <c:pt idx="2618">
                  <c:v>13000000</c:v>
                </c:pt>
                <c:pt idx="2619">
                  <c:v>11000000</c:v>
                </c:pt>
                <c:pt idx="2620">
                  <c:v>13000000</c:v>
                </c:pt>
                <c:pt idx="2621">
                  <c:v>32000000</c:v>
                </c:pt>
                <c:pt idx="2622">
                  <c:v>28000000</c:v>
                </c:pt>
                <c:pt idx="2623">
                  <c:v>33000000</c:v>
                </c:pt>
                <c:pt idx="2624">
                  <c:v>39000000</c:v>
                </c:pt>
                <c:pt idx="2625">
                  <c:v>43000000</c:v>
                </c:pt>
                <c:pt idx="2626">
                  <c:v>1647000000</c:v>
                </c:pt>
                <c:pt idx="2627">
                  <c:v>1718000000</c:v>
                </c:pt>
                <c:pt idx="2628">
                  <c:v>1546000000</c:v>
                </c:pt>
                <c:pt idx="2629">
                  <c:v>1311000000</c:v>
                </c:pt>
                <c:pt idx="2630">
                  <c:v>1604000000</c:v>
                </c:pt>
                <c:pt idx="2631">
                  <c:v>1843000000</c:v>
                </c:pt>
                <c:pt idx="2632">
                  <c:v>1807000000</c:v>
                </c:pt>
                <c:pt idx="2633">
                  <c:v>2249000000</c:v>
                </c:pt>
                <c:pt idx="2634">
                  <c:v>2594000000</c:v>
                </c:pt>
                <c:pt idx="2635">
                  <c:v>2275000000</c:v>
                </c:pt>
                <c:pt idx="2636">
                  <c:v>2238000000</c:v>
                </c:pt>
                <c:pt idx="2637">
                  <c:v>2922000000</c:v>
                </c:pt>
                <c:pt idx="2638">
                  <c:v>3202000000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900000000</c:v>
                </c:pt>
                <c:pt idx="2645">
                  <c:v>1050000000</c:v>
                </c:pt>
                <c:pt idx="2646">
                  <c:v>1220000000</c:v>
                </c:pt>
                <c:pt idx="2647">
                  <c:v>1300000000</c:v>
                </c:pt>
                <c:pt idx="2648">
                  <c:v>1100000000</c:v>
                </c:pt>
                <c:pt idx="2649">
                  <c:v>1470000000</c:v>
                </c:pt>
                <c:pt idx="2650">
                  <c:v>1710000000</c:v>
                </c:pt>
                <c:pt idx="2651">
                  <c:v>1856000000</c:v>
                </c:pt>
                <c:pt idx="2652">
                  <c:v>127000000</c:v>
                </c:pt>
                <c:pt idx="2653">
                  <c:v>136000000</c:v>
                </c:pt>
                <c:pt idx="2654">
                  <c:v>135000000</c:v>
                </c:pt>
                <c:pt idx="2655">
                  <c:v>134000000</c:v>
                </c:pt>
                <c:pt idx="2656">
                  <c:v>183000000</c:v>
                </c:pt>
                <c:pt idx="2657">
                  <c:v>224000000</c:v>
                </c:pt>
                <c:pt idx="2658">
                  <c:v>225000000</c:v>
                </c:pt>
                <c:pt idx="2659">
                  <c:v>247000000</c:v>
                </c:pt>
                <c:pt idx="2660">
                  <c:v>246000000</c:v>
                </c:pt>
                <c:pt idx="2661">
                  <c:v>277000000</c:v>
                </c:pt>
                <c:pt idx="2662">
                  <c:v>252000000</c:v>
                </c:pt>
                <c:pt idx="2663">
                  <c:v>258000000</c:v>
                </c:pt>
                <c:pt idx="2664">
                  <c:v>258000000</c:v>
                </c:pt>
                <c:pt idx="2665">
                  <c:v>102000000</c:v>
                </c:pt>
                <c:pt idx="2666">
                  <c:v>102000000</c:v>
                </c:pt>
                <c:pt idx="2667">
                  <c:v>109000000</c:v>
                </c:pt>
                <c:pt idx="2668">
                  <c:v>115000000</c:v>
                </c:pt>
                <c:pt idx="2669">
                  <c:v>86000000</c:v>
                </c:pt>
                <c:pt idx="2670">
                  <c:v>88000000</c:v>
                </c:pt>
                <c:pt idx="2671">
                  <c:v>97000000</c:v>
                </c:pt>
                <c:pt idx="2672">
                  <c:v>98000000</c:v>
                </c:pt>
                <c:pt idx="2673">
                  <c:v>107000000</c:v>
                </c:pt>
                <c:pt idx="2674">
                  <c:v>83000000</c:v>
                </c:pt>
                <c:pt idx="2675">
                  <c:v>128000000</c:v>
                </c:pt>
                <c:pt idx="2676">
                  <c:v>140000000</c:v>
                </c:pt>
                <c:pt idx="2677">
                  <c:v>154000000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FC-4EB1-AEE7-025DAF7D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914159"/>
        <c:axId val="972560527"/>
      </c:scatterChart>
      <c:valAx>
        <c:axId val="714914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560527"/>
        <c:crosses val="autoZero"/>
        <c:crossBetween val="midCat"/>
      </c:valAx>
      <c:valAx>
        <c:axId val="97256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914159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>
      <a:solidFill>
        <a:schemeClr val="accent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Health Exp-Capita'!$B$1</c:f>
              <c:strCache>
                <c:ptCount val="1"/>
                <c:pt idx="0">
                  <c:v>Health Exp/Capita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 vs Health Exp-Capita'!$A$2:$A$2692</c:f>
              <c:numCache>
                <c:formatCode>0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1133644295</c:v>
                </c:pt>
                <c:pt idx="53">
                  <c:v>1264760246</c:v>
                </c:pt>
                <c:pt idx="54">
                  <c:v>1456198796</c:v>
                </c:pt>
                <c:pt idx="55">
                  <c:v>1917948475</c:v>
                </c:pt>
                <c:pt idx="56">
                  <c:v>2322163502</c:v>
                </c:pt>
                <c:pt idx="57">
                  <c:v>2539759286</c:v>
                </c:pt>
                <c:pt idx="58">
                  <c:v>2823503853</c:v>
                </c:pt>
                <c:pt idx="59">
                  <c:v>3245411584</c:v>
                </c:pt>
                <c:pt idx="60">
                  <c:v>3712034267</c:v>
                </c:pt>
                <c:pt idx="61">
                  <c:v>3712034267</c:v>
                </c:pt>
                <c:pt idx="62">
                  <c:v>0</c:v>
                </c:pt>
                <c:pt idx="63">
                  <c:v>0</c:v>
                </c:pt>
                <c:pt idx="64">
                  <c:v>9129594819</c:v>
                </c:pt>
                <c:pt idx="65">
                  <c:v>9129594819</c:v>
                </c:pt>
                <c:pt idx="66">
                  <c:v>8936079253</c:v>
                </c:pt>
                <c:pt idx="67">
                  <c:v>12497346043</c:v>
                </c:pt>
                <c:pt idx="68">
                  <c:v>14188949240</c:v>
                </c:pt>
                <c:pt idx="69">
                  <c:v>19640862550</c:v>
                </c:pt>
                <c:pt idx="70">
                  <c:v>28233699240</c:v>
                </c:pt>
                <c:pt idx="71">
                  <c:v>41789494462</c:v>
                </c:pt>
                <c:pt idx="72">
                  <c:v>60448890972</c:v>
                </c:pt>
                <c:pt idx="73">
                  <c:v>84178086999</c:v>
                </c:pt>
                <c:pt idx="74">
                  <c:v>75492417649</c:v>
                </c:pt>
                <c:pt idx="75">
                  <c:v>82470894868</c:v>
                </c:pt>
                <c:pt idx="76">
                  <c:v>104000000000</c:v>
                </c:pt>
                <c:pt idx="77">
                  <c:v>115000000000</c:v>
                </c:pt>
                <c:pt idx="78">
                  <c:v>787693391</c:v>
                </c:pt>
                <c:pt idx="79">
                  <c:v>778311557</c:v>
                </c:pt>
                <c:pt idx="80">
                  <c:v>806505874</c:v>
                </c:pt>
                <c:pt idx="81">
                  <c:v>849234754</c:v>
                </c:pt>
                <c:pt idx="82">
                  <c:v>905113767</c:v>
                </c:pt>
                <c:pt idx="83">
                  <c:v>1001970945</c:v>
                </c:pt>
                <c:pt idx="84">
                  <c:v>1141418340</c:v>
                </c:pt>
                <c:pt idx="85">
                  <c:v>1289259236</c:v>
                </c:pt>
                <c:pt idx="86">
                  <c:v>1347407407</c:v>
                </c:pt>
                <c:pt idx="87">
                  <c:v>1206296296</c:v>
                </c:pt>
                <c:pt idx="88">
                  <c:v>1135555556</c:v>
                </c:pt>
                <c:pt idx="89">
                  <c:v>1127037037</c:v>
                </c:pt>
                <c:pt idx="90">
                  <c:v>1194074074</c:v>
                </c:pt>
                <c:pt idx="91">
                  <c:v>344000000000</c:v>
                </c:pt>
                <c:pt idx="92">
                  <c:v>325000000000</c:v>
                </c:pt>
                <c:pt idx="93">
                  <c:v>124000000000</c:v>
                </c:pt>
                <c:pt idx="94">
                  <c:v>157000000000</c:v>
                </c:pt>
                <c:pt idx="95">
                  <c:v>183000000000</c:v>
                </c:pt>
                <c:pt idx="96">
                  <c:v>223000000000</c:v>
                </c:pt>
                <c:pt idx="97">
                  <c:v>264000000000</c:v>
                </c:pt>
                <c:pt idx="98">
                  <c:v>330000000000</c:v>
                </c:pt>
                <c:pt idx="99">
                  <c:v>406000000000</c:v>
                </c:pt>
                <c:pt idx="100">
                  <c:v>378000000000</c:v>
                </c:pt>
                <c:pt idx="101">
                  <c:v>463000000000</c:v>
                </c:pt>
                <c:pt idx="102">
                  <c:v>558000000000</c:v>
                </c:pt>
                <c:pt idx="103">
                  <c:v>603000000000</c:v>
                </c:pt>
                <c:pt idx="104">
                  <c:v>1911563665</c:v>
                </c:pt>
                <c:pt idx="105">
                  <c:v>2118467913</c:v>
                </c:pt>
                <c:pt idx="106">
                  <c:v>2376335048</c:v>
                </c:pt>
                <c:pt idx="107">
                  <c:v>2807061009</c:v>
                </c:pt>
                <c:pt idx="108">
                  <c:v>3576615240</c:v>
                </c:pt>
                <c:pt idx="109">
                  <c:v>4900436759</c:v>
                </c:pt>
                <c:pt idx="110">
                  <c:v>6384457744</c:v>
                </c:pt>
                <c:pt idx="111">
                  <c:v>9206301700</c:v>
                </c:pt>
                <c:pt idx="112">
                  <c:v>11662040714</c:v>
                </c:pt>
                <c:pt idx="113">
                  <c:v>8647936748</c:v>
                </c:pt>
                <c:pt idx="114">
                  <c:v>9260287416</c:v>
                </c:pt>
                <c:pt idx="115">
                  <c:v>10142342770</c:v>
                </c:pt>
                <c:pt idx="116">
                  <c:v>9958217880</c:v>
                </c:pt>
                <c:pt idx="117">
                  <c:v>1873452514</c:v>
                </c:pt>
                <c:pt idx="118">
                  <c:v>1920262570</c:v>
                </c:pt>
                <c:pt idx="119">
                  <c:v>1941094972</c:v>
                </c:pt>
                <c:pt idx="120">
                  <c:v>2021301676</c:v>
                </c:pt>
                <c:pt idx="121">
                  <c:v>2228279330</c:v>
                </c:pt>
                <c:pt idx="122">
                  <c:v>2331005587</c:v>
                </c:pt>
                <c:pt idx="123">
                  <c:v>2421474860</c:v>
                </c:pt>
                <c:pt idx="124">
                  <c:v>2623726257</c:v>
                </c:pt>
                <c:pt idx="125">
                  <c:v>2791960894</c:v>
                </c:pt>
                <c:pt idx="126">
                  <c:v>2498932961</c:v>
                </c:pt>
                <c:pt idx="127">
                  <c:v>2467703911</c:v>
                </c:pt>
                <c:pt idx="128">
                  <c:v>2584463687</c:v>
                </c:pt>
                <c:pt idx="129">
                  <c:v>415000000000</c:v>
                </c:pt>
                <c:pt idx="130">
                  <c:v>415000000000</c:v>
                </c:pt>
                <c:pt idx="131">
                  <c:v>379000000000</c:v>
                </c:pt>
                <c:pt idx="132">
                  <c:v>394000000000</c:v>
                </c:pt>
                <c:pt idx="133">
                  <c:v>467000000000</c:v>
                </c:pt>
                <c:pt idx="134">
                  <c:v>613000000000</c:v>
                </c:pt>
                <c:pt idx="135">
                  <c:v>694000000000</c:v>
                </c:pt>
                <c:pt idx="136">
                  <c:v>747000000000</c:v>
                </c:pt>
                <c:pt idx="137">
                  <c:v>854000000000</c:v>
                </c:pt>
                <c:pt idx="138">
                  <c:v>1060000000000</c:v>
                </c:pt>
                <c:pt idx="139">
                  <c:v>927000000000</c:v>
                </c:pt>
                <c:pt idx="140">
                  <c:v>1140000000000</c:v>
                </c:pt>
                <c:pt idx="141">
                  <c:v>1390000000000</c:v>
                </c:pt>
                <c:pt idx="142">
                  <c:v>1530000000000</c:v>
                </c:pt>
                <c:pt idx="143">
                  <c:v>192000000000</c:v>
                </c:pt>
                <c:pt idx="144">
                  <c:v>192000000000</c:v>
                </c:pt>
                <c:pt idx="145">
                  <c:v>208000000000</c:v>
                </c:pt>
                <c:pt idx="146">
                  <c:v>254000000000</c:v>
                </c:pt>
                <c:pt idx="147">
                  <c:v>291000000000</c:v>
                </c:pt>
                <c:pt idx="148">
                  <c:v>305000000000</c:v>
                </c:pt>
                <c:pt idx="149">
                  <c:v>325000000000</c:v>
                </c:pt>
                <c:pt idx="150">
                  <c:v>375000000000</c:v>
                </c:pt>
                <c:pt idx="151">
                  <c:v>414000000000</c:v>
                </c:pt>
                <c:pt idx="152">
                  <c:v>384000000000</c:v>
                </c:pt>
                <c:pt idx="153">
                  <c:v>378000000000</c:v>
                </c:pt>
                <c:pt idx="154">
                  <c:v>416000000000</c:v>
                </c:pt>
                <c:pt idx="155">
                  <c:v>394000000000</c:v>
                </c:pt>
                <c:pt idx="156">
                  <c:v>5272617196</c:v>
                </c:pt>
                <c:pt idx="157">
                  <c:v>5707618247</c:v>
                </c:pt>
                <c:pt idx="158">
                  <c:v>6236024951</c:v>
                </c:pt>
                <c:pt idx="159">
                  <c:v>7275766111</c:v>
                </c:pt>
                <c:pt idx="160">
                  <c:v>8680511918</c:v>
                </c:pt>
                <c:pt idx="161">
                  <c:v>13245421881</c:v>
                </c:pt>
                <c:pt idx="162">
                  <c:v>20982270733</c:v>
                </c:pt>
                <c:pt idx="163">
                  <c:v>33050343783</c:v>
                </c:pt>
                <c:pt idx="164">
                  <c:v>48852482960</c:v>
                </c:pt>
                <c:pt idx="165">
                  <c:v>44291490421</c:v>
                </c:pt>
                <c:pt idx="166">
                  <c:v>52902703376</c:v>
                </c:pt>
                <c:pt idx="167">
                  <c:v>65951627200</c:v>
                </c:pt>
                <c:pt idx="168">
                  <c:v>68730906314</c:v>
                </c:pt>
                <c:pt idx="169">
                  <c:v>6327552000</c:v>
                </c:pt>
                <c:pt idx="170">
                  <c:v>6516651000</c:v>
                </c:pt>
                <c:pt idx="171">
                  <c:v>6957996000</c:v>
                </c:pt>
                <c:pt idx="172">
                  <c:v>6949317000</c:v>
                </c:pt>
                <c:pt idx="173">
                  <c:v>7094413000</c:v>
                </c:pt>
                <c:pt idx="174">
                  <c:v>7706222000</c:v>
                </c:pt>
                <c:pt idx="175">
                  <c:v>7965588000</c:v>
                </c:pt>
                <c:pt idx="176">
                  <c:v>8318996000</c:v>
                </c:pt>
                <c:pt idx="177">
                  <c:v>8246650000</c:v>
                </c:pt>
                <c:pt idx="178">
                  <c:v>7820420000</c:v>
                </c:pt>
                <c:pt idx="179">
                  <c:v>7888087000</c:v>
                </c:pt>
                <c:pt idx="180">
                  <c:v>7872584000</c:v>
                </c:pt>
                <c:pt idx="181">
                  <c:v>8149004000</c:v>
                </c:pt>
                <c:pt idx="182">
                  <c:v>9063147901</c:v>
                </c:pt>
                <c:pt idx="183">
                  <c:v>8976446420</c:v>
                </c:pt>
                <c:pt idx="184">
                  <c:v>9632411109</c:v>
                </c:pt>
                <c:pt idx="185">
                  <c:v>11075116594</c:v>
                </c:pt>
                <c:pt idx="186">
                  <c:v>13150516509</c:v>
                </c:pt>
                <c:pt idx="187">
                  <c:v>15969151306</c:v>
                </c:pt>
                <c:pt idx="188">
                  <c:v>18505250857</c:v>
                </c:pt>
                <c:pt idx="189">
                  <c:v>21730590263</c:v>
                </c:pt>
                <c:pt idx="190">
                  <c:v>25711147929</c:v>
                </c:pt>
                <c:pt idx="191">
                  <c:v>22938464723</c:v>
                </c:pt>
                <c:pt idx="192">
                  <c:v>25713547869</c:v>
                </c:pt>
                <c:pt idx="193">
                  <c:v>29044378668</c:v>
                </c:pt>
                <c:pt idx="194">
                  <c:v>30362317939</c:v>
                </c:pt>
                <c:pt idx="195">
                  <c:v>47124925462</c:v>
                </c:pt>
                <c:pt idx="196">
                  <c:v>46987842847</c:v>
                </c:pt>
                <c:pt idx="197">
                  <c:v>47571130071</c:v>
                </c:pt>
                <c:pt idx="198">
                  <c:v>51913661485</c:v>
                </c:pt>
                <c:pt idx="199">
                  <c:v>56560744012</c:v>
                </c:pt>
                <c:pt idx="200">
                  <c:v>60277560976</c:v>
                </c:pt>
                <c:pt idx="201">
                  <c:v>61901116736</c:v>
                </c:pt>
                <c:pt idx="202">
                  <c:v>68415421373</c:v>
                </c:pt>
                <c:pt idx="203">
                  <c:v>79554350678</c:v>
                </c:pt>
                <c:pt idx="204">
                  <c:v>89356650349</c:v>
                </c:pt>
                <c:pt idx="205">
                  <c:v>100000000000</c:v>
                </c:pt>
                <c:pt idx="206">
                  <c:v>112000000000</c:v>
                </c:pt>
                <c:pt idx="207">
                  <c:v>116000000000</c:v>
                </c:pt>
                <c:pt idx="208">
                  <c:v>3119500000</c:v>
                </c:pt>
                <c:pt idx="209">
                  <c:v>3112350000</c:v>
                </c:pt>
                <c:pt idx="210">
                  <c:v>3168600000</c:v>
                </c:pt>
                <c:pt idx="211">
                  <c:v>3271200000</c:v>
                </c:pt>
                <c:pt idx="212">
                  <c:v>3509700000</c:v>
                </c:pt>
                <c:pt idx="213">
                  <c:v>3891500000</c:v>
                </c:pt>
                <c:pt idx="214">
                  <c:v>4314050000</c:v>
                </c:pt>
                <c:pt idx="215">
                  <c:v>4513250000</c:v>
                </c:pt>
                <c:pt idx="216">
                  <c:v>4541550000</c:v>
                </c:pt>
                <c:pt idx="217">
                  <c:v>4592650000</c:v>
                </c:pt>
                <c:pt idx="218">
                  <c:v>4433700000</c:v>
                </c:pt>
                <c:pt idx="219">
                  <c:v>4368900000</c:v>
                </c:pt>
                <c:pt idx="220">
                  <c:v>4224850000</c:v>
                </c:pt>
                <c:pt idx="221">
                  <c:v>12736856485</c:v>
                </c:pt>
                <c:pt idx="222">
                  <c:v>12354820144</c:v>
                </c:pt>
                <c:pt idx="223">
                  <c:v>14594925393</c:v>
                </c:pt>
                <c:pt idx="224">
                  <c:v>17825436035</c:v>
                </c:pt>
                <c:pt idx="225">
                  <c:v>23141587718</c:v>
                </c:pt>
                <c:pt idx="226">
                  <c:v>30210091837</c:v>
                </c:pt>
                <c:pt idx="227">
                  <c:v>36961918859</c:v>
                </c:pt>
                <c:pt idx="228">
                  <c:v>45275711996</c:v>
                </c:pt>
                <c:pt idx="229">
                  <c:v>60763483146</c:v>
                </c:pt>
                <c:pt idx="230">
                  <c:v>49208656976</c:v>
                </c:pt>
                <c:pt idx="231">
                  <c:v>55220932614</c:v>
                </c:pt>
                <c:pt idx="232">
                  <c:v>59734593905</c:v>
                </c:pt>
                <c:pt idx="233">
                  <c:v>63615445567</c:v>
                </c:pt>
                <c:pt idx="234">
                  <c:v>233000000000</c:v>
                </c:pt>
                <c:pt idx="235">
                  <c:v>232000000000</c:v>
                </c:pt>
                <c:pt idx="236">
                  <c:v>253000000000</c:v>
                </c:pt>
                <c:pt idx="237">
                  <c:v>312000000000</c:v>
                </c:pt>
                <c:pt idx="238">
                  <c:v>362000000000</c:v>
                </c:pt>
                <c:pt idx="239">
                  <c:v>377000000000</c:v>
                </c:pt>
                <c:pt idx="240">
                  <c:v>400000000000</c:v>
                </c:pt>
                <c:pt idx="241">
                  <c:v>460000000000</c:v>
                </c:pt>
                <c:pt idx="242">
                  <c:v>507000000000</c:v>
                </c:pt>
                <c:pt idx="243">
                  <c:v>473000000000</c:v>
                </c:pt>
                <c:pt idx="244">
                  <c:v>471000000000</c:v>
                </c:pt>
                <c:pt idx="245">
                  <c:v>513000000000</c:v>
                </c:pt>
                <c:pt idx="246">
                  <c:v>483000000000</c:v>
                </c:pt>
                <c:pt idx="247">
                  <c:v>831750000</c:v>
                </c:pt>
                <c:pt idx="248">
                  <c:v>871840755</c:v>
                </c:pt>
                <c:pt idx="249">
                  <c:v>932676403</c:v>
                </c:pt>
                <c:pt idx="250">
                  <c:v>990350000</c:v>
                </c:pt>
                <c:pt idx="251">
                  <c:v>1057850000</c:v>
                </c:pt>
                <c:pt idx="252">
                  <c:v>1114200000</c:v>
                </c:pt>
                <c:pt idx="253">
                  <c:v>1217450000</c:v>
                </c:pt>
                <c:pt idx="254">
                  <c:v>1290500000</c:v>
                </c:pt>
                <c:pt idx="255">
                  <c:v>1369500000</c:v>
                </c:pt>
                <c:pt idx="256">
                  <c:v>1338500000</c:v>
                </c:pt>
                <c:pt idx="257">
                  <c:v>1398500000</c:v>
                </c:pt>
                <c:pt idx="258">
                  <c:v>1489000000</c:v>
                </c:pt>
                <c:pt idx="259">
                  <c:v>1572500000</c:v>
                </c:pt>
                <c:pt idx="260">
                  <c:v>2359122303</c:v>
                </c:pt>
                <c:pt idx="261">
                  <c:v>2499269391</c:v>
                </c:pt>
                <c:pt idx="262">
                  <c:v>2807657386</c:v>
                </c:pt>
                <c:pt idx="263">
                  <c:v>3557229702</c:v>
                </c:pt>
                <c:pt idx="264">
                  <c:v>4050869968</c:v>
                </c:pt>
                <c:pt idx="265">
                  <c:v>4358015993</c:v>
                </c:pt>
                <c:pt idx="266">
                  <c:v>4705087452</c:v>
                </c:pt>
                <c:pt idx="267">
                  <c:v>5506275948</c:v>
                </c:pt>
                <c:pt idx="268">
                  <c:v>6633561835</c:v>
                </c:pt>
                <c:pt idx="269">
                  <c:v>6585134688</c:v>
                </c:pt>
                <c:pt idx="270">
                  <c:v>6558416322</c:v>
                </c:pt>
                <c:pt idx="271">
                  <c:v>7294900431</c:v>
                </c:pt>
                <c:pt idx="272">
                  <c:v>7543183759</c:v>
                </c:pt>
                <c:pt idx="273">
                  <c:v>3480219000</c:v>
                </c:pt>
                <c:pt idx="274">
                  <c:v>3680483000</c:v>
                </c:pt>
                <c:pt idx="275">
                  <c:v>3937228000</c:v>
                </c:pt>
                <c:pt idx="276">
                  <c:v>4186525000</c:v>
                </c:pt>
                <c:pt idx="277">
                  <c:v>4484703000</c:v>
                </c:pt>
                <c:pt idx="278">
                  <c:v>4868136000</c:v>
                </c:pt>
                <c:pt idx="279">
                  <c:v>5414299000</c:v>
                </c:pt>
                <c:pt idx="280">
                  <c:v>5895048000</c:v>
                </c:pt>
                <c:pt idx="281">
                  <c:v>6109928000</c:v>
                </c:pt>
                <c:pt idx="282">
                  <c:v>5806378000</c:v>
                </c:pt>
                <c:pt idx="283">
                  <c:v>5744414000</c:v>
                </c:pt>
                <c:pt idx="284">
                  <c:v>5550771000</c:v>
                </c:pt>
                <c:pt idx="285">
                  <c:v>5473536000</c:v>
                </c:pt>
                <c:pt idx="286">
                  <c:v>439158233</c:v>
                </c:pt>
                <c:pt idx="287">
                  <c:v>476360697</c:v>
                </c:pt>
                <c:pt idx="288">
                  <c:v>537050133</c:v>
                </c:pt>
                <c:pt idx="289">
                  <c:v>622026107</c:v>
                </c:pt>
                <c:pt idx="290">
                  <c:v>702682018</c:v>
                </c:pt>
                <c:pt idx="291">
                  <c:v>818869146</c:v>
                </c:pt>
                <c:pt idx="292">
                  <c:v>897672086</c:v>
                </c:pt>
                <c:pt idx="293">
                  <c:v>1196091806</c:v>
                </c:pt>
                <c:pt idx="294">
                  <c:v>1258193519</c:v>
                </c:pt>
                <c:pt idx="295">
                  <c:v>1264758198</c:v>
                </c:pt>
                <c:pt idx="296">
                  <c:v>1585396256</c:v>
                </c:pt>
                <c:pt idx="297">
                  <c:v>1840841618</c:v>
                </c:pt>
                <c:pt idx="298">
                  <c:v>1861157558</c:v>
                </c:pt>
                <c:pt idx="299">
                  <c:v>8397858185</c:v>
                </c:pt>
                <c:pt idx="300">
                  <c:v>8141513292</c:v>
                </c:pt>
                <c:pt idx="301">
                  <c:v>7905485216</c:v>
                </c:pt>
                <c:pt idx="302">
                  <c:v>8082396526</c:v>
                </c:pt>
                <c:pt idx="303">
                  <c:v>8773451739</c:v>
                </c:pt>
                <c:pt idx="304">
                  <c:v>9549196256</c:v>
                </c:pt>
                <c:pt idx="305">
                  <c:v>11451845341</c:v>
                </c:pt>
                <c:pt idx="306">
                  <c:v>13120183157</c:v>
                </c:pt>
                <c:pt idx="307">
                  <c:v>16674324634</c:v>
                </c:pt>
                <c:pt idx="308">
                  <c:v>17339992165</c:v>
                </c:pt>
                <c:pt idx="309">
                  <c:v>19649631308</c:v>
                </c:pt>
                <c:pt idx="310">
                  <c:v>23948541156</c:v>
                </c:pt>
                <c:pt idx="311">
                  <c:v>27035110130</c:v>
                </c:pt>
                <c:pt idx="312">
                  <c:v>5505984456</c:v>
                </c:pt>
                <c:pt idx="313">
                  <c:v>5748990555</c:v>
                </c:pt>
                <c:pt idx="314">
                  <c:v>6651226179</c:v>
                </c:pt>
                <c:pt idx="315">
                  <c:v>8370020196</c:v>
                </c:pt>
                <c:pt idx="316">
                  <c:v>10022840635</c:v>
                </c:pt>
                <c:pt idx="317">
                  <c:v>10948051122</c:v>
                </c:pt>
                <c:pt idx="318">
                  <c:v>12400102623</c:v>
                </c:pt>
                <c:pt idx="319">
                  <c:v>15280615815</c:v>
                </c:pt>
                <c:pt idx="320">
                  <c:v>18543289395</c:v>
                </c:pt>
                <c:pt idx="321">
                  <c:v>17082889410</c:v>
                </c:pt>
                <c:pt idx="322">
                  <c:v>16775919279</c:v>
                </c:pt>
                <c:pt idx="323">
                  <c:v>18252896439</c:v>
                </c:pt>
                <c:pt idx="324">
                  <c:v>16853238733</c:v>
                </c:pt>
                <c:pt idx="325">
                  <c:v>5788311645</c:v>
                </c:pt>
                <c:pt idx="326">
                  <c:v>5489646903</c:v>
                </c:pt>
                <c:pt idx="327">
                  <c:v>5438856515</c:v>
                </c:pt>
                <c:pt idx="328">
                  <c:v>7511538765</c:v>
                </c:pt>
                <c:pt idx="329">
                  <c:v>8957491785</c:v>
                </c:pt>
                <c:pt idx="330">
                  <c:v>9931223496</c:v>
                </c:pt>
                <c:pt idx="331">
                  <c:v>10126990488</c:v>
                </c:pt>
                <c:pt idx="332">
                  <c:v>10939028155</c:v>
                </c:pt>
                <c:pt idx="333">
                  <c:v>11113042238</c:v>
                </c:pt>
                <c:pt idx="334">
                  <c:v>10106837286</c:v>
                </c:pt>
                <c:pt idx="335">
                  <c:v>13746712706</c:v>
                </c:pt>
                <c:pt idx="336">
                  <c:v>15292424757</c:v>
                </c:pt>
                <c:pt idx="337">
                  <c:v>14537490553</c:v>
                </c:pt>
                <c:pt idx="338">
                  <c:v>645000000000</c:v>
                </c:pt>
                <c:pt idx="339">
                  <c:v>554000000000</c:v>
                </c:pt>
                <c:pt idx="340">
                  <c:v>504000000000</c:v>
                </c:pt>
                <c:pt idx="341">
                  <c:v>552000000000</c:v>
                </c:pt>
                <c:pt idx="342">
                  <c:v>664000000000</c:v>
                </c:pt>
                <c:pt idx="343">
                  <c:v>882000000000</c:v>
                </c:pt>
                <c:pt idx="344">
                  <c:v>1090000000000</c:v>
                </c:pt>
                <c:pt idx="345">
                  <c:v>1370000000000</c:v>
                </c:pt>
                <c:pt idx="346">
                  <c:v>1650000000000</c:v>
                </c:pt>
                <c:pt idx="347">
                  <c:v>1620000000000</c:v>
                </c:pt>
                <c:pt idx="348">
                  <c:v>2140000000000</c:v>
                </c:pt>
                <c:pt idx="349">
                  <c:v>2480000000000</c:v>
                </c:pt>
                <c:pt idx="350">
                  <c:v>2250000000000</c:v>
                </c:pt>
                <c:pt idx="351">
                  <c:v>6001153318</c:v>
                </c:pt>
                <c:pt idx="352">
                  <c:v>5601090584</c:v>
                </c:pt>
                <c:pt idx="353">
                  <c:v>5843329102</c:v>
                </c:pt>
                <c:pt idx="354">
                  <c:v>6557333067</c:v>
                </c:pt>
                <c:pt idx="355">
                  <c:v>7872333197</c:v>
                </c:pt>
                <c:pt idx="356">
                  <c:v>9531402830</c:v>
                </c:pt>
                <c:pt idx="357">
                  <c:v>11470703002</c:v>
                </c:pt>
                <c:pt idx="358">
                  <c:v>12247694247</c:v>
                </c:pt>
                <c:pt idx="359">
                  <c:v>14393099069</c:v>
                </c:pt>
                <c:pt idx="360">
                  <c:v>10732366286</c:v>
                </c:pt>
                <c:pt idx="361">
                  <c:v>12369708859</c:v>
                </c:pt>
                <c:pt idx="362">
                  <c:v>16691360399</c:v>
                </c:pt>
                <c:pt idx="363">
                  <c:v>16953952625</c:v>
                </c:pt>
                <c:pt idx="364">
                  <c:v>12903546765</c:v>
                </c:pt>
                <c:pt idx="365">
                  <c:v>13868600710</c:v>
                </c:pt>
                <c:pt idx="366">
                  <c:v>15979194511</c:v>
                </c:pt>
                <c:pt idx="367">
                  <c:v>20668176834</c:v>
                </c:pt>
                <c:pt idx="368">
                  <c:v>25283228366</c:v>
                </c:pt>
                <c:pt idx="369">
                  <c:v>28895083540</c:v>
                </c:pt>
                <c:pt idx="370">
                  <c:v>33209188739</c:v>
                </c:pt>
                <c:pt idx="371">
                  <c:v>42113656147</c:v>
                </c:pt>
                <c:pt idx="372">
                  <c:v>51824892678</c:v>
                </c:pt>
                <c:pt idx="373">
                  <c:v>48568714012</c:v>
                </c:pt>
                <c:pt idx="374">
                  <c:v>47726575741</c:v>
                </c:pt>
                <c:pt idx="375">
                  <c:v>53542780661</c:v>
                </c:pt>
                <c:pt idx="376">
                  <c:v>51303659418</c:v>
                </c:pt>
                <c:pt idx="377">
                  <c:v>2610959139</c:v>
                </c:pt>
                <c:pt idx="378">
                  <c:v>2812845486</c:v>
                </c:pt>
                <c:pt idx="379">
                  <c:v>3205592273</c:v>
                </c:pt>
                <c:pt idx="380">
                  <c:v>4205691122</c:v>
                </c:pt>
                <c:pt idx="381">
                  <c:v>4838551014</c:v>
                </c:pt>
                <c:pt idx="382">
                  <c:v>5462709055</c:v>
                </c:pt>
                <c:pt idx="383">
                  <c:v>5844669738</c:v>
                </c:pt>
                <c:pt idx="384">
                  <c:v>6755823933</c:v>
                </c:pt>
                <c:pt idx="385">
                  <c:v>8350710389</c:v>
                </c:pt>
                <c:pt idx="386">
                  <c:v>8348156389</c:v>
                </c:pt>
                <c:pt idx="387">
                  <c:v>9209288383</c:v>
                </c:pt>
                <c:pt idx="388">
                  <c:v>10395757480</c:v>
                </c:pt>
                <c:pt idx="389">
                  <c:v>10726305450</c:v>
                </c:pt>
                <c:pt idx="390">
                  <c:v>870486066</c:v>
                </c:pt>
                <c:pt idx="391">
                  <c:v>876794723</c:v>
                </c:pt>
                <c:pt idx="392">
                  <c:v>825394484</c:v>
                </c:pt>
                <c:pt idx="393">
                  <c:v>784654424</c:v>
                </c:pt>
                <c:pt idx="394">
                  <c:v>915257323</c:v>
                </c:pt>
                <c:pt idx="395">
                  <c:v>1117254387</c:v>
                </c:pt>
                <c:pt idx="396">
                  <c:v>1273180655</c:v>
                </c:pt>
                <c:pt idx="397">
                  <c:v>1356078300</c:v>
                </c:pt>
                <c:pt idx="398">
                  <c:v>1611634286</c:v>
                </c:pt>
                <c:pt idx="399">
                  <c:v>1739781536</c:v>
                </c:pt>
                <c:pt idx="400">
                  <c:v>2026864414</c:v>
                </c:pt>
                <c:pt idx="401">
                  <c:v>2355652064</c:v>
                </c:pt>
                <c:pt idx="402">
                  <c:v>2472384813</c:v>
                </c:pt>
                <c:pt idx="403">
                  <c:v>3654031716</c:v>
                </c:pt>
                <c:pt idx="404">
                  <c:v>3979813388</c:v>
                </c:pt>
                <c:pt idx="405">
                  <c:v>4284028138</c:v>
                </c:pt>
                <c:pt idx="406">
                  <c:v>4658246907</c:v>
                </c:pt>
                <c:pt idx="407">
                  <c:v>5337833256</c:v>
                </c:pt>
                <c:pt idx="408">
                  <c:v>6293046162</c:v>
                </c:pt>
                <c:pt idx="409">
                  <c:v>7274424519</c:v>
                </c:pt>
                <c:pt idx="410">
                  <c:v>8639164917</c:v>
                </c:pt>
                <c:pt idx="411">
                  <c:v>10351829066</c:v>
                </c:pt>
                <c:pt idx="412">
                  <c:v>10401935532</c:v>
                </c:pt>
                <c:pt idx="413">
                  <c:v>11242266334</c:v>
                </c:pt>
                <c:pt idx="414">
                  <c:v>12829541141</c:v>
                </c:pt>
                <c:pt idx="415">
                  <c:v>14054443213</c:v>
                </c:pt>
                <c:pt idx="416">
                  <c:v>9287367569</c:v>
                </c:pt>
                <c:pt idx="417">
                  <c:v>9633109257</c:v>
                </c:pt>
                <c:pt idx="418">
                  <c:v>10879778328</c:v>
                </c:pt>
                <c:pt idx="419">
                  <c:v>13621809574</c:v>
                </c:pt>
                <c:pt idx="420">
                  <c:v>15775356737</c:v>
                </c:pt>
                <c:pt idx="421">
                  <c:v>16587921221</c:v>
                </c:pt>
                <c:pt idx="422">
                  <c:v>17953103009</c:v>
                </c:pt>
                <c:pt idx="423">
                  <c:v>20431779034</c:v>
                </c:pt>
                <c:pt idx="424">
                  <c:v>23735537026</c:v>
                </c:pt>
                <c:pt idx="425">
                  <c:v>22165009363</c:v>
                </c:pt>
                <c:pt idx="426">
                  <c:v>22493301699</c:v>
                </c:pt>
                <c:pt idx="427">
                  <c:v>25486923059</c:v>
                </c:pt>
                <c:pt idx="428">
                  <c:v>26472637887</c:v>
                </c:pt>
                <c:pt idx="429">
                  <c:v>739000000000</c:v>
                </c:pt>
                <c:pt idx="430">
                  <c:v>733000000000</c:v>
                </c:pt>
                <c:pt idx="431">
                  <c:v>753000000000</c:v>
                </c:pt>
                <c:pt idx="432">
                  <c:v>888000000000</c:v>
                </c:pt>
                <c:pt idx="433">
                  <c:v>1020000000000</c:v>
                </c:pt>
                <c:pt idx="434">
                  <c:v>1160000000000</c:v>
                </c:pt>
                <c:pt idx="435">
                  <c:v>1310000000000</c:v>
                </c:pt>
                <c:pt idx="436">
                  <c:v>1460000000000</c:v>
                </c:pt>
                <c:pt idx="437">
                  <c:v>1540000000000</c:v>
                </c:pt>
                <c:pt idx="438">
                  <c:v>1370000000000</c:v>
                </c:pt>
                <c:pt idx="439">
                  <c:v>1610000000000</c:v>
                </c:pt>
                <c:pt idx="440">
                  <c:v>1780000000000</c:v>
                </c:pt>
                <c:pt idx="441">
                  <c:v>1820000000000</c:v>
                </c:pt>
                <c:pt idx="442">
                  <c:v>1820000000000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914500332</c:v>
                </c:pt>
                <c:pt idx="455">
                  <c:v>914500332</c:v>
                </c:pt>
                <c:pt idx="456">
                  <c:v>931833294</c:v>
                </c:pt>
                <c:pt idx="457">
                  <c:v>991387865</c:v>
                </c:pt>
                <c:pt idx="458">
                  <c:v>1139754772</c:v>
                </c:pt>
                <c:pt idx="459">
                  <c:v>1270080228</c:v>
                </c:pt>
                <c:pt idx="460">
                  <c:v>1350300947</c:v>
                </c:pt>
                <c:pt idx="461">
                  <c:v>1473721521</c:v>
                </c:pt>
                <c:pt idx="462">
                  <c:v>1698125680</c:v>
                </c:pt>
                <c:pt idx="463">
                  <c:v>1985370255</c:v>
                </c:pt>
                <c:pt idx="464">
                  <c:v>1981728179</c:v>
                </c:pt>
                <c:pt idx="465">
                  <c:v>1986014759</c:v>
                </c:pt>
                <c:pt idx="466">
                  <c:v>2195599491</c:v>
                </c:pt>
                <c:pt idx="467">
                  <c:v>2169706411</c:v>
                </c:pt>
                <c:pt idx="468">
                  <c:v>1385058212</c:v>
                </c:pt>
                <c:pt idx="469">
                  <c:v>1709347777</c:v>
                </c:pt>
                <c:pt idx="470">
                  <c:v>1987622269</c:v>
                </c:pt>
                <c:pt idx="471">
                  <c:v>2736666451</c:v>
                </c:pt>
                <c:pt idx="472">
                  <c:v>4414929142</c:v>
                </c:pt>
                <c:pt idx="473">
                  <c:v>6646663021</c:v>
                </c:pt>
                <c:pt idx="474">
                  <c:v>7422102520</c:v>
                </c:pt>
                <c:pt idx="475">
                  <c:v>8638711757</c:v>
                </c:pt>
                <c:pt idx="476">
                  <c:v>10351933632</c:v>
                </c:pt>
                <c:pt idx="477">
                  <c:v>9253484290</c:v>
                </c:pt>
                <c:pt idx="478">
                  <c:v>10657705072</c:v>
                </c:pt>
                <c:pt idx="479">
                  <c:v>12156380062</c:v>
                </c:pt>
                <c:pt idx="480">
                  <c:v>12887072082</c:v>
                </c:pt>
                <c:pt idx="481">
                  <c:v>79328640264</c:v>
                </c:pt>
                <c:pt idx="482">
                  <c:v>72336972322</c:v>
                </c:pt>
                <c:pt idx="483">
                  <c:v>70984568429</c:v>
                </c:pt>
                <c:pt idx="484">
                  <c:v>77840186385</c:v>
                </c:pt>
                <c:pt idx="485">
                  <c:v>101000000000</c:v>
                </c:pt>
                <c:pt idx="486">
                  <c:v>124000000000</c:v>
                </c:pt>
                <c:pt idx="487">
                  <c:v>155000000000</c:v>
                </c:pt>
                <c:pt idx="488">
                  <c:v>173000000000</c:v>
                </c:pt>
                <c:pt idx="489">
                  <c:v>180000000000</c:v>
                </c:pt>
                <c:pt idx="490">
                  <c:v>172000000000</c:v>
                </c:pt>
                <c:pt idx="491">
                  <c:v>218000000000</c:v>
                </c:pt>
                <c:pt idx="492">
                  <c:v>251000000000</c:v>
                </c:pt>
                <c:pt idx="493">
                  <c:v>266000000000</c:v>
                </c:pt>
                <c:pt idx="494">
                  <c:v>1200000000000</c:v>
                </c:pt>
                <c:pt idx="495">
                  <c:v>1320000000000</c:v>
                </c:pt>
                <c:pt idx="496">
                  <c:v>1450000000000</c:v>
                </c:pt>
                <c:pt idx="497">
                  <c:v>1640000000000</c:v>
                </c:pt>
                <c:pt idx="498">
                  <c:v>1930000000000</c:v>
                </c:pt>
                <c:pt idx="499">
                  <c:v>2260000000000</c:v>
                </c:pt>
                <c:pt idx="500">
                  <c:v>2710000000000</c:v>
                </c:pt>
                <c:pt idx="501">
                  <c:v>3490000000000</c:v>
                </c:pt>
                <c:pt idx="502">
                  <c:v>4520000000000</c:v>
                </c:pt>
                <c:pt idx="503">
                  <c:v>4990000000000</c:v>
                </c:pt>
                <c:pt idx="504">
                  <c:v>5930000000000</c:v>
                </c:pt>
                <c:pt idx="505">
                  <c:v>7320000000000</c:v>
                </c:pt>
                <c:pt idx="506">
                  <c:v>8230000000000</c:v>
                </c:pt>
                <c:pt idx="507">
                  <c:v>99886577576</c:v>
                </c:pt>
                <c:pt idx="508">
                  <c:v>98203544965</c:v>
                </c:pt>
                <c:pt idx="509">
                  <c:v>97933392356</c:v>
                </c:pt>
                <c:pt idx="510">
                  <c:v>94684582573</c:v>
                </c:pt>
                <c:pt idx="511">
                  <c:v>117000000000</c:v>
                </c:pt>
                <c:pt idx="512">
                  <c:v>147000000000</c:v>
                </c:pt>
                <c:pt idx="513">
                  <c:v>163000000000</c:v>
                </c:pt>
                <c:pt idx="514">
                  <c:v>208000000000</c:v>
                </c:pt>
                <c:pt idx="515">
                  <c:v>244000000000</c:v>
                </c:pt>
                <c:pt idx="516">
                  <c:v>234000000000</c:v>
                </c:pt>
                <c:pt idx="517">
                  <c:v>287000000000</c:v>
                </c:pt>
                <c:pt idx="518">
                  <c:v>335000000000</c:v>
                </c:pt>
                <c:pt idx="519">
                  <c:v>370000000000</c:v>
                </c:pt>
                <c:pt idx="520">
                  <c:v>201899884</c:v>
                </c:pt>
                <c:pt idx="521">
                  <c:v>220115655</c:v>
                </c:pt>
                <c:pt idx="522">
                  <c:v>251162421</c:v>
                </c:pt>
                <c:pt idx="523">
                  <c:v>324470869</c:v>
                </c:pt>
                <c:pt idx="524">
                  <c:v>362420484</c:v>
                </c:pt>
                <c:pt idx="525">
                  <c:v>387036132</c:v>
                </c:pt>
                <c:pt idx="526">
                  <c:v>403179474</c:v>
                </c:pt>
                <c:pt idx="527">
                  <c:v>464948879</c:v>
                </c:pt>
                <c:pt idx="528">
                  <c:v>530131963</c:v>
                </c:pt>
                <c:pt idx="529">
                  <c:v>535199686</c:v>
                </c:pt>
                <c:pt idx="530">
                  <c:v>543376206</c:v>
                </c:pt>
                <c:pt idx="531">
                  <c:v>610372697</c:v>
                </c:pt>
                <c:pt idx="532">
                  <c:v>595898770</c:v>
                </c:pt>
                <c:pt idx="533">
                  <c:v>3219910666</c:v>
                </c:pt>
                <c:pt idx="534">
                  <c:v>2794259756</c:v>
                </c:pt>
                <c:pt idx="535">
                  <c:v>3019993723</c:v>
                </c:pt>
                <c:pt idx="536">
                  <c:v>3495868725</c:v>
                </c:pt>
                <c:pt idx="537">
                  <c:v>4648628839</c:v>
                </c:pt>
                <c:pt idx="538">
                  <c:v>6087002682</c:v>
                </c:pt>
                <c:pt idx="539">
                  <c:v>7731261169</c:v>
                </c:pt>
                <c:pt idx="540">
                  <c:v>8394688589</c:v>
                </c:pt>
                <c:pt idx="541">
                  <c:v>11859015181</c:v>
                </c:pt>
                <c:pt idx="542">
                  <c:v>9593536719</c:v>
                </c:pt>
                <c:pt idx="543">
                  <c:v>12007880067</c:v>
                </c:pt>
                <c:pt idx="544">
                  <c:v>14425606793</c:v>
                </c:pt>
                <c:pt idx="545">
                  <c:v>13677929162</c:v>
                </c:pt>
                <c:pt idx="546">
                  <c:v>19088046305</c:v>
                </c:pt>
                <c:pt idx="547">
                  <c:v>7438189100</c:v>
                </c:pt>
                <c:pt idx="548">
                  <c:v>8728037672</c:v>
                </c:pt>
                <c:pt idx="549">
                  <c:v>8937565919</c:v>
                </c:pt>
                <c:pt idx="550">
                  <c:v>10297481118</c:v>
                </c:pt>
                <c:pt idx="551">
                  <c:v>11964484458</c:v>
                </c:pt>
                <c:pt idx="552">
                  <c:v>14296505933</c:v>
                </c:pt>
                <c:pt idx="553">
                  <c:v>16364027647</c:v>
                </c:pt>
                <c:pt idx="554">
                  <c:v>19206060075</c:v>
                </c:pt>
                <c:pt idx="555">
                  <c:v>18262773766</c:v>
                </c:pt>
                <c:pt idx="556">
                  <c:v>20523286237</c:v>
                </c:pt>
                <c:pt idx="557">
                  <c:v>23831631365</c:v>
                </c:pt>
                <c:pt idx="558">
                  <c:v>27452795398</c:v>
                </c:pt>
                <c:pt idx="559">
                  <c:v>15946443103</c:v>
                </c:pt>
                <c:pt idx="560">
                  <c:v>16403602943</c:v>
                </c:pt>
                <c:pt idx="561">
                  <c:v>16844378578</c:v>
                </c:pt>
                <c:pt idx="562">
                  <c:v>17517536016</c:v>
                </c:pt>
                <c:pt idx="563">
                  <c:v>18596365927</c:v>
                </c:pt>
                <c:pt idx="564">
                  <c:v>19964893807</c:v>
                </c:pt>
                <c:pt idx="565">
                  <c:v>22526464409</c:v>
                </c:pt>
                <c:pt idx="566">
                  <c:v>26321999607</c:v>
                </c:pt>
                <c:pt idx="567">
                  <c:v>29831167681</c:v>
                </c:pt>
                <c:pt idx="568">
                  <c:v>29382692643</c:v>
                </c:pt>
                <c:pt idx="569">
                  <c:v>36298327670</c:v>
                </c:pt>
                <c:pt idx="570">
                  <c:v>41237296807</c:v>
                </c:pt>
                <c:pt idx="571">
                  <c:v>45374788701</c:v>
                </c:pt>
                <c:pt idx="572">
                  <c:v>10545285037</c:v>
                </c:pt>
                <c:pt idx="573">
                  <c:v>11486664265</c:v>
                </c:pt>
                <c:pt idx="574">
                  <c:v>13737482343</c:v>
                </c:pt>
                <c:pt idx="575">
                  <c:v>15481092596</c:v>
                </c:pt>
                <c:pt idx="576">
                  <c:v>16363437145</c:v>
                </c:pt>
                <c:pt idx="577">
                  <c:v>17367303156</c:v>
                </c:pt>
                <c:pt idx="578">
                  <c:v>19795705245</c:v>
                </c:pt>
                <c:pt idx="579">
                  <c:v>23414253328</c:v>
                </c:pt>
                <c:pt idx="580">
                  <c:v>23041633638</c:v>
                </c:pt>
                <c:pt idx="581">
                  <c:v>22920779598</c:v>
                </c:pt>
                <c:pt idx="582">
                  <c:v>24074553674</c:v>
                </c:pt>
                <c:pt idx="583">
                  <c:v>24680372724</c:v>
                </c:pt>
                <c:pt idx="584">
                  <c:v>10417060605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Health Exp-Capita'!$B$2:$B$2692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21</c:v>
                </c:pt>
                <c:pt idx="6">
                  <c:v>23</c:v>
                </c:pt>
                <c:pt idx="7">
                  <c:v>30</c:v>
                </c:pt>
                <c:pt idx="8">
                  <c:v>35</c:v>
                </c:pt>
                <c:pt idx="9">
                  <c:v>35</c:v>
                </c:pt>
                <c:pt idx="10">
                  <c:v>43</c:v>
                </c:pt>
                <c:pt idx="11">
                  <c:v>48</c:v>
                </c:pt>
                <c:pt idx="12">
                  <c:v>51</c:v>
                </c:pt>
                <c:pt idx="13">
                  <c:v>70</c:v>
                </c:pt>
                <c:pt idx="14">
                  <c:v>75</c:v>
                </c:pt>
                <c:pt idx="15">
                  <c:v>89</c:v>
                </c:pt>
                <c:pt idx="16">
                  <c:v>108</c:v>
                </c:pt>
                <c:pt idx="17">
                  <c:v>148</c:v>
                </c:pt>
                <c:pt idx="18">
                  <c:v>160</c:v>
                </c:pt>
                <c:pt idx="19">
                  <c:v>168</c:v>
                </c:pt>
                <c:pt idx="20">
                  <c:v>218</c:v>
                </c:pt>
                <c:pt idx="21">
                  <c:v>251</c:v>
                </c:pt>
                <c:pt idx="22">
                  <c:v>230</c:v>
                </c:pt>
                <c:pt idx="23">
                  <c:v>207</c:v>
                </c:pt>
                <c:pt idx="24">
                  <c:v>243</c:v>
                </c:pt>
                <c:pt idx="25">
                  <c:v>228</c:v>
                </c:pt>
                <c:pt idx="26">
                  <c:v>60</c:v>
                </c:pt>
                <c:pt idx="27">
                  <c:v>65</c:v>
                </c:pt>
                <c:pt idx="28">
                  <c:v>65</c:v>
                </c:pt>
                <c:pt idx="29">
                  <c:v>74</c:v>
                </c:pt>
                <c:pt idx="30">
                  <c:v>90</c:v>
                </c:pt>
                <c:pt idx="31">
                  <c:v>95</c:v>
                </c:pt>
                <c:pt idx="32">
                  <c:v>106</c:v>
                </c:pt>
                <c:pt idx="33">
                  <c:v>135</c:v>
                </c:pt>
                <c:pt idx="34">
                  <c:v>183</c:v>
                </c:pt>
                <c:pt idx="35">
                  <c:v>174</c:v>
                </c:pt>
                <c:pt idx="36">
                  <c:v>181</c:v>
                </c:pt>
                <c:pt idx="37">
                  <c:v>233</c:v>
                </c:pt>
                <c:pt idx="38">
                  <c:v>279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1330</c:v>
                </c:pt>
                <c:pt idx="53">
                  <c:v>1294</c:v>
                </c:pt>
                <c:pt idx="54">
                  <c:v>1486</c:v>
                </c:pt>
                <c:pt idx="55">
                  <c:v>1891</c:v>
                </c:pt>
                <c:pt idx="56">
                  <c:v>2193</c:v>
                </c:pt>
                <c:pt idx="57">
                  <c:v>2356</c:v>
                </c:pt>
                <c:pt idx="58">
                  <c:v>2631</c:v>
                </c:pt>
                <c:pt idx="59">
                  <c:v>3012</c:v>
                </c:pt>
                <c:pt idx="60">
                  <c:v>3105</c:v>
                </c:pt>
                <c:pt idx="61">
                  <c:v>2762</c:v>
                </c:pt>
                <c:pt idx="62">
                  <c:v>2958</c:v>
                </c:pt>
                <c:pt idx="63">
                  <c:v>3053</c:v>
                </c:pt>
                <c:pt idx="64">
                  <c:v>3057</c:v>
                </c:pt>
                <c:pt idx="65">
                  <c:v>22</c:v>
                </c:pt>
                <c:pt idx="66">
                  <c:v>36</c:v>
                </c:pt>
                <c:pt idx="67">
                  <c:v>33</c:v>
                </c:pt>
                <c:pt idx="68">
                  <c:v>45</c:v>
                </c:pt>
                <c:pt idx="69">
                  <c:v>63</c:v>
                </c:pt>
                <c:pt idx="70">
                  <c:v>71</c:v>
                </c:pt>
                <c:pt idx="71">
                  <c:v>111</c:v>
                </c:pt>
                <c:pt idx="72">
                  <c:v>115</c:v>
                </c:pt>
                <c:pt idx="73">
                  <c:v>177</c:v>
                </c:pt>
                <c:pt idx="74">
                  <c:v>174</c:v>
                </c:pt>
                <c:pt idx="75">
                  <c:v>144</c:v>
                </c:pt>
                <c:pt idx="76">
                  <c:v>178</c:v>
                </c:pt>
                <c:pt idx="77">
                  <c:v>190</c:v>
                </c:pt>
                <c:pt idx="78">
                  <c:v>408</c:v>
                </c:pt>
                <c:pt idx="79">
                  <c:v>429</c:v>
                </c:pt>
                <c:pt idx="80">
                  <c:v>433</c:v>
                </c:pt>
                <c:pt idx="81">
                  <c:v>457</c:v>
                </c:pt>
                <c:pt idx="82">
                  <c:v>453</c:v>
                </c:pt>
                <c:pt idx="83">
                  <c:v>544</c:v>
                </c:pt>
                <c:pt idx="84">
                  <c:v>607</c:v>
                </c:pt>
                <c:pt idx="85">
                  <c:v>698</c:v>
                </c:pt>
                <c:pt idx="86">
                  <c:v>702</c:v>
                </c:pt>
                <c:pt idx="87">
                  <c:v>638</c:v>
                </c:pt>
                <c:pt idx="88">
                  <c:v>736</c:v>
                </c:pt>
                <c:pt idx="89">
                  <c:v>703</c:v>
                </c:pt>
                <c:pt idx="90">
                  <c:v>681</c:v>
                </c:pt>
                <c:pt idx="91">
                  <c:v>710</c:v>
                </c:pt>
                <c:pt idx="92">
                  <c:v>676</c:v>
                </c:pt>
                <c:pt idx="93">
                  <c:v>225</c:v>
                </c:pt>
                <c:pt idx="94">
                  <c:v>280</c:v>
                </c:pt>
                <c:pt idx="95">
                  <c:v>327</c:v>
                </c:pt>
                <c:pt idx="96">
                  <c:v>395</c:v>
                </c:pt>
                <c:pt idx="97">
                  <c:v>454</c:v>
                </c:pt>
                <c:pt idx="98">
                  <c:v>548</c:v>
                </c:pt>
                <c:pt idx="99">
                  <c:v>686</c:v>
                </c:pt>
                <c:pt idx="100">
                  <c:v>726</c:v>
                </c:pt>
                <c:pt idx="101">
                  <c:v>751</c:v>
                </c:pt>
                <c:pt idx="102">
                  <c:v>866</c:v>
                </c:pt>
                <c:pt idx="103">
                  <c:v>995</c:v>
                </c:pt>
                <c:pt idx="104">
                  <c:v>39</c:v>
                </c:pt>
                <c:pt idx="105">
                  <c:v>41</c:v>
                </c:pt>
                <c:pt idx="106">
                  <c:v>42</c:v>
                </c:pt>
                <c:pt idx="107">
                  <c:v>51</c:v>
                </c:pt>
                <c:pt idx="108">
                  <c:v>65</c:v>
                </c:pt>
                <c:pt idx="109">
                  <c:v>85</c:v>
                </c:pt>
                <c:pt idx="110">
                  <c:v>97</c:v>
                </c:pt>
                <c:pt idx="111">
                  <c:v>133</c:v>
                </c:pt>
                <c:pt idx="112">
                  <c:v>149</c:v>
                </c:pt>
                <c:pt idx="113">
                  <c:v>132</c:v>
                </c:pt>
                <c:pt idx="114">
                  <c:v>143</c:v>
                </c:pt>
                <c:pt idx="115">
                  <c:v>127</c:v>
                </c:pt>
                <c:pt idx="116">
                  <c:v>150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1713</c:v>
                </c:pt>
                <c:pt idx="131">
                  <c:v>1632</c:v>
                </c:pt>
                <c:pt idx="132">
                  <c:v>1847</c:v>
                </c:pt>
                <c:pt idx="133">
                  <c:v>2323</c:v>
                </c:pt>
                <c:pt idx="134">
                  <c:v>2872</c:v>
                </c:pt>
                <c:pt idx="135">
                  <c:v>3136</c:v>
                </c:pt>
                <c:pt idx="136">
                  <c:v>3330</c:v>
                </c:pt>
                <c:pt idx="137">
                  <c:v>3956</c:v>
                </c:pt>
                <c:pt idx="138">
                  <c:v>4237</c:v>
                </c:pt>
                <c:pt idx="139">
                  <c:v>4118</c:v>
                </c:pt>
                <c:pt idx="140">
                  <c:v>5138</c:v>
                </c:pt>
                <c:pt idx="141">
                  <c:v>6114</c:v>
                </c:pt>
                <c:pt idx="142">
                  <c:v>6140</c:v>
                </c:pt>
                <c:pt idx="143">
                  <c:v>2403</c:v>
                </c:pt>
                <c:pt idx="144">
                  <c:v>2406</c:v>
                </c:pt>
                <c:pt idx="145">
                  <c:v>2599</c:v>
                </c:pt>
                <c:pt idx="146">
                  <c:v>3223</c:v>
                </c:pt>
                <c:pt idx="147">
                  <c:v>3720</c:v>
                </c:pt>
                <c:pt idx="148">
                  <c:v>3863</c:v>
                </c:pt>
                <c:pt idx="149">
                  <c:v>4016</c:v>
                </c:pt>
                <c:pt idx="150">
                  <c:v>4636</c:v>
                </c:pt>
                <c:pt idx="151">
                  <c:v>5211</c:v>
                </c:pt>
                <c:pt idx="152">
                  <c:v>5125</c:v>
                </c:pt>
                <c:pt idx="153">
                  <c:v>5272</c:v>
                </c:pt>
                <c:pt idx="154">
                  <c:v>5643</c:v>
                </c:pt>
                <c:pt idx="155">
                  <c:v>5407</c:v>
                </c:pt>
                <c:pt idx="156">
                  <c:v>30</c:v>
                </c:pt>
                <c:pt idx="157">
                  <c:v>31</c:v>
                </c:pt>
                <c:pt idx="158">
                  <c:v>34</c:v>
                </c:pt>
                <c:pt idx="159">
                  <c:v>57</c:v>
                </c:pt>
                <c:pt idx="160">
                  <c:v>81</c:v>
                </c:pt>
                <c:pt idx="161">
                  <c:v>122</c:v>
                </c:pt>
                <c:pt idx="162">
                  <c:v>149</c:v>
                </c:pt>
                <c:pt idx="163">
                  <c:v>192</c:v>
                </c:pt>
                <c:pt idx="164">
                  <c:v>241</c:v>
                </c:pt>
                <c:pt idx="165">
                  <c:v>288</c:v>
                </c:pt>
                <c:pt idx="166">
                  <c:v>310</c:v>
                </c:pt>
                <c:pt idx="167">
                  <c:v>359</c:v>
                </c:pt>
                <c:pt idx="168">
                  <c:v>398</c:v>
                </c:pt>
                <c:pt idx="169">
                  <c:v>1107</c:v>
                </c:pt>
                <c:pt idx="170">
                  <c:v>1107</c:v>
                </c:pt>
                <c:pt idx="171">
                  <c:v>1183</c:v>
                </c:pt>
                <c:pt idx="172">
                  <c:v>1237</c:v>
                </c:pt>
                <c:pt idx="173">
                  <c:v>1326</c:v>
                </c:pt>
                <c:pt idx="174">
                  <c:v>1394</c:v>
                </c:pt>
                <c:pt idx="175">
                  <c:v>1645</c:v>
                </c:pt>
                <c:pt idx="176">
                  <c:v>1721</c:v>
                </c:pt>
                <c:pt idx="177">
                  <c:v>1729</c:v>
                </c:pt>
                <c:pt idx="178">
                  <c:v>1640</c:v>
                </c:pt>
                <c:pt idx="179">
                  <c:v>1626</c:v>
                </c:pt>
                <c:pt idx="180">
                  <c:v>1622</c:v>
                </c:pt>
                <c:pt idx="181">
                  <c:v>1647</c:v>
                </c:pt>
                <c:pt idx="182">
                  <c:v>476</c:v>
                </c:pt>
                <c:pt idx="183">
                  <c:v>488</c:v>
                </c:pt>
                <c:pt idx="184">
                  <c:v>510</c:v>
                </c:pt>
                <c:pt idx="185">
                  <c:v>536</c:v>
                </c:pt>
                <c:pt idx="186">
                  <c:v>539</c:v>
                </c:pt>
                <c:pt idx="187">
                  <c:v>573</c:v>
                </c:pt>
                <c:pt idx="188">
                  <c:v>599</c:v>
                </c:pt>
                <c:pt idx="189">
                  <c:v>648</c:v>
                </c:pt>
                <c:pt idx="190">
                  <c:v>727</c:v>
                </c:pt>
                <c:pt idx="191">
                  <c:v>729</c:v>
                </c:pt>
                <c:pt idx="192">
                  <c:v>747</c:v>
                </c:pt>
                <c:pt idx="193">
                  <c:v>766</c:v>
                </c:pt>
                <c:pt idx="194">
                  <c:v>895</c:v>
                </c:pt>
                <c:pt idx="195">
                  <c:v>10</c:v>
                </c:pt>
                <c:pt idx="196">
                  <c:v>10</c:v>
                </c:pt>
                <c:pt idx="197">
                  <c:v>11</c:v>
                </c:pt>
                <c:pt idx="198">
                  <c:v>11</c:v>
                </c:pt>
                <c:pt idx="199">
                  <c:v>12</c:v>
                </c:pt>
                <c:pt idx="200">
                  <c:v>13</c:v>
                </c:pt>
                <c:pt idx="201">
                  <c:v>14</c:v>
                </c:pt>
                <c:pt idx="202">
                  <c:v>16</c:v>
                </c:pt>
                <c:pt idx="203">
                  <c:v>19</c:v>
                </c:pt>
                <c:pt idx="204">
                  <c:v>22</c:v>
                </c:pt>
                <c:pt idx="205">
                  <c:v>24</c:v>
                </c:pt>
                <c:pt idx="206">
                  <c:v>27</c:v>
                </c:pt>
                <c:pt idx="207">
                  <c:v>26</c:v>
                </c:pt>
                <c:pt idx="208">
                  <c:v>602</c:v>
                </c:pt>
                <c:pt idx="209">
                  <c:v>635</c:v>
                </c:pt>
                <c:pt idx="210">
                  <c:v>677</c:v>
                </c:pt>
                <c:pt idx="211">
                  <c:v>702</c:v>
                </c:pt>
                <c:pt idx="212">
                  <c:v>737</c:v>
                </c:pt>
                <c:pt idx="213">
                  <c:v>765</c:v>
                </c:pt>
                <c:pt idx="214">
                  <c:v>826</c:v>
                </c:pt>
                <c:pt idx="215">
                  <c:v>928</c:v>
                </c:pt>
                <c:pt idx="216">
                  <c:v>996</c:v>
                </c:pt>
                <c:pt idx="217">
                  <c:v>1025</c:v>
                </c:pt>
                <c:pt idx="218">
                  <c:v>978</c:v>
                </c:pt>
                <c:pt idx="219">
                  <c:v>935</c:v>
                </c:pt>
                <c:pt idx="220">
                  <c:v>938</c:v>
                </c:pt>
                <c:pt idx="221">
                  <c:v>64</c:v>
                </c:pt>
                <c:pt idx="222">
                  <c:v>83</c:v>
                </c:pt>
                <c:pt idx="223">
                  <c:v>96</c:v>
                </c:pt>
                <c:pt idx="224">
                  <c:v>120</c:v>
                </c:pt>
                <c:pt idx="225">
                  <c:v>157</c:v>
                </c:pt>
                <c:pt idx="226">
                  <c:v>215</c:v>
                </c:pt>
                <c:pt idx="227">
                  <c:v>243</c:v>
                </c:pt>
                <c:pt idx="228">
                  <c:v>304</c:v>
                </c:pt>
                <c:pt idx="229">
                  <c:v>378</c:v>
                </c:pt>
                <c:pt idx="230">
                  <c:v>314</c:v>
                </c:pt>
                <c:pt idx="231">
                  <c:v>323</c:v>
                </c:pt>
                <c:pt idx="232">
                  <c:v>311</c:v>
                </c:pt>
                <c:pt idx="233">
                  <c:v>339</c:v>
                </c:pt>
                <c:pt idx="234">
                  <c:v>1845</c:v>
                </c:pt>
                <c:pt idx="235">
                  <c:v>1878</c:v>
                </c:pt>
                <c:pt idx="236">
                  <c:v>2075</c:v>
                </c:pt>
                <c:pt idx="237">
                  <c:v>3000</c:v>
                </c:pt>
                <c:pt idx="238">
                  <c:v>3482</c:v>
                </c:pt>
                <c:pt idx="239">
                  <c:v>3606</c:v>
                </c:pt>
                <c:pt idx="240">
                  <c:v>3608</c:v>
                </c:pt>
                <c:pt idx="241">
                  <c:v>4136</c:v>
                </c:pt>
                <c:pt idx="242">
                  <c:v>4715</c:v>
                </c:pt>
                <c:pt idx="243">
                  <c:v>4664</c:v>
                </c:pt>
                <c:pt idx="244">
                  <c:v>4570</c:v>
                </c:pt>
                <c:pt idx="245">
                  <c:v>4914</c:v>
                </c:pt>
                <c:pt idx="246">
                  <c:v>4711</c:v>
                </c:pt>
                <c:pt idx="247">
                  <c:v>139</c:v>
                </c:pt>
                <c:pt idx="248">
                  <c:v>160</c:v>
                </c:pt>
                <c:pt idx="249">
                  <c:v>162</c:v>
                </c:pt>
                <c:pt idx="250">
                  <c:v>174</c:v>
                </c:pt>
                <c:pt idx="251">
                  <c:v>175</c:v>
                </c:pt>
                <c:pt idx="252">
                  <c:v>182</c:v>
                </c:pt>
                <c:pt idx="253">
                  <c:v>192</c:v>
                </c:pt>
                <c:pt idx="254">
                  <c:v>215</c:v>
                </c:pt>
                <c:pt idx="255">
                  <c:v>237</c:v>
                </c:pt>
                <c:pt idx="256">
                  <c:v>259</c:v>
                </c:pt>
                <c:pt idx="257">
                  <c:v>265</c:v>
                </c:pt>
                <c:pt idx="258">
                  <c:v>264</c:v>
                </c:pt>
                <c:pt idx="259">
                  <c:v>259</c:v>
                </c:pt>
                <c:pt idx="260">
                  <c:v>15</c:v>
                </c:pt>
                <c:pt idx="261">
                  <c:v>16</c:v>
                </c:pt>
                <c:pt idx="262">
                  <c:v>16</c:v>
                </c:pt>
                <c:pt idx="263">
                  <c:v>21</c:v>
                </c:pt>
                <c:pt idx="264">
                  <c:v>23</c:v>
                </c:pt>
                <c:pt idx="265">
                  <c:v>25</c:v>
                </c:pt>
                <c:pt idx="266">
                  <c:v>26</c:v>
                </c:pt>
                <c:pt idx="267">
                  <c:v>29</c:v>
                </c:pt>
                <c:pt idx="268">
                  <c:v>31</c:v>
                </c:pt>
                <c:pt idx="269">
                  <c:v>32</c:v>
                </c:pt>
                <c:pt idx="270">
                  <c:v>30</c:v>
                </c:pt>
                <c:pt idx="271">
                  <c:v>34</c:v>
                </c:pt>
                <c:pt idx="272">
                  <c:v>33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52</c:v>
                </c:pt>
                <c:pt idx="287">
                  <c:v>51</c:v>
                </c:pt>
                <c:pt idx="288">
                  <c:v>71</c:v>
                </c:pt>
                <c:pt idx="289">
                  <c:v>51</c:v>
                </c:pt>
                <c:pt idx="290">
                  <c:v>49</c:v>
                </c:pt>
                <c:pt idx="291">
                  <c:v>55</c:v>
                </c:pt>
                <c:pt idx="292">
                  <c:v>59</c:v>
                </c:pt>
                <c:pt idx="293">
                  <c:v>88</c:v>
                </c:pt>
                <c:pt idx="294">
                  <c:v>95</c:v>
                </c:pt>
                <c:pt idx="295">
                  <c:v>82</c:v>
                </c:pt>
                <c:pt idx="296">
                  <c:v>90</c:v>
                </c:pt>
                <c:pt idx="297">
                  <c:v>94</c:v>
                </c:pt>
                <c:pt idx="298">
                  <c:v>90</c:v>
                </c:pt>
                <c:pt idx="299">
                  <c:v>60</c:v>
                </c:pt>
                <c:pt idx="300">
                  <c:v>59</c:v>
                </c:pt>
                <c:pt idx="301">
                  <c:v>58</c:v>
                </c:pt>
                <c:pt idx="302">
                  <c:v>50</c:v>
                </c:pt>
                <c:pt idx="303">
                  <c:v>51</c:v>
                </c:pt>
                <c:pt idx="304">
                  <c:v>57</c:v>
                </c:pt>
                <c:pt idx="305">
                  <c:v>58</c:v>
                </c:pt>
                <c:pt idx="306">
                  <c:v>64</c:v>
                </c:pt>
                <c:pt idx="307">
                  <c:v>84</c:v>
                </c:pt>
                <c:pt idx="308">
                  <c:v>100</c:v>
                </c:pt>
                <c:pt idx="309">
                  <c:v>106</c:v>
                </c:pt>
                <c:pt idx="310">
                  <c:v>115</c:v>
                </c:pt>
                <c:pt idx="311">
                  <c:v>149</c:v>
                </c:pt>
                <c:pt idx="312">
                  <c:v>103</c:v>
                </c:pt>
                <c:pt idx="313">
                  <c:v>108</c:v>
                </c:pt>
                <c:pt idx="314">
                  <c:v>122</c:v>
                </c:pt>
                <c:pt idx="315">
                  <c:v>174</c:v>
                </c:pt>
                <c:pt idx="316">
                  <c:v>236</c:v>
                </c:pt>
                <c:pt idx="317">
                  <c:v>246</c:v>
                </c:pt>
                <c:pt idx="318">
                  <c:v>275</c:v>
                </c:pt>
                <c:pt idx="319">
                  <c:v>341</c:v>
                </c:pt>
                <c:pt idx="320">
                  <c:v>425</c:v>
                </c:pt>
                <c:pt idx="321">
                  <c:v>440</c:v>
                </c:pt>
                <c:pt idx="322">
                  <c:v>427</c:v>
                </c:pt>
                <c:pt idx="323">
                  <c:v>471</c:v>
                </c:pt>
                <c:pt idx="324">
                  <c:v>447</c:v>
                </c:pt>
                <c:pt idx="325">
                  <c:v>152</c:v>
                </c:pt>
                <c:pt idx="326">
                  <c:v>175</c:v>
                </c:pt>
                <c:pt idx="327">
                  <c:v>193</c:v>
                </c:pt>
                <c:pt idx="328">
                  <c:v>190</c:v>
                </c:pt>
                <c:pt idx="329">
                  <c:v>268</c:v>
                </c:pt>
                <c:pt idx="330">
                  <c:v>298</c:v>
                </c:pt>
                <c:pt idx="331">
                  <c:v>263</c:v>
                </c:pt>
                <c:pt idx="332">
                  <c:v>269</c:v>
                </c:pt>
                <c:pt idx="333">
                  <c:v>307</c:v>
                </c:pt>
                <c:pt idx="334">
                  <c:v>318</c:v>
                </c:pt>
                <c:pt idx="335">
                  <c:v>394</c:v>
                </c:pt>
                <c:pt idx="336">
                  <c:v>404</c:v>
                </c:pt>
                <c:pt idx="337">
                  <c:v>384</c:v>
                </c:pt>
                <c:pt idx="338">
                  <c:v>265</c:v>
                </c:pt>
                <c:pt idx="339">
                  <c:v>228</c:v>
                </c:pt>
                <c:pt idx="340">
                  <c:v>203</c:v>
                </c:pt>
                <c:pt idx="341">
                  <c:v>214</c:v>
                </c:pt>
                <c:pt idx="342">
                  <c:v>257</c:v>
                </c:pt>
                <c:pt idx="343">
                  <c:v>387</c:v>
                </c:pt>
                <c:pt idx="344">
                  <c:v>491</c:v>
                </c:pt>
                <c:pt idx="345">
                  <c:v>609</c:v>
                </c:pt>
                <c:pt idx="346">
                  <c:v>714</c:v>
                </c:pt>
                <c:pt idx="347">
                  <c:v>733</c:v>
                </c:pt>
                <c:pt idx="348">
                  <c:v>989</c:v>
                </c:pt>
                <c:pt idx="349">
                  <c:v>1119</c:v>
                </c:pt>
                <c:pt idx="350">
                  <c:v>1056</c:v>
                </c:pt>
                <c:pt idx="351">
                  <c:v>543</c:v>
                </c:pt>
                <c:pt idx="352">
                  <c:v>525</c:v>
                </c:pt>
                <c:pt idx="353">
                  <c:v>526</c:v>
                </c:pt>
                <c:pt idx="354">
                  <c:v>575</c:v>
                </c:pt>
                <c:pt idx="355">
                  <c:v>658</c:v>
                </c:pt>
                <c:pt idx="356">
                  <c:v>671</c:v>
                </c:pt>
                <c:pt idx="357">
                  <c:v>680</c:v>
                </c:pt>
                <c:pt idx="358">
                  <c:v>738</c:v>
                </c:pt>
                <c:pt idx="359">
                  <c:v>821</c:v>
                </c:pt>
                <c:pt idx="360">
                  <c:v>766</c:v>
                </c:pt>
                <c:pt idx="361">
                  <c:v>844</c:v>
                </c:pt>
                <c:pt idx="362">
                  <c:v>917</c:v>
                </c:pt>
                <c:pt idx="363">
                  <c:v>939</c:v>
                </c:pt>
                <c:pt idx="364">
                  <c:v>98</c:v>
                </c:pt>
                <c:pt idx="365">
                  <c:v>129</c:v>
                </c:pt>
                <c:pt idx="366">
                  <c:v>154</c:v>
                </c:pt>
                <c:pt idx="367">
                  <c:v>201</c:v>
                </c:pt>
                <c:pt idx="368">
                  <c:v>238</c:v>
                </c:pt>
                <c:pt idx="369">
                  <c:v>274</c:v>
                </c:pt>
                <c:pt idx="370">
                  <c:v>297</c:v>
                </c:pt>
                <c:pt idx="371">
                  <c:v>375</c:v>
                </c:pt>
                <c:pt idx="372">
                  <c:v>474</c:v>
                </c:pt>
                <c:pt idx="373">
                  <c:v>463</c:v>
                </c:pt>
                <c:pt idx="374">
                  <c:v>480</c:v>
                </c:pt>
                <c:pt idx="375">
                  <c:v>522</c:v>
                </c:pt>
                <c:pt idx="376">
                  <c:v>516</c:v>
                </c:pt>
                <c:pt idx="377">
                  <c:v>12</c:v>
                </c:pt>
                <c:pt idx="378">
                  <c:v>12</c:v>
                </c:pt>
                <c:pt idx="379">
                  <c:v>13</c:v>
                </c:pt>
                <c:pt idx="380">
                  <c:v>19</c:v>
                </c:pt>
                <c:pt idx="381">
                  <c:v>24</c:v>
                </c:pt>
                <c:pt idx="382">
                  <c:v>28</c:v>
                </c:pt>
                <c:pt idx="383">
                  <c:v>28</c:v>
                </c:pt>
                <c:pt idx="384">
                  <c:v>32</c:v>
                </c:pt>
                <c:pt idx="385">
                  <c:v>39</c:v>
                </c:pt>
                <c:pt idx="386">
                  <c:v>41</c:v>
                </c:pt>
                <c:pt idx="387">
                  <c:v>41</c:v>
                </c:pt>
                <c:pt idx="388">
                  <c:v>39</c:v>
                </c:pt>
                <c:pt idx="389">
                  <c:v>38</c:v>
                </c:pt>
                <c:pt idx="390">
                  <c:v>7</c:v>
                </c:pt>
                <c:pt idx="391">
                  <c:v>7</c:v>
                </c:pt>
                <c:pt idx="392">
                  <c:v>6</c:v>
                </c:pt>
                <c:pt idx="393">
                  <c:v>6</c:v>
                </c:pt>
                <c:pt idx="394">
                  <c:v>9</c:v>
                </c:pt>
                <c:pt idx="395">
                  <c:v>14</c:v>
                </c:pt>
                <c:pt idx="396">
                  <c:v>18</c:v>
                </c:pt>
                <c:pt idx="397">
                  <c:v>16</c:v>
                </c:pt>
                <c:pt idx="398">
                  <c:v>15</c:v>
                </c:pt>
                <c:pt idx="399">
                  <c:v>14</c:v>
                </c:pt>
                <c:pt idx="400">
                  <c:v>19</c:v>
                </c:pt>
                <c:pt idx="401">
                  <c:v>21</c:v>
                </c:pt>
                <c:pt idx="402">
                  <c:v>20</c:v>
                </c:pt>
                <c:pt idx="403">
                  <c:v>19</c:v>
                </c:pt>
                <c:pt idx="404">
                  <c:v>20</c:v>
                </c:pt>
                <c:pt idx="405">
                  <c:v>22</c:v>
                </c:pt>
                <c:pt idx="406">
                  <c:v>26</c:v>
                </c:pt>
                <c:pt idx="407">
                  <c:v>29</c:v>
                </c:pt>
                <c:pt idx="408">
                  <c:v>33</c:v>
                </c:pt>
                <c:pt idx="409">
                  <c:v>29</c:v>
                </c:pt>
                <c:pt idx="410">
                  <c:v>28</c:v>
                </c:pt>
                <c:pt idx="411">
                  <c:v>41</c:v>
                </c:pt>
                <c:pt idx="412">
                  <c:v>46</c:v>
                </c:pt>
                <c:pt idx="413">
                  <c:v>46</c:v>
                </c:pt>
                <c:pt idx="414">
                  <c:v>49</c:v>
                </c:pt>
                <c:pt idx="415">
                  <c:v>51</c:v>
                </c:pt>
                <c:pt idx="416">
                  <c:v>26</c:v>
                </c:pt>
                <c:pt idx="417">
                  <c:v>27</c:v>
                </c:pt>
                <c:pt idx="418">
                  <c:v>31</c:v>
                </c:pt>
                <c:pt idx="419">
                  <c:v>39</c:v>
                </c:pt>
                <c:pt idx="420">
                  <c:v>41</c:v>
                </c:pt>
                <c:pt idx="421">
                  <c:v>45</c:v>
                </c:pt>
                <c:pt idx="422">
                  <c:v>46</c:v>
                </c:pt>
                <c:pt idx="423">
                  <c:v>50</c:v>
                </c:pt>
                <c:pt idx="424">
                  <c:v>60</c:v>
                </c:pt>
                <c:pt idx="425">
                  <c:v>56</c:v>
                </c:pt>
                <c:pt idx="426">
                  <c:v>57</c:v>
                </c:pt>
                <c:pt idx="427">
                  <c:v>64</c:v>
                </c:pt>
                <c:pt idx="428">
                  <c:v>59</c:v>
                </c:pt>
                <c:pt idx="429">
                  <c:v>2090</c:v>
                </c:pt>
                <c:pt idx="430">
                  <c:v>2152</c:v>
                </c:pt>
                <c:pt idx="431">
                  <c:v>2254</c:v>
                </c:pt>
                <c:pt idx="432">
                  <c:v>2680</c:v>
                </c:pt>
                <c:pt idx="433">
                  <c:v>3047</c:v>
                </c:pt>
                <c:pt idx="434">
                  <c:v>3452</c:v>
                </c:pt>
                <c:pt idx="435">
                  <c:v>3904</c:v>
                </c:pt>
                <c:pt idx="436">
                  <c:v>4330</c:v>
                </c:pt>
                <c:pt idx="437">
                  <c:v>4623</c:v>
                </c:pt>
                <c:pt idx="438">
                  <c:v>4528</c:v>
                </c:pt>
                <c:pt idx="439">
                  <c:v>5273</c:v>
                </c:pt>
                <c:pt idx="440">
                  <c:v>5656</c:v>
                </c:pt>
                <c:pt idx="441">
                  <c:v>5741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11</c:v>
                </c:pt>
                <c:pt idx="456">
                  <c:v>10</c:v>
                </c:pt>
                <c:pt idx="457">
                  <c:v>11</c:v>
                </c:pt>
                <c:pt idx="458">
                  <c:v>13</c:v>
                </c:pt>
                <c:pt idx="459">
                  <c:v>14</c:v>
                </c:pt>
                <c:pt idx="460">
                  <c:v>15</c:v>
                </c:pt>
                <c:pt idx="461">
                  <c:v>15</c:v>
                </c:pt>
                <c:pt idx="462">
                  <c:v>18</c:v>
                </c:pt>
                <c:pt idx="463">
                  <c:v>20</c:v>
                </c:pt>
                <c:pt idx="464">
                  <c:v>17</c:v>
                </c:pt>
                <c:pt idx="465">
                  <c:v>18</c:v>
                </c:pt>
                <c:pt idx="466">
                  <c:v>19</c:v>
                </c:pt>
                <c:pt idx="467">
                  <c:v>18</c:v>
                </c:pt>
                <c:pt idx="468">
                  <c:v>10</c:v>
                </c:pt>
                <c:pt idx="469">
                  <c:v>12</c:v>
                </c:pt>
                <c:pt idx="470">
                  <c:v>18</c:v>
                </c:pt>
                <c:pt idx="471">
                  <c:v>17</c:v>
                </c:pt>
                <c:pt idx="472">
                  <c:v>23</c:v>
                </c:pt>
                <c:pt idx="473">
                  <c:v>25</c:v>
                </c:pt>
                <c:pt idx="474">
                  <c:v>24</c:v>
                </c:pt>
                <c:pt idx="475">
                  <c:v>27</c:v>
                </c:pt>
                <c:pt idx="476">
                  <c:v>27</c:v>
                </c:pt>
                <c:pt idx="477">
                  <c:v>28</c:v>
                </c:pt>
                <c:pt idx="478">
                  <c:v>29</c:v>
                </c:pt>
                <c:pt idx="479">
                  <c:v>25</c:v>
                </c:pt>
                <c:pt idx="480">
                  <c:v>25</c:v>
                </c:pt>
                <c:pt idx="481">
                  <c:v>390</c:v>
                </c:pt>
                <c:pt idx="482">
                  <c:v>348</c:v>
                </c:pt>
                <c:pt idx="483">
                  <c:v>331</c:v>
                </c:pt>
                <c:pt idx="484">
                  <c:v>338</c:v>
                </c:pt>
                <c:pt idx="485">
                  <c:v>414</c:v>
                </c:pt>
                <c:pt idx="486">
                  <c:v>497</c:v>
                </c:pt>
                <c:pt idx="487">
                  <c:v>587</c:v>
                </c:pt>
                <c:pt idx="488">
                  <c:v>665</c:v>
                </c:pt>
                <c:pt idx="489">
                  <c:v>732</c:v>
                </c:pt>
                <c:pt idx="490">
                  <c:v>760</c:v>
                </c:pt>
                <c:pt idx="491">
                  <c:v>894</c:v>
                </c:pt>
                <c:pt idx="492">
                  <c:v>1022</c:v>
                </c:pt>
                <c:pt idx="493">
                  <c:v>1103</c:v>
                </c:pt>
                <c:pt idx="494">
                  <c:v>43</c:v>
                </c:pt>
                <c:pt idx="495">
                  <c:v>47</c:v>
                </c:pt>
                <c:pt idx="496">
                  <c:v>54</c:v>
                </c:pt>
                <c:pt idx="497">
                  <c:v>61</c:v>
                </c:pt>
                <c:pt idx="498">
                  <c:v>70</c:v>
                </c:pt>
                <c:pt idx="499">
                  <c:v>80</c:v>
                </c:pt>
                <c:pt idx="500">
                  <c:v>93</c:v>
                </c:pt>
                <c:pt idx="501">
                  <c:v>113</c:v>
                </c:pt>
                <c:pt idx="502">
                  <c:v>155</c:v>
                </c:pt>
                <c:pt idx="503">
                  <c:v>189</c:v>
                </c:pt>
                <c:pt idx="504">
                  <c:v>216</c:v>
                </c:pt>
                <c:pt idx="505">
                  <c:v>274</c:v>
                </c:pt>
                <c:pt idx="506">
                  <c:v>322</c:v>
                </c:pt>
                <c:pt idx="507">
                  <c:v>148</c:v>
                </c:pt>
                <c:pt idx="508">
                  <c:v>144</c:v>
                </c:pt>
                <c:pt idx="509">
                  <c:v>135</c:v>
                </c:pt>
                <c:pt idx="510">
                  <c:v>134</c:v>
                </c:pt>
                <c:pt idx="511">
                  <c:v>148</c:v>
                </c:pt>
                <c:pt idx="512">
                  <c:v>197</c:v>
                </c:pt>
                <c:pt idx="513">
                  <c:v>227</c:v>
                </c:pt>
                <c:pt idx="514">
                  <c:v>291</c:v>
                </c:pt>
                <c:pt idx="515">
                  <c:v>358</c:v>
                </c:pt>
                <c:pt idx="516">
                  <c:v>358</c:v>
                </c:pt>
                <c:pt idx="517">
                  <c:v>418</c:v>
                </c:pt>
                <c:pt idx="518">
                  <c:v>466</c:v>
                </c:pt>
                <c:pt idx="519">
                  <c:v>530</c:v>
                </c:pt>
                <c:pt idx="520">
                  <c:v>13</c:v>
                </c:pt>
                <c:pt idx="521">
                  <c:v>11</c:v>
                </c:pt>
                <c:pt idx="522">
                  <c:v>15</c:v>
                </c:pt>
                <c:pt idx="523">
                  <c:v>21</c:v>
                </c:pt>
                <c:pt idx="524">
                  <c:v>25</c:v>
                </c:pt>
                <c:pt idx="525">
                  <c:v>28</c:v>
                </c:pt>
                <c:pt idx="526">
                  <c:v>30</c:v>
                </c:pt>
                <c:pt idx="527">
                  <c:v>36</c:v>
                </c:pt>
                <c:pt idx="528">
                  <c:v>42</c:v>
                </c:pt>
                <c:pt idx="529">
                  <c:v>31</c:v>
                </c:pt>
                <c:pt idx="530">
                  <c:v>27</c:v>
                </c:pt>
                <c:pt idx="531">
                  <c:v>31</c:v>
                </c:pt>
                <c:pt idx="532">
                  <c:v>38</c:v>
                </c:pt>
                <c:pt idx="533">
                  <c:v>22</c:v>
                </c:pt>
                <c:pt idx="534">
                  <c:v>21</c:v>
                </c:pt>
                <c:pt idx="535">
                  <c:v>23</c:v>
                </c:pt>
                <c:pt idx="536">
                  <c:v>27</c:v>
                </c:pt>
                <c:pt idx="537">
                  <c:v>34</c:v>
                </c:pt>
                <c:pt idx="538">
                  <c:v>42</c:v>
                </c:pt>
                <c:pt idx="539">
                  <c:v>50</c:v>
                </c:pt>
                <c:pt idx="540">
                  <c:v>57</c:v>
                </c:pt>
                <c:pt idx="541">
                  <c:v>64</c:v>
                </c:pt>
                <c:pt idx="542">
                  <c:v>54</c:v>
                </c:pt>
                <c:pt idx="543">
                  <c:v>67</c:v>
                </c:pt>
                <c:pt idx="544">
                  <c:v>85</c:v>
                </c:pt>
                <c:pt idx="545">
                  <c:v>100</c:v>
                </c:pt>
                <c:pt idx="546">
                  <c:v>14</c:v>
                </c:pt>
                <c:pt idx="547">
                  <c:v>6</c:v>
                </c:pt>
                <c:pt idx="548">
                  <c:v>5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9</c:v>
                </c:pt>
                <c:pt idx="553">
                  <c:v>10</c:v>
                </c:pt>
                <c:pt idx="554">
                  <c:v>15</c:v>
                </c:pt>
                <c:pt idx="555">
                  <c:v>17</c:v>
                </c:pt>
                <c:pt idx="556">
                  <c:v>15</c:v>
                </c:pt>
                <c:pt idx="557">
                  <c:v>15</c:v>
                </c:pt>
                <c:pt idx="558">
                  <c:v>15</c:v>
                </c:pt>
                <c:pt idx="559">
                  <c:v>287</c:v>
                </c:pt>
                <c:pt idx="560">
                  <c:v>291</c:v>
                </c:pt>
                <c:pt idx="561">
                  <c:v>332</c:v>
                </c:pt>
                <c:pt idx="562">
                  <c:v>343</c:v>
                </c:pt>
                <c:pt idx="563">
                  <c:v>346</c:v>
                </c:pt>
                <c:pt idx="564">
                  <c:v>364</c:v>
                </c:pt>
                <c:pt idx="565">
                  <c:v>410</c:v>
                </c:pt>
                <c:pt idx="566">
                  <c:v>525</c:v>
                </c:pt>
                <c:pt idx="567">
                  <c:v>593</c:v>
                </c:pt>
                <c:pt idx="568">
                  <c:v>619</c:v>
                </c:pt>
                <c:pt idx="569">
                  <c:v>750</c:v>
                </c:pt>
                <c:pt idx="570">
                  <c:v>883</c:v>
                </c:pt>
                <c:pt idx="571">
                  <c:v>951</c:v>
                </c:pt>
                <c:pt idx="572">
                  <c:v>34</c:v>
                </c:pt>
                <c:pt idx="573">
                  <c:v>33</c:v>
                </c:pt>
                <c:pt idx="574">
                  <c:v>42</c:v>
                </c:pt>
                <c:pt idx="575">
                  <c:v>50</c:v>
                </c:pt>
                <c:pt idx="576">
                  <c:v>53</c:v>
                </c:pt>
                <c:pt idx="577">
                  <c:v>59</c:v>
                </c:pt>
                <c:pt idx="578">
                  <c:v>72</c:v>
                </c:pt>
                <c:pt idx="579">
                  <c:v>83</c:v>
                </c:pt>
                <c:pt idx="580">
                  <c:v>84</c:v>
                </c:pt>
                <c:pt idx="581">
                  <c:v>83</c:v>
                </c:pt>
                <c:pt idx="582">
                  <c:v>84</c:v>
                </c:pt>
                <c:pt idx="583">
                  <c:v>88</c:v>
                </c:pt>
                <c:pt idx="584">
                  <c:v>42</c:v>
                </c:pt>
                <c:pt idx="585">
                  <c:v>377</c:v>
                </c:pt>
                <c:pt idx="586">
                  <c:v>376</c:v>
                </c:pt>
                <c:pt idx="587">
                  <c:v>375</c:v>
                </c:pt>
                <c:pt idx="588">
                  <c:v>495</c:v>
                </c:pt>
                <c:pt idx="589">
                  <c:v>614</c:v>
                </c:pt>
                <c:pt idx="590">
                  <c:v>705</c:v>
                </c:pt>
                <c:pt idx="591">
                  <c:v>790</c:v>
                </c:pt>
                <c:pt idx="592">
                  <c:v>1008</c:v>
                </c:pt>
                <c:pt idx="593">
                  <c:v>1224</c:v>
                </c:pt>
                <c:pt idx="594">
                  <c:v>1095</c:v>
                </c:pt>
                <c:pt idx="595">
                  <c:v>1051</c:v>
                </c:pt>
                <c:pt idx="596">
                  <c:v>992</c:v>
                </c:pt>
                <c:pt idx="597">
                  <c:v>908</c:v>
                </c:pt>
                <c:pt idx="598">
                  <c:v>166</c:v>
                </c:pt>
                <c:pt idx="599">
                  <c:v>178</c:v>
                </c:pt>
                <c:pt idx="600">
                  <c:v>195</c:v>
                </c:pt>
                <c:pt idx="601">
                  <c:v>202</c:v>
                </c:pt>
                <c:pt idx="602">
                  <c:v>209</c:v>
                </c:pt>
                <c:pt idx="603">
                  <c:v>306</c:v>
                </c:pt>
                <c:pt idx="604">
                  <c:v>360</c:v>
                </c:pt>
                <c:pt idx="605">
                  <c:v>587</c:v>
                </c:pt>
                <c:pt idx="606">
                  <c:v>584</c:v>
                </c:pt>
                <c:pt idx="607">
                  <c:v>651</c:v>
                </c:pt>
                <c:pt idx="608">
                  <c:v>583</c:v>
                </c:pt>
                <c:pt idx="609">
                  <c:v>648</c:v>
                </c:pt>
                <c:pt idx="610">
                  <c:v>558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744</c:v>
                </c:pt>
                <c:pt idx="625">
                  <c:v>776</c:v>
                </c:pt>
                <c:pt idx="626">
                  <c:v>882</c:v>
                </c:pt>
                <c:pt idx="627">
                  <c:v>1235</c:v>
                </c:pt>
                <c:pt idx="628">
                  <c:v>1353</c:v>
                </c:pt>
                <c:pt idx="629">
                  <c:v>1434</c:v>
                </c:pt>
                <c:pt idx="630">
                  <c:v>1494</c:v>
                </c:pt>
                <c:pt idx="631">
                  <c:v>1691</c:v>
                </c:pt>
                <c:pt idx="632">
                  <c:v>2182</c:v>
                </c:pt>
                <c:pt idx="633">
                  <c:v>2115</c:v>
                </c:pt>
                <c:pt idx="634">
                  <c:v>2012</c:v>
                </c:pt>
                <c:pt idx="635">
                  <c:v>2123</c:v>
                </c:pt>
                <c:pt idx="636">
                  <c:v>1949</c:v>
                </c:pt>
                <c:pt idx="637">
                  <c:v>361</c:v>
                </c:pt>
                <c:pt idx="638">
                  <c:v>403</c:v>
                </c:pt>
                <c:pt idx="639">
                  <c:v>522</c:v>
                </c:pt>
                <c:pt idx="640">
                  <c:v>666</c:v>
                </c:pt>
                <c:pt idx="641">
                  <c:v>771</c:v>
                </c:pt>
                <c:pt idx="642">
                  <c:v>882</c:v>
                </c:pt>
                <c:pt idx="643">
                  <c:v>969</c:v>
                </c:pt>
                <c:pt idx="644">
                  <c:v>1144</c:v>
                </c:pt>
                <c:pt idx="645">
                  <c:v>1481</c:v>
                </c:pt>
                <c:pt idx="646">
                  <c:v>1498</c:v>
                </c:pt>
                <c:pt idx="647">
                  <c:v>1404</c:v>
                </c:pt>
                <c:pt idx="648">
                  <c:v>1545</c:v>
                </c:pt>
                <c:pt idx="649">
                  <c:v>1432</c:v>
                </c:pt>
                <c:pt idx="650">
                  <c:v>2613</c:v>
                </c:pt>
                <c:pt idx="651">
                  <c:v>2730</c:v>
                </c:pt>
                <c:pt idx="652">
                  <c:v>3023</c:v>
                </c:pt>
                <c:pt idx="653">
                  <c:v>3756</c:v>
                </c:pt>
                <c:pt idx="654">
                  <c:v>4387</c:v>
                </c:pt>
                <c:pt idx="655">
                  <c:v>4652</c:v>
                </c:pt>
                <c:pt idx="656">
                  <c:v>5017</c:v>
                </c:pt>
                <c:pt idx="657">
                  <c:v>5710</c:v>
                </c:pt>
                <c:pt idx="658">
                  <c:v>6395</c:v>
                </c:pt>
                <c:pt idx="659">
                  <c:v>6464</c:v>
                </c:pt>
                <c:pt idx="660">
                  <c:v>6266</c:v>
                </c:pt>
                <c:pt idx="661">
                  <c:v>6521</c:v>
                </c:pt>
                <c:pt idx="662">
                  <c:v>6304</c:v>
                </c:pt>
                <c:pt idx="663">
                  <c:v>44</c:v>
                </c:pt>
                <c:pt idx="664">
                  <c:v>41</c:v>
                </c:pt>
                <c:pt idx="665">
                  <c:v>42</c:v>
                </c:pt>
                <c:pt idx="666">
                  <c:v>50</c:v>
                </c:pt>
                <c:pt idx="667">
                  <c:v>57</c:v>
                </c:pt>
                <c:pt idx="668">
                  <c:v>63</c:v>
                </c:pt>
                <c:pt idx="669">
                  <c:v>66</c:v>
                </c:pt>
                <c:pt idx="670">
                  <c:v>78</c:v>
                </c:pt>
                <c:pt idx="671">
                  <c:v>92</c:v>
                </c:pt>
                <c:pt idx="672">
                  <c:v>100</c:v>
                </c:pt>
                <c:pt idx="673">
                  <c:v>111</c:v>
                </c:pt>
                <c:pt idx="674">
                  <c:v>119</c:v>
                </c:pt>
                <c:pt idx="675">
                  <c:v>129</c:v>
                </c:pt>
                <c:pt idx="676">
                  <c:v>231</c:v>
                </c:pt>
                <c:pt idx="677">
                  <c:v>236</c:v>
                </c:pt>
                <c:pt idx="678">
                  <c:v>237</c:v>
                </c:pt>
                <c:pt idx="679">
                  <c:v>240</c:v>
                </c:pt>
                <c:pt idx="680">
                  <c:v>243</c:v>
                </c:pt>
                <c:pt idx="681">
                  <c:v>255</c:v>
                </c:pt>
                <c:pt idx="682">
                  <c:v>271</c:v>
                </c:pt>
                <c:pt idx="683">
                  <c:v>298</c:v>
                </c:pt>
                <c:pt idx="684">
                  <c:v>316</c:v>
                </c:pt>
                <c:pt idx="685">
                  <c:v>342</c:v>
                </c:pt>
                <c:pt idx="686">
                  <c:v>400</c:v>
                </c:pt>
                <c:pt idx="687">
                  <c:v>402</c:v>
                </c:pt>
                <c:pt idx="688">
                  <c:v>392</c:v>
                </c:pt>
                <c:pt idx="689">
                  <c:v>173</c:v>
                </c:pt>
                <c:pt idx="690">
                  <c:v>173</c:v>
                </c:pt>
                <c:pt idx="691">
                  <c:v>176</c:v>
                </c:pt>
                <c:pt idx="692">
                  <c:v>143</c:v>
                </c:pt>
                <c:pt idx="693">
                  <c:v>120</c:v>
                </c:pt>
                <c:pt idx="694">
                  <c:v>188</c:v>
                </c:pt>
                <c:pt idx="695">
                  <c:v>197</c:v>
                </c:pt>
                <c:pt idx="696">
                  <c:v>212</c:v>
                </c:pt>
                <c:pt idx="697">
                  <c:v>244</c:v>
                </c:pt>
                <c:pt idx="698">
                  <c:v>256</c:v>
                </c:pt>
                <c:pt idx="699">
                  <c:v>278</c:v>
                </c:pt>
                <c:pt idx="700">
                  <c:v>293</c:v>
                </c:pt>
                <c:pt idx="701">
                  <c:v>310</c:v>
                </c:pt>
                <c:pt idx="702">
                  <c:v>53</c:v>
                </c:pt>
                <c:pt idx="703">
                  <c:v>77</c:v>
                </c:pt>
                <c:pt idx="704">
                  <c:v>105</c:v>
                </c:pt>
                <c:pt idx="705">
                  <c:v>164</c:v>
                </c:pt>
                <c:pt idx="706">
                  <c:v>178</c:v>
                </c:pt>
                <c:pt idx="707">
                  <c:v>190</c:v>
                </c:pt>
                <c:pt idx="708">
                  <c:v>216</c:v>
                </c:pt>
                <c:pt idx="709">
                  <c:v>241</c:v>
                </c:pt>
                <c:pt idx="710">
                  <c:v>268</c:v>
                </c:pt>
                <c:pt idx="711">
                  <c:v>302</c:v>
                </c:pt>
                <c:pt idx="712">
                  <c:v>335</c:v>
                </c:pt>
                <c:pt idx="713">
                  <c:v>362</c:v>
                </c:pt>
                <c:pt idx="714">
                  <c:v>361</c:v>
                </c:pt>
                <c:pt idx="715">
                  <c:v>79</c:v>
                </c:pt>
                <c:pt idx="716">
                  <c:v>76</c:v>
                </c:pt>
                <c:pt idx="717">
                  <c:v>74</c:v>
                </c:pt>
                <c:pt idx="718">
                  <c:v>56</c:v>
                </c:pt>
                <c:pt idx="719">
                  <c:v>57</c:v>
                </c:pt>
                <c:pt idx="720">
                  <c:v>64</c:v>
                </c:pt>
                <c:pt idx="721">
                  <c:v>75</c:v>
                </c:pt>
                <c:pt idx="722">
                  <c:v>85</c:v>
                </c:pt>
                <c:pt idx="723">
                  <c:v>101</c:v>
                </c:pt>
                <c:pt idx="724">
                  <c:v>118</c:v>
                </c:pt>
                <c:pt idx="725">
                  <c:v>126</c:v>
                </c:pt>
                <c:pt idx="726">
                  <c:v>137</c:v>
                </c:pt>
                <c:pt idx="727">
                  <c:v>152</c:v>
                </c:pt>
                <c:pt idx="728">
                  <c:v>179</c:v>
                </c:pt>
                <c:pt idx="729">
                  <c:v>184</c:v>
                </c:pt>
                <c:pt idx="730">
                  <c:v>184</c:v>
                </c:pt>
                <c:pt idx="731">
                  <c:v>182</c:v>
                </c:pt>
                <c:pt idx="732">
                  <c:v>191</c:v>
                </c:pt>
                <c:pt idx="733">
                  <c:v>202</c:v>
                </c:pt>
                <c:pt idx="734">
                  <c:v>203</c:v>
                </c:pt>
                <c:pt idx="735">
                  <c:v>207</c:v>
                </c:pt>
                <c:pt idx="736">
                  <c:v>216</c:v>
                </c:pt>
                <c:pt idx="737">
                  <c:v>228</c:v>
                </c:pt>
                <c:pt idx="738">
                  <c:v>238</c:v>
                </c:pt>
                <c:pt idx="739">
                  <c:v>252</c:v>
                </c:pt>
                <c:pt idx="740">
                  <c:v>254</c:v>
                </c:pt>
                <c:pt idx="741">
                  <c:v>57</c:v>
                </c:pt>
                <c:pt idx="742">
                  <c:v>50</c:v>
                </c:pt>
                <c:pt idx="743">
                  <c:v>71</c:v>
                </c:pt>
                <c:pt idx="744">
                  <c:v>101</c:v>
                </c:pt>
                <c:pt idx="745">
                  <c:v>191</c:v>
                </c:pt>
                <c:pt idx="746">
                  <c:v>220</c:v>
                </c:pt>
                <c:pt idx="747">
                  <c:v>287</c:v>
                </c:pt>
                <c:pt idx="748">
                  <c:v>380</c:v>
                </c:pt>
                <c:pt idx="749">
                  <c:v>792</c:v>
                </c:pt>
                <c:pt idx="750">
                  <c:v>861</c:v>
                </c:pt>
                <c:pt idx="751">
                  <c:v>757</c:v>
                </c:pt>
                <c:pt idx="752">
                  <c:v>1051</c:v>
                </c:pt>
                <c:pt idx="753">
                  <c:v>1138</c:v>
                </c:pt>
                <c:pt idx="754">
                  <c:v>7</c:v>
                </c:pt>
                <c:pt idx="755">
                  <c:v>7</c:v>
                </c:pt>
                <c:pt idx="756">
                  <c:v>6</c:v>
                </c:pt>
                <c:pt idx="757">
                  <c:v>6</c:v>
                </c:pt>
                <c:pt idx="758">
                  <c:v>7</c:v>
                </c:pt>
                <c:pt idx="759">
                  <c:v>6</c:v>
                </c:pt>
                <c:pt idx="760">
                  <c:v>8</c:v>
                </c:pt>
                <c:pt idx="761">
                  <c:v>8</c:v>
                </c:pt>
                <c:pt idx="762">
                  <c:v>9</c:v>
                </c:pt>
                <c:pt idx="763">
                  <c:v>10</c:v>
                </c:pt>
                <c:pt idx="764">
                  <c:v>12</c:v>
                </c:pt>
                <c:pt idx="765">
                  <c:v>12</c:v>
                </c:pt>
                <c:pt idx="766">
                  <c:v>15</c:v>
                </c:pt>
                <c:pt idx="767">
                  <c:v>213</c:v>
                </c:pt>
                <c:pt idx="768">
                  <c:v>218</c:v>
                </c:pt>
                <c:pt idx="769">
                  <c:v>256</c:v>
                </c:pt>
                <c:pt idx="770">
                  <c:v>352</c:v>
                </c:pt>
                <c:pt idx="771">
                  <c:v>450</c:v>
                </c:pt>
                <c:pt idx="772">
                  <c:v>513</c:v>
                </c:pt>
                <c:pt idx="773">
                  <c:v>620</c:v>
                </c:pt>
                <c:pt idx="774">
                  <c:v>835</c:v>
                </c:pt>
                <c:pt idx="775">
                  <c:v>1060</c:v>
                </c:pt>
                <c:pt idx="776">
                  <c:v>968</c:v>
                </c:pt>
                <c:pt idx="777">
                  <c:v>894</c:v>
                </c:pt>
                <c:pt idx="778">
                  <c:v>928</c:v>
                </c:pt>
                <c:pt idx="779">
                  <c:v>1010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6</c:v>
                </c:pt>
                <c:pt idx="784">
                  <c:v>6</c:v>
                </c:pt>
                <c:pt idx="785">
                  <c:v>7</c:v>
                </c:pt>
                <c:pt idx="786">
                  <c:v>8</c:v>
                </c:pt>
                <c:pt idx="787">
                  <c:v>11</c:v>
                </c:pt>
                <c:pt idx="788">
                  <c:v>14</c:v>
                </c:pt>
                <c:pt idx="789">
                  <c:v>15</c:v>
                </c:pt>
                <c:pt idx="790">
                  <c:v>14</c:v>
                </c:pt>
                <c:pt idx="791">
                  <c:v>14</c:v>
                </c:pt>
                <c:pt idx="792">
                  <c:v>18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80</c:v>
                </c:pt>
                <c:pt idx="807">
                  <c:v>67</c:v>
                </c:pt>
                <c:pt idx="808">
                  <c:v>79</c:v>
                </c:pt>
                <c:pt idx="809">
                  <c:v>95</c:v>
                </c:pt>
                <c:pt idx="810">
                  <c:v>120</c:v>
                </c:pt>
                <c:pt idx="811">
                  <c:v>132</c:v>
                </c:pt>
                <c:pt idx="812">
                  <c:v>144</c:v>
                </c:pt>
                <c:pt idx="813">
                  <c:v>152</c:v>
                </c:pt>
                <c:pt idx="814">
                  <c:v>154</c:v>
                </c:pt>
                <c:pt idx="815">
                  <c:v>143</c:v>
                </c:pt>
                <c:pt idx="816">
                  <c:v>154</c:v>
                </c:pt>
                <c:pt idx="817">
                  <c:v>167</c:v>
                </c:pt>
                <c:pt idx="818">
                  <c:v>177</c:v>
                </c:pt>
                <c:pt idx="819">
                  <c:v>1700</c:v>
                </c:pt>
                <c:pt idx="820">
                  <c:v>1786</c:v>
                </c:pt>
                <c:pt idx="821">
                  <c:v>2032</c:v>
                </c:pt>
                <c:pt idx="822">
                  <c:v>2572</c:v>
                </c:pt>
                <c:pt idx="823">
                  <c:v>2974</c:v>
                </c:pt>
                <c:pt idx="824">
                  <c:v>3151</c:v>
                </c:pt>
                <c:pt idx="825">
                  <c:v>3302</c:v>
                </c:pt>
                <c:pt idx="826">
                  <c:v>3751</c:v>
                </c:pt>
                <c:pt idx="827">
                  <c:v>4262</c:v>
                </c:pt>
                <c:pt idx="828">
                  <c:v>4121</c:v>
                </c:pt>
                <c:pt idx="829">
                  <c:v>3978</c:v>
                </c:pt>
                <c:pt idx="830">
                  <c:v>4411</c:v>
                </c:pt>
                <c:pt idx="831">
                  <c:v>4232</c:v>
                </c:pt>
                <c:pt idx="832">
                  <c:v>2209</c:v>
                </c:pt>
                <c:pt idx="833">
                  <c:v>2241</c:v>
                </c:pt>
                <c:pt idx="834">
                  <c:v>2497</c:v>
                </c:pt>
                <c:pt idx="835">
                  <c:v>3137</c:v>
                </c:pt>
                <c:pt idx="836">
                  <c:v>3620</c:v>
                </c:pt>
                <c:pt idx="837">
                  <c:v>3750</c:v>
                </c:pt>
                <c:pt idx="838">
                  <c:v>3907</c:v>
                </c:pt>
                <c:pt idx="839">
                  <c:v>4413</c:v>
                </c:pt>
                <c:pt idx="840">
                  <c:v>4877</c:v>
                </c:pt>
                <c:pt idx="841">
                  <c:v>4776</c:v>
                </c:pt>
                <c:pt idx="842">
                  <c:v>4634</c:v>
                </c:pt>
                <c:pt idx="843">
                  <c:v>4968</c:v>
                </c:pt>
                <c:pt idx="844">
                  <c:v>4690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118</c:v>
                </c:pt>
                <c:pt idx="859">
                  <c:v>125</c:v>
                </c:pt>
                <c:pt idx="860">
                  <c:v>142</c:v>
                </c:pt>
                <c:pt idx="861">
                  <c:v>174</c:v>
                </c:pt>
                <c:pt idx="862">
                  <c:v>180</c:v>
                </c:pt>
                <c:pt idx="863">
                  <c:v>187</c:v>
                </c:pt>
                <c:pt idx="864">
                  <c:v>216</c:v>
                </c:pt>
                <c:pt idx="865">
                  <c:v>262</c:v>
                </c:pt>
                <c:pt idx="866">
                  <c:v>283</c:v>
                </c:pt>
                <c:pt idx="867">
                  <c:v>291</c:v>
                </c:pt>
                <c:pt idx="868">
                  <c:v>322</c:v>
                </c:pt>
                <c:pt idx="869">
                  <c:v>401</c:v>
                </c:pt>
                <c:pt idx="870">
                  <c:v>397</c:v>
                </c:pt>
                <c:pt idx="871">
                  <c:v>29</c:v>
                </c:pt>
                <c:pt idx="872">
                  <c:v>25</c:v>
                </c:pt>
                <c:pt idx="873">
                  <c:v>17</c:v>
                </c:pt>
                <c:pt idx="874">
                  <c:v>15</c:v>
                </c:pt>
                <c:pt idx="875">
                  <c:v>18</c:v>
                </c:pt>
                <c:pt idx="876">
                  <c:v>20</c:v>
                </c:pt>
                <c:pt idx="877">
                  <c:v>21</c:v>
                </c:pt>
                <c:pt idx="878">
                  <c:v>21</c:v>
                </c:pt>
                <c:pt idx="879">
                  <c:v>25</c:v>
                </c:pt>
                <c:pt idx="880">
                  <c:v>25</c:v>
                </c:pt>
                <c:pt idx="881">
                  <c:v>27</c:v>
                </c:pt>
                <c:pt idx="882">
                  <c:v>24</c:v>
                </c:pt>
                <c:pt idx="883">
                  <c:v>26</c:v>
                </c:pt>
                <c:pt idx="884">
                  <c:v>45</c:v>
                </c:pt>
                <c:pt idx="885">
                  <c:v>54</c:v>
                </c:pt>
                <c:pt idx="886">
                  <c:v>64</c:v>
                </c:pt>
                <c:pt idx="887">
                  <c:v>74</c:v>
                </c:pt>
                <c:pt idx="888">
                  <c:v>97</c:v>
                </c:pt>
                <c:pt idx="889">
                  <c:v>123</c:v>
                </c:pt>
                <c:pt idx="890">
                  <c:v>146</c:v>
                </c:pt>
                <c:pt idx="891">
                  <c:v>188</c:v>
                </c:pt>
                <c:pt idx="892">
                  <c:v>261</c:v>
                </c:pt>
                <c:pt idx="893">
                  <c:v>249</c:v>
                </c:pt>
                <c:pt idx="894">
                  <c:v>267</c:v>
                </c:pt>
                <c:pt idx="895">
                  <c:v>310</c:v>
                </c:pt>
                <c:pt idx="896">
                  <c:v>333</c:v>
                </c:pt>
                <c:pt idx="897">
                  <c:v>2387</c:v>
                </c:pt>
                <c:pt idx="898">
                  <c:v>2402</c:v>
                </c:pt>
                <c:pt idx="899">
                  <c:v>2610</c:v>
                </c:pt>
                <c:pt idx="900">
                  <c:v>3206</c:v>
                </c:pt>
                <c:pt idx="901">
                  <c:v>3524</c:v>
                </c:pt>
                <c:pt idx="902">
                  <c:v>3624</c:v>
                </c:pt>
                <c:pt idx="903">
                  <c:v>3746</c:v>
                </c:pt>
                <c:pt idx="904">
                  <c:v>4231</c:v>
                </c:pt>
                <c:pt idx="905">
                  <c:v>4718</c:v>
                </c:pt>
                <c:pt idx="906">
                  <c:v>4727</c:v>
                </c:pt>
                <c:pt idx="907">
                  <c:v>4668</c:v>
                </c:pt>
                <c:pt idx="908">
                  <c:v>4996</c:v>
                </c:pt>
                <c:pt idx="909">
                  <c:v>4683</c:v>
                </c:pt>
                <c:pt idx="910">
                  <c:v>13</c:v>
                </c:pt>
                <c:pt idx="911">
                  <c:v>15</c:v>
                </c:pt>
                <c:pt idx="912">
                  <c:v>15</c:v>
                </c:pt>
                <c:pt idx="913">
                  <c:v>18</c:v>
                </c:pt>
                <c:pt idx="914">
                  <c:v>26</c:v>
                </c:pt>
                <c:pt idx="915">
                  <c:v>35</c:v>
                </c:pt>
                <c:pt idx="916">
                  <c:v>48</c:v>
                </c:pt>
                <c:pt idx="917">
                  <c:v>66</c:v>
                </c:pt>
                <c:pt idx="918">
                  <c:v>69</c:v>
                </c:pt>
                <c:pt idx="919">
                  <c:v>56</c:v>
                </c:pt>
                <c:pt idx="920">
                  <c:v>70</c:v>
                </c:pt>
                <c:pt idx="921">
                  <c:v>83</c:v>
                </c:pt>
                <c:pt idx="922">
                  <c:v>83</c:v>
                </c:pt>
                <c:pt idx="923">
                  <c:v>918</c:v>
                </c:pt>
                <c:pt idx="924">
                  <c:v>1055</c:v>
                </c:pt>
                <c:pt idx="925">
                  <c:v>1223</c:v>
                </c:pt>
                <c:pt idx="926">
                  <c:v>1579</c:v>
                </c:pt>
                <c:pt idx="927">
                  <c:v>1809</c:v>
                </c:pt>
                <c:pt idx="928">
                  <c:v>2093</c:v>
                </c:pt>
                <c:pt idx="929">
                  <c:v>2293</c:v>
                </c:pt>
                <c:pt idx="930">
                  <c:v>2682</c:v>
                </c:pt>
                <c:pt idx="931">
                  <c:v>3085</c:v>
                </c:pt>
                <c:pt idx="932">
                  <c:v>2861</c:v>
                </c:pt>
                <c:pt idx="933">
                  <c:v>2442</c:v>
                </c:pt>
                <c:pt idx="934">
                  <c:v>2304</c:v>
                </c:pt>
                <c:pt idx="935">
                  <c:v>2044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339</c:v>
                </c:pt>
                <c:pt idx="950">
                  <c:v>392</c:v>
                </c:pt>
                <c:pt idx="951">
                  <c:v>353</c:v>
                </c:pt>
                <c:pt idx="952">
                  <c:v>359</c:v>
                </c:pt>
                <c:pt idx="953">
                  <c:v>342</c:v>
                </c:pt>
                <c:pt idx="954">
                  <c:v>412</c:v>
                </c:pt>
                <c:pt idx="955">
                  <c:v>435</c:v>
                </c:pt>
                <c:pt idx="956">
                  <c:v>448</c:v>
                </c:pt>
                <c:pt idx="957">
                  <c:v>474</c:v>
                </c:pt>
                <c:pt idx="958">
                  <c:v>462</c:v>
                </c:pt>
                <c:pt idx="959">
                  <c:v>438</c:v>
                </c:pt>
                <c:pt idx="960">
                  <c:v>481</c:v>
                </c:pt>
                <c:pt idx="961">
                  <c:v>478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96</c:v>
                </c:pt>
                <c:pt idx="976">
                  <c:v>105</c:v>
                </c:pt>
                <c:pt idx="977">
                  <c:v>110</c:v>
                </c:pt>
                <c:pt idx="978">
                  <c:v>116</c:v>
                </c:pt>
                <c:pt idx="979">
                  <c:v>124</c:v>
                </c:pt>
                <c:pt idx="980">
                  <c:v>138</c:v>
                </c:pt>
                <c:pt idx="981">
                  <c:v>171</c:v>
                </c:pt>
                <c:pt idx="982">
                  <c:v>184</c:v>
                </c:pt>
                <c:pt idx="983">
                  <c:v>199</c:v>
                </c:pt>
                <c:pt idx="984">
                  <c:v>190</c:v>
                </c:pt>
                <c:pt idx="985">
                  <c:v>198</c:v>
                </c:pt>
                <c:pt idx="986">
                  <c:v>215</c:v>
                </c:pt>
                <c:pt idx="987">
                  <c:v>226</c:v>
                </c:pt>
                <c:pt idx="988">
                  <c:v>19</c:v>
                </c:pt>
                <c:pt idx="989">
                  <c:v>19</c:v>
                </c:pt>
                <c:pt idx="990">
                  <c:v>20</c:v>
                </c:pt>
                <c:pt idx="991">
                  <c:v>18</c:v>
                </c:pt>
                <c:pt idx="992">
                  <c:v>20</c:v>
                </c:pt>
                <c:pt idx="993">
                  <c:v>16</c:v>
                </c:pt>
                <c:pt idx="994">
                  <c:v>16</c:v>
                </c:pt>
                <c:pt idx="995">
                  <c:v>26</c:v>
                </c:pt>
                <c:pt idx="996">
                  <c:v>26</c:v>
                </c:pt>
                <c:pt idx="997">
                  <c:v>28</c:v>
                </c:pt>
                <c:pt idx="998">
                  <c:v>27</c:v>
                </c:pt>
                <c:pt idx="999">
                  <c:v>27</c:v>
                </c:pt>
                <c:pt idx="1000">
                  <c:v>32</c:v>
                </c:pt>
                <c:pt idx="1001">
                  <c:v>16</c:v>
                </c:pt>
                <c:pt idx="1002">
                  <c:v>15</c:v>
                </c:pt>
                <c:pt idx="1003">
                  <c:v>17</c:v>
                </c:pt>
                <c:pt idx="1004">
                  <c:v>20</c:v>
                </c:pt>
                <c:pt idx="1005">
                  <c:v>20</c:v>
                </c:pt>
                <c:pt idx="1006">
                  <c:v>24</c:v>
                </c:pt>
                <c:pt idx="1007">
                  <c:v>24</c:v>
                </c:pt>
                <c:pt idx="1008">
                  <c:v>29</c:v>
                </c:pt>
                <c:pt idx="1009">
                  <c:v>34</c:v>
                </c:pt>
                <c:pt idx="1010">
                  <c:v>36</c:v>
                </c:pt>
                <c:pt idx="1011">
                  <c:v>38</c:v>
                </c:pt>
                <c:pt idx="1012">
                  <c:v>35</c:v>
                </c:pt>
                <c:pt idx="1013">
                  <c:v>30</c:v>
                </c:pt>
                <c:pt idx="1014">
                  <c:v>56</c:v>
                </c:pt>
                <c:pt idx="1015">
                  <c:v>54</c:v>
                </c:pt>
                <c:pt idx="1016">
                  <c:v>56</c:v>
                </c:pt>
                <c:pt idx="1017">
                  <c:v>55</c:v>
                </c:pt>
                <c:pt idx="1018">
                  <c:v>55</c:v>
                </c:pt>
                <c:pt idx="1019">
                  <c:v>58</c:v>
                </c:pt>
                <c:pt idx="1020">
                  <c:v>79</c:v>
                </c:pt>
                <c:pt idx="1021">
                  <c:v>89</c:v>
                </c:pt>
                <c:pt idx="1022">
                  <c:v>165</c:v>
                </c:pt>
                <c:pt idx="1023">
                  <c:v>165</c:v>
                </c:pt>
                <c:pt idx="1024">
                  <c:v>188</c:v>
                </c:pt>
                <c:pt idx="1025">
                  <c:v>221</c:v>
                </c:pt>
                <c:pt idx="1026">
                  <c:v>235</c:v>
                </c:pt>
                <c:pt idx="1027">
                  <c:v>26</c:v>
                </c:pt>
                <c:pt idx="1028">
                  <c:v>23</c:v>
                </c:pt>
                <c:pt idx="1029">
                  <c:v>20</c:v>
                </c:pt>
                <c:pt idx="1030">
                  <c:v>17</c:v>
                </c:pt>
                <c:pt idx="1031">
                  <c:v>22</c:v>
                </c:pt>
                <c:pt idx="1032">
                  <c:v>20</c:v>
                </c:pt>
                <c:pt idx="1033">
                  <c:v>30</c:v>
                </c:pt>
                <c:pt idx="1034">
                  <c:v>34</c:v>
                </c:pt>
                <c:pt idx="1035">
                  <c:v>36</c:v>
                </c:pt>
                <c:pt idx="1036">
                  <c:v>43</c:v>
                </c:pt>
                <c:pt idx="1037">
                  <c:v>45</c:v>
                </c:pt>
                <c:pt idx="1038">
                  <c:v>62</c:v>
                </c:pt>
                <c:pt idx="1039">
                  <c:v>53</c:v>
                </c:pt>
                <c:pt idx="1040">
                  <c:v>76</c:v>
                </c:pt>
                <c:pt idx="1041">
                  <c:v>83</c:v>
                </c:pt>
                <c:pt idx="1042">
                  <c:v>88</c:v>
                </c:pt>
                <c:pt idx="1043">
                  <c:v>103</c:v>
                </c:pt>
                <c:pt idx="1044">
                  <c:v>103</c:v>
                </c:pt>
                <c:pt idx="1045">
                  <c:v>109</c:v>
                </c:pt>
                <c:pt idx="1046">
                  <c:v>118</c:v>
                </c:pt>
                <c:pt idx="1047">
                  <c:v>136</c:v>
                </c:pt>
                <c:pt idx="1048">
                  <c:v>159</c:v>
                </c:pt>
                <c:pt idx="1049">
                  <c:v>173</c:v>
                </c:pt>
                <c:pt idx="1050">
                  <c:v>176</c:v>
                </c:pt>
                <c:pt idx="1051">
                  <c:v>187</c:v>
                </c:pt>
                <c:pt idx="1052">
                  <c:v>195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326</c:v>
                </c:pt>
                <c:pt idx="1067">
                  <c:v>374</c:v>
                </c:pt>
                <c:pt idx="1068">
                  <c:v>495</c:v>
                </c:pt>
                <c:pt idx="1069">
                  <c:v>706</c:v>
                </c:pt>
                <c:pt idx="1070">
                  <c:v>828</c:v>
                </c:pt>
                <c:pt idx="1071">
                  <c:v>923</c:v>
                </c:pt>
                <c:pt idx="1072">
                  <c:v>922</c:v>
                </c:pt>
                <c:pt idx="1073">
                  <c:v>1038</c:v>
                </c:pt>
                <c:pt idx="1074">
                  <c:v>1146</c:v>
                </c:pt>
                <c:pt idx="1075">
                  <c:v>977</c:v>
                </c:pt>
                <c:pt idx="1076">
                  <c:v>1026</c:v>
                </c:pt>
                <c:pt idx="1077">
                  <c:v>1096</c:v>
                </c:pt>
                <c:pt idx="1078">
                  <c:v>987</c:v>
                </c:pt>
                <c:pt idx="1079">
                  <c:v>2961</c:v>
                </c:pt>
                <c:pt idx="1080">
                  <c:v>2612</c:v>
                </c:pt>
                <c:pt idx="1081">
                  <c:v>3156</c:v>
                </c:pt>
                <c:pt idx="1082">
                  <c:v>4020</c:v>
                </c:pt>
                <c:pt idx="1083">
                  <c:v>4567</c:v>
                </c:pt>
                <c:pt idx="1084">
                  <c:v>5329</c:v>
                </c:pt>
                <c:pt idx="1085">
                  <c:v>5205</c:v>
                </c:pt>
                <c:pt idx="1086">
                  <c:v>6182</c:v>
                </c:pt>
                <c:pt idx="1087">
                  <c:v>4959</c:v>
                </c:pt>
                <c:pt idx="1088">
                  <c:v>3696</c:v>
                </c:pt>
                <c:pt idx="1089">
                  <c:v>3730</c:v>
                </c:pt>
                <c:pt idx="1090">
                  <c:v>4051</c:v>
                </c:pt>
                <c:pt idx="1091">
                  <c:v>3872</c:v>
                </c:pt>
                <c:pt idx="1092">
                  <c:v>20</c:v>
                </c:pt>
                <c:pt idx="1093">
                  <c:v>21</c:v>
                </c:pt>
                <c:pt idx="1094">
                  <c:v>21</c:v>
                </c:pt>
                <c:pt idx="1095">
                  <c:v>24</c:v>
                </c:pt>
                <c:pt idx="1096">
                  <c:v>29</c:v>
                </c:pt>
                <c:pt idx="1097">
                  <c:v>32</c:v>
                </c:pt>
                <c:pt idx="1098">
                  <c:v>33</c:v>
                </c:pt>
                <c:pt idx="1099">
                  <c:v>40</c:v>
                </c:pt>
                <c:pt idx="1100">
                  <c:v>43</c:v>
                </c:pt>
                <c:pt idx="1101">
                  <c:v>44</c:v>
                </c:pt>
                <c:pt idx="1102">
                  <c:v>52</c:v>
                </c:pt>
                <c:pt idx="1103">
                  <c:v>62</c:v>
                </c:pt>
                <c:pt idx="1104">
                  <c:v>61</c:v>
                </c:pt>
                <c:pt idx="1105">
                  <c:v>15</c:v>
                </c:pt>
                <c:pt idx="1106">
                  <c:v>17</c:v>
                </c:pt>
                <c:pt idx="1107">
                  <c:v>20</c:v>
                </c:pt>
                <c:pt idx="1108">
                  <c:v>27</c:v>
                </c:pt>
                <c:pt idx="1109">
                  <c:v>27</c:v>
                </c:pt>
                <c:pt idx="1110">
                  <c:v>36</c:v>
                </c:pt>
                <c:pt idx="1111">
                  <c:v>47</c:v>
                </c:pt>
                <c:pt idx="1112">
                  <c:v>58</c:v>
                </c:pt>
                <c:pt idx="1113">
                  <c:v>61</c:v>
                </c:pt>
                <c:pt idx="1114">
                  <c:v>64</c:v>
                </c:pt>
                <c:pt idx="1115">
                  <c:v>86</c:v>
                </c:pt>
                <c:pt idx="1116">
                  <c:v>99</c:v>
                </c:pt>
                <c:pt idx="1117">
                  <c:v>108</c:v>
                </c:pt>
                <c:pt idx="1118">
                  <c:v>231</c:v>
                </c:pt>
                <c:pt idx="1119">
                  <c:v>294</c:v>
                </c:pt>
                <c:pt idx="1120">
                  <c:v>102</c:v>
                </c:pt>
                <c:pt idx="1121">
                  <c:v>97</c:v>
                </c:pt>
                <c:pt idx="1122">
                  <c:v>117</c:v>
                </c:pt>
                <c:pt idx="1123">
                  <c:v>156</c:v>
                </c:pt>
                <c:pt idx="1124">
                  <c:v>174</c:v>
                </c:pt>
                <c:pt idx="1125">
                  <c:v>220</c:v>
                </c:pt>
                <c:pt idx="1126">
                  <c:v>313</c:v>
                </c:pt>
                <c:pt idx="1127">
                  <c:v>357</c:v>
                </c:pt>
                <c:pt idx="1128">
                  <c:v>416</c:v>
                </c:pt>
                <c:pt idx="1129">
                  <c:v>483</c:v>
                </c:pt>
                <c:pt idx="1130">
                  <c:v>490</c:v>
                </c:pt>
                <c:pt idx="1131">
                  <c:v>7</c:v>
                </c:pt>
                <c:pt idx="1132">
                  <c:v>8</c:v>
                </c:pt>
                <c:pt idx="1133">
                  <c:v>9</c:v>
                </c:pt>
                <c:pt idx="1134">
                  <c:v>16</c:v>
                </c:pt>
                <c:pt idx="1135">
                  <c:v>55</c:v>
                </c:pt>
                <c:pt idx="1136">
                  <c:v>55</c:v>
                </c:pt>
                <c:pt idx="1137">
                  <c:v>58</c:v>
                </c:pt>
                <c:pt idx="1138">
                  <c:v>95</c:v>
                </c:pt>
                <c:pt idx="1139">
                  <c:v>142</c:v>
                </c:pt>
                <c:pt idx="1140">
                  <c:v>143</c:v>
                </c:pt>
                <c:pt idx="1141">
                  <c:v>141</c:v>
                </c:pt>
                <c:pt idx="1142">
                  <c:v>160</c:v>
                </c:pt>
                <c:pt idx="1143">
                  <c:v>226</c:v>
                </c:pt>
                <c:pt idx="1144">
                  <c:v>1572</c:v>
                </c:pt>
                <c:pt idx="1145">
                  <c:v>1848</c:v>
                </c:pt>
                <c:pt idx="1146">
                  <c:v>2221</c:v>
                </c:pt>
                <c:pt idx="1147">
                  <c:v>2918</c:v>
                </c:pt>
                <c:pt idx="1148">
                  <c:v>3487</c:v>
                </c:pt>
                <c:pt idx="1149">
                  <c:v>3734</c:v>
                </c:pt>
                <c:pt idx="1150">
                  <c:v>3982</c:v>
                </c:pt>
                <c:pt idx="1151">
                  <c:v>4733</c:v>
                </c:pt>
                <c:pt idx="1152">
                  <c:v>5393</c:v>
                </c:pt>
                <c:pt idx="1153">
                  <c:v>5040</c:v>
                </c:pt>
                <c:pt idx="1154">
                  <c:v>4320</c:v>
                </c:pt>
                <c:pt idx="1155">
                  <c:v>4306</c:v>
                </c:pt>
                <c:pt idx="1156">
                  <c:v>3708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1454</c:v>
                </c:pt>
                <c:pt idx="1171">
                  <c:v>1499</c:v>
                </c:pt>
                <c:pt idx="1172">
                  <c:v>1334</c:v>
                </c:pt>
                <c:pt idx="1173">
                  <c:v>1364</c:v>
                </c:pt>
                <c:pt idx="1174">
                  <c:v>1410</c:v>
                </c:pt>
                <c:pt idx="1175">
                  <c:v>1480</c:v>
                </c:pt>
                <c:pt idx="1176">
                  <c:v>1524</c:v>
                </c:pt>
                <c:pt idx="1177">
                  <c:v>1730</c:v>
                </c:pt>
                <c:pt idx="1178">
                  <c:v>2076</c:v>
                </c:pt>
                <c:pt idx="1179">
                  <c:v>1973</c:v>
                </c:pt>
                <c:pt idx="1180">
                  <c:v>2165</c:v>
                </c:pt>
                <c:pt idx="1181">
                  <c:v>2373</c:v>
                </c:pt>
                <c:pt idx="1182">
                  <c:v>2289</c:v>
                </c:pt>
                <c:pt idx="1183">
                  <c:v>1527</c:v>
                </c:pt>
                <c:pt idx="1184">
                  <c:v>1590</c:v>
                </c:pt>
                <c:pt idx="1185">
                  <c:v>1761</c:v>
                </c:pt>
                <c:pt idx="1186">
                  <c:v>2157</c:v>
                </c:pt>
                <c:pt idx="1187">
                  <c:v>2549</c:v>
                </c:pt>
                <c:pt idx="1188">
                  <c:v>2672</c:v>
                </c:pt>
                <c:pt idx="1189">
                  <c:v>2818</c:v>
                </c:pt>
                <c:pt idx="1190">
                  <c:v>3058</c:v>
                </c:pt>
                <c:pt idx="1191">
                  <c:v>3441</c:v>
                </c:pt>
                <c:pt idx="1192">
                  <c:v>3306</c:v>
                </c:pt>
                <c:pt idx="1193">
                  <c:v>3205</c:v>
                </c:pt>
                <c:pt idx="1194">
                  <c:v>3339</c:v>
                </c:pt>
                <c:pt idx="1195">
                  <c:v>3032</c:v>
                </c:pt>
                <c:pt idx="1196">
                  <c:v>189</c:v>
                </c:pt>
                <c:pt idx="1197">
                  <c:v>178</c:v>
                </c:pt>
                <c:pt idx="1198">
                  <c:v>180</c:v>
                </c:pt>
                <c:pt idx="1199">
                  <c:v>162</c:v>
                </c:pt>
                <c:pt idx="1200">
                  <c:v>183</c:v>
                </c:pt>
                <c:pt idx="1201">
                  <c:v>170</c:v>
                </c:pt>
                <c:pt idx="1202">
                  <c:v>187</c:v>
                </c:pt>
                <c:pt idx="1203">
                  <c:v>230</c:v>
                </c:pt>
                <c:pt idx="1204">
                  <c:v>272</c:v>
                </c:pt>
                <c:pt idx="1205">
                  <c:v>229</c:v>
                </c:pt>
                <c:pt idx="1206">
                  <c:v>255</c:v>
                </c:pt>
                <c:pt idx="1207">
                  <c:v>273</c:v>
                </c:pt>
                <c:pt idx="1208">
                  <c:v>318</c:v>
                </c:pt>
                <c:pt idx="1209">
                  <c:v>2834</c:v>
                </c:pt>
                <c:pt idx="1210">
                  <c:v>2554</c:v>
                </c:pt>
                <c:pt idx="1211">
                  <c:v>2455</c:v>
                </c:pt>
                <c:pt idx="1212">
                  <c:v>2693</c:v>
                </c:pt>
                <c:pt idx="1213">
                  <c:v>2914</c:v>
                </c:pt>
                <c:pt idx="1214">
                  <c:v>2928</c:v>
                </c:pt>
                <c:pt idx="1215">
                  <c:v>2794</c:v>
                </c:pt>
                <c:pt idx="1216">
                  <c:v>2801</c:v>
                </c:pt>
                <c:pt idx="1217">
                  <c:v>3259</c:v>
                </c:pt>
                <c:pt idx="1218">
                  <c:v>3746</c:v>
                </c:pt>
                <c:pt idx="1219">
                  <c:v>4115</c:v>
                </c:pt>
                <c:pt idx="1220">
                  <c:v>4641</c:v>
                </c:pt>
                <c:pt idx="1221">
                  <c:v>4752</c:v>
                </c:pt>
                <c:pt idx="1222">
                  <c:v>171</c:v>
                </c:pt>
                <c:pt idx="1223">
                  <c:v>184</c:v>
                </c:pt>
                <c:pt idx="1224">
                  <c:v>189</c:v>
                </c:pt>
                <c:pt idx="1225">
                  <c:v>187</c:v>
                </c:pt>
                <c:pt idx="1226">
                  <c:v>203</c:v>
                </c:pt>
                <c:pt idx="1227">
                  <c:v>213</c:v>
                </c:pt>
                <c:pt idx="1228">
                  <c:v>224</c:v>
                </c:pt>
                <c:pt idx="1229">
                  <c:v>252</c:v>
                </c:pt>
                <c:pt idx="1230">
                  <c:v>326</c:v>
                </c:pt>
                <c:pt idx="1231">
                  <c:v>368</c:v>
                </c:pt>
                <c:pt idx="1232">
                  <c:v>361</c:v>
                </c:pt>
                <c:pt idx="1233">
                  <c:v>386</c:v>
                </c:pt>
                <c:pt idx="1234">
                  <c:v>388</c:v>
                </c:pt>
                <c:pt idx="1235">
                  <c:v>52</c:v>
                </c:pt>
                <c:pt idx="1236">
                  <c:v>53</c:v>
                </c:pt>
                <c:pt idx="1237">
                  <c:v>61</c:v>
                </c:pt>
                <c:pt idx="1238">
                  <c:v>77</c:v>
                </c:pt>
                <c:pt idx="1239">
                  <c:v>114</c:v>
                </c:pt>
                <c:pt idx="1240">
                  <c:v>154</c:v>
                </c:pt>
                <c:pt idx="1241">
                  <c:v>210</c:v>
                </c:pt>
                <c:pt idx="1242">
                  <c:v>233</c:v>
                </c:pt>
                <c:pt idx="1243">
                  <c:v>332</c:v>
                </c:pt>
                <c:pt idx="1244">
                  <c:v>328</c:v>
                </c:pt>
                <c:pt idx="1245">
                  <c:v>398</c:v>
                </c:pt>
                <c:pt idx="1246">
                  <c:v>458</c:v>
                </c:pt>
                <c:pt idx="1247">
                  <c:v>521</c:v>
                </c:pt>
                <c:pt idx="1248">
                  <c:v>19</c:v>
                </c:pt>
                <c:pt idx="1249">
                  <c:v>19</c:v>
                </c:pt>
                <c:pt idx="1250">
                  <c:v>18</c:v>
                </c:pt>
                <c:pt idx="1251">
                  <c:v>20</c:v>
                </c:pt>
                <c:pt idx="1252">
                  <c:v>20</c:v>
                </c:pt>
                <c:pt idx="1253">
                  <c:v>23</c:v>
                </c:pt>
                <c:pt idx="1254">
                  <c:v>28</c:v>
                </c:pt>
                <c:pt idx="1255">
                  <c:v>32</c:v>
                </c:pt>
                <c:pt idx="1256">
                  <c:v>33</c:v>
                </c:pt>
                <c:pt idx="1257">
                  <c:v>36</c:v>
                </c:pt>
                <c:pt idx="1258">
                  <c:v>35</c:v>
                </c:pt>
                <c:pt idx="1259">
                  <c:v>35</c:v>
                </c:pt>
                <c:pt idx="1260">
                  <c:v>45</c:v>
                </c:pt>
                <c:pt idx="1261">
                  <c:v>65</c:v>
                </c:pt>
                <c:pt idx="1262">
                  <c:v>67</c:v>
                </c:pt>
                <c:pt idx="1263">
                  <c:v>76</c:v>
                </c:pt>
                <c:pt idx="1264">
                  <c:v>103</c:v>
                </c:pt>
                <c:pt idx="1265">
                  <c:v>119</c:v>
                </c:pt>
                <c:pt idx="1266">
                  <c:v>118</c:v>
                </c:pt>
                <c:pt idx="1267">
                  <c:v>124</c:v>
                </c:pt>
                <c:pt idx="1268">
                  <c:v>160</c:v>
                </c:pt>
                <c:pt idx="1269">
                  <c:v>183</c:v>
                </c:pt>
                <c:pt idx="1270">
                  <c:v>143</c:v>
                </c:pt>
                <c:pt idx="1271">
                  <c:v>162</c:v>
                </c:pt>
                <c:pt idx="1272">
                  <c:v>181</c:v>
                </c:pt>
                <c:pt idx="1273">
                  <c:v>187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494</c:v>
                </c:pt>
                <c:pt idx="1288">
                  <c:v>634</c:v>
                </c:pt>
                <c:pt idx="1289">
                  <c:v>661</c:v>
                </c:pt>
                <c:pt idx="1290">
                  <c:v>728</c:v>
                </c:pt>
                <c:pt idx="1291">
                  <c:v>743</c:v>
                </c:pt>
                <c:pt idx="1292">
                  <c:v>834</c:v>
                </c:pt>
                <c:pt idx="1293">
                  <c:v>943</c:v>
                </c:pt>
                <c:pt idx="1294">
                  <c:v>954</c:v>
                </c:pt>
                <c:pt idx="1295">
                  <c:v>1049</c:v>
                </c:pt>
                <c:pt idx="1296">
                  <c:v>1463</c:v>
                </c:pt>
                <c:pt idx="1297">
                  <c:v>1116</c:v>
                </c:pt>
                <c:pt idx="1298">
                  <c:v>1349</c:v>
                </c:pt>
                <c:pt idx="1299">
                  <c:v>1428</c:v>
                </c:pt>
                <c:pt idx="1300">
                  <c:v>13</c:v>
                </c:pt>
                <c:pt idx="1301">
                  <c:v>15</c:v>
                </c:pt>
                <c:pt idx="1302">
                  <c:v>17</c:v>
                </c:pt>
                <c:pt idx="1303">
                  <c:v>21</c:v>
                </c:pt>
                <c:pt idx="1304">
                  <c:v>25</c:v>
                </c:pt>
                <c:pt idx="1305">
                  <c:v>28</c:v>
                </c:pt>
                <c:pt idx="1306">
                  <c:v>38</c:v>
                </c:pt>
                <c:pt idx="1307">
                  <c:v>51</c:v>
                </c:pt>
                <c:pt idx="1308">
                  <c:v>60</c:v>
                </c:pt>
                <c:pt idx="1309">
                  <c:v>61</c:v>
                </c:pt>
                <c:pt idx="1310">
                  <c:v>60</c:v>
                </c:pt>
                <c:pt idx="1311">
                  <c:v>71</c:v>
                </c:pt>
                <c:pt idx="1312">
                  <c:v>84</c:v>
                </c:pt>
                <c:pt idx="1313">
                  <c:v>11</c:v>
                </c:pt>
                <c:pt idx="1314">
                  <c:v>13</c:v>
                </c:pt>
                <c:pt idx="1315">
                  <c:v>13</c:v>
                </c:pt>
                <c:pt idx="1316">
                  <c:v>18</c:v>
                </c:pt>
                <c:pt idx="1317">
                  <c:v>19</c:v>
                </c:pt>
                <c:pt idx="1318">
                  <c:v>20</c:v>
                </c:pt>
                <c:pt idx="1319">
                  <c:v>25</c:v>
                </c:pt>
                <c:pt idx="1320">
                  <c:v>29</c:v>
                </c:pt>
                <c:pt idx="1321">
                  <c:v>36</c:v>
                </c:pt>
                <c:pt idx="1322">
                  <c:v>34</c:v>
                </c:pt>
                <c:pt idx="1323">
                  <c:v>29</c:v>
                </c:pt>
                <c:pt idx="1324">
                  <c:v>35</c:v>
                </c:pt>
                <c:pt idx="1325">
                  <c:v>40</c:v>
                </c:pt>
                <c:pt idx="1326">
                  <c:v>197</c:v>
                </c:pt>
                <c:pt idx="1327">
                  <c:v>215</c:v>
                </c:pt>
                <c:pt idx="1328">
                  <c:v>248</c:v>
                </c:pt>
                <c:pt idx="1329">
                  <c:v>295</c:v>
                </c:pt>
                <c:pt idx="1330">
                  <c:v>387</c:v>
                </c:pt>
                <c:pt idx="1331">
                  <c:v>442</c:v>
                </c:pt>
                <c:pt idx="1332">
                  <c:v>590</c:v>
                </c:pt>
                <c:pt idx="1333">
                  <c:v>883</c:v>
                </c:pt>
                <c:pt idx="1334">
                  <c:v>979</c:v>
                </c:pt>
                <c:pt idx="1335">
                  <c:v>784</c:v>
                </c:pt>
                <c:pt idx="1336">
                  <c:v>742</c:v>
                </c:pt>
                <c:pt idx="1337">
                  <c:v>826</c:v>
                </c:pt>
                <c:pt idx="1338">
                  <c:v>792</c:v>
                </c:pt>
                <c:pt idx="1339">
                  <c:v>579</c:v>
                </c:pt>
                <c:pt idx="1340">
                  <c:v>571</c:v>
                </c:pt>
                <c:pt idx="1341">
                  <c:v>546</c:v>
                </c:pt>
                <c:pt idx="1342">
                  <c:v>498</c:v>
                </c:pt>
                <c:pt idx="1343">
                  <c:v>458</c:v>
                </c:pt>
                <c:pt idx="1344">
                  <c:v>420</c:v>
                </c:pt>
                <c:pt idx="1345">
                  <c:v>443</c:v>
                </c:pt>
                <c:pt idx="1346">
                  <c:v>480</c:v>
                </c:pt>
                <c:pt idx="1347">
                  <c:v>529</c:v>
                </c:pt>
                <c:pt idx="1348">
                  <c:v>604</c:v>
                </c:pt>
                <c:pt idx="1349">
                  <c:v>620</c:v>
                </c:pt>
                <c:pt idx="1350">
                  <c:v>646</c:v>
                </c:pt>
                <c:pt idx="1351">
                  <c:v>675</c:v>
                </c:pt>
                <c:pt idx="1352">
                  <c:v>29</c:v>
                </c:pt>
                <c:pt idx="1353">
                  <c:v>28</c:v>
                </c:pt>
                <c:pt idx="1354">
                  <c:v>24</c:v>
                </c:pt>
                <c:pt idx="1355">
                  <c:v>36</c:v>
                </c:pt>
                <c:pt idx="1356">
                  <c:v>45</c:v>
                </c:pt>
                <c:pt idx="1357">
                  <c:v>45</c:v>
                </c:pt>
                <c:pt idx="1358">
                  <c:v>52</c:v>
                </c:pt>
                <c:pt idx="1359">
                  <c:v>69</c:v>
                </c:pt>
                <c:pt idx="1360">
                  <c:v>73</c:v>
                </c:pt>
                <c:pt idx="1361">
                  <c:v>84</c:v>
                </c:pt>
                <c:pt idx="1362">
                  <c:v>118</c:v>
                </c:pt>
                <c:pt idx="1363">
                  <c:v>146</c:v>
                </c:pt>
                <c:pt idx="1364">
                  <c:v>138</c:v>
                </c:pt>
                <c:pt idx="1365">
                  <c:v>11</c:v>
                </c:pt>
                <c:pt idx="1366">
                  <c:v>11</c:v>
                </c:pt>
                <c:pt idx="1367">
                  <c:v>9</c:v>
                </c:pt>
                <c:pt idx="1368">
                  <c:v>5</c:v>
                </c:pt>
                <c:pt idx="1369">
                  <c:v>13</c:v>
                </c:pt>
                <c:pt idx="1370">
                  <c:v>13</c:v>
                </c:pt>
                <c:pt idx="1371">
                  <c:v>18</c:v>
                </c:pt>
                <c:pt idx="1372">
                  <c:v>21</c:v>
                </c:pt>
                <c:pt idx="1373">
                  <c:v>27</c:v>
                </c:pt>
                <c:pt idx="1374">
                  <c:v>43</c:v>
                </c:pt>
                <c:pt idx="1375">
                  <c:v>43</c:v>
                </c:pt>
                <c:pt idx="1376">
                  <c:v>59</c:v>
                </c:pt>
                <c:pt idx="1377">
                  <c:v>65</c:v>
                </c:pt>
                <c:pt idx="1378">
                  <c:v>252</c:v>
                </c:pt>
                <c:pt idx="1379">
                  <c:v>261</c:v>
                </c:pt>
                <c:pt idx="1380">
                  <c:v>185</c:v>
                </c:pt>
                <c:pt idx="1381">
                  <c:v>194</c:v>
                </c:pt>
                <c:pt idx="1382">
                  <c:v>205</c:v>
                </c:pt>
                <c:pt idx="1383">
                  <c:v>213</c:v>
                </c:pt>
                <c:pt idx="1384">
                  <c:v>237</c:v>
                </c:pt>
                <c:pt idx="1385">
                  <c:v>276</c:v>
                </c:pt>
                <c:pt idx="1386">
                  <c:v>318</c:v>
                </c:pt>
                <c:pt idx="1387">
                  <c:v>349</c:v>
                </c:pt>
                <c:pt idx="1388">
                  <c:v>389</c:v>
                </c:pt>
                <c:pt idx="1389">
                  <c:v>211</c:v>
                </c:pt>
                <c:pt idx="1390">
                  <c:v>578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212</c:v>
                </c:pt>
                <c:pt idx="1405">
                  <c:v>220</c:v>
                </c:pt>
                <c:pt idx="1406">
                  <c:v>263</c:v>
                </c:pt>
                <c:pt idx="1407">
                  <c:v>351</c:v>
                </c:pt>
                <c:pt idx="1408">
                  <c:v>374</c:v>
                </c:pt>
                <c:pt idx="1409">
                  <c:v>446</c:v>
                </c:pt>
                <c:pt idx="1410">
                  <c:v>552</c:v>
                </c:pt>
                <c:pt idx="1411">
                  <c:v>725</c:v>
                </c:pt>
                <c:pt idx="1412">
                  <c:v>934</c:v>
                </c:pt>
                <c:pt idx="1413">
                  <c:v>836</c:v>
                </c:pt>
                <c:pt idx="1414">
                  <c:v>782</c:v>
                </c:pt>
                <c:pt idx="1415">
                  <c:v>887</c:v>
                </c:pt>
                <c:pt idx="1416">
                  <c:v>859</c:v>
                </c:pt>
                <c:pt idx="1417">
                  <c:v>3495</c:v>
                </c:pt>
                <c:pt idx="1418">
                  <c:v>3405</c:v>
                </c:pt>
                <c:pt idx="1419">
                  <c:v>4202</c:v>
                </c:pt>
                <c:pt idx="1420">
                  <c:v>4984</c:v>
                </c:pt>
                <c:pt idx="1421">
                  <c:v>6145</c:v>
                </c:pt>
                <c:pt idx="1422">
                  <c:v>6485</c:v>
                </c:pt>
                <c:pt idx="1423">
                  <c:v>7029</c:v>
                </c:pt>
                <c:pt idx="1424">
                  <c:v>7326</c:v>
                </c:pt>
                <c:pt idx="1425">
                  <c:v>8305</c:v>
                </c:pt>
                <c:pt idx="1426">
                  <c:v>8127</c:v>
                </c:pt>
                <c:pt idx="1427">
                  <c:v>7592</c:v>
                </c:pt>
                <c:pt idx="1428">
                  <c:v>7751</c:v>
                </c:pt>
                <c:pt idx="1429">
                  <c:v>7452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12</c:v>
                </c:pt>
                <c:pt idx="1444">
                  <c:v>14</c:v>
                </c:pt>
                <c:pt idx="1445">
                  <c:v>14</c:v>
                </c:pt>
                <c:pt idx="1446">
                  <c:v>15</c:v>
                </c:pt>
                <c:pt idx="1447">
                  <c:v>12</c:v>
                </c:pt>
                <c:pt idx="1448">
                  <c:v>13</c:v>
                </c:pt>
                <c:pt idx="1449">
                  <c:v>15</c:v>
                </c:pt>
                <c:pt idx="1450">
                  <c:v>19</c:v>
                </c:pt>
                <c:pt idx="1451">
                  <c:v>20</c:v>
                </c:pt>
                <c:pt idx="1452">
                  <c:v>19</c:v>
                </c:pt>
                <c:pt idx="1453">
                  <c:v>19</c:v>
                </c:pt>
                <c:pt idx="1454">
                  <c:v>19</c:v>
                </c:pt>
                <c:pt idx="1455">
                  <c:v>18</c:v>
                </c:pt>
                <c:pt idx="1456">
                  <c:v>9</c:v>
                </c:pt>
                <c:pt idx="1457">
                  <c:v>8</c:v>
                </c:pt>
                <c:pt idx="1458">
                  <c:v>11</c:v>
                </c:pt>
                <c:pt idx="1459">
                  <c:v>13</c:v>
                </c:pt>
                <c:pt idx="1460">
                  <c:v>16</c:v>
                </c:pt>
                <c:pt idx="1461">
                  <c:v>17</c:v>
                </c:pt>
                <c:pt idx="1462">
                  <c:v>21</c:v>
                </c:pt>
                <c:pt idx="1463">
                  <c:v>18</c:v>
                </c:pt>
                <c:pt idx="1464">
                  <c:v>25</c:v>
                </c:pt>
                <c:pt idx="1465">
                  <c:v>29</c:v>
                </c:pt>
                <c:pt idx="1466">
                  <c:v>30</c:v>
                </c:pt>
                <c:pt idx="1467">
                  <c:v>30</c:v>
                </c:pt>
                <c:pt idx="1468">
                  <c:v>25</c:v>
                </c:pt>
                <c:pt idx="1469">
                  <c:v>120</c:v>
                </c:pt>
                <c:pt idx="1470">
                  <c:v>130</c:v>
                </c:pt>
                <c:pt idx="1471">
                  <c:v>138</c:v>
                </c:pt>
                <c:pt idx="1472">
                  <c:v>172</c:v>
                </c:pt>
                <c:pt idx="1473">
                  <c:v>181</c:v>
                </c:pt>
                <c:pt idx="1474">
                  <c:v>179</c:v>
                </c:pt>
                <c:pt idx="1475">
                  <c:v>222</c:v>
                </c:pt>
                <c:pt idx="1476">
                  <c:v>256</c:v>
                </c:pt>
                <c:pt idx="1477">
                  <c:v>288</c:v>
                </c:pt>
                <c:pt idx="1478">
                  <c:v>285</c:v>
                </c:pt>
                <c:pt idx="1479">
                  <c:v>345</c:v>
                </c:pt>
                <c:pt idx="1480">
                  <c:v>384</c:v>
                </c:pt>
                <c:pt idx="1481">
                  <c:v>410</c:v>
                </c:pt>
                <c:pt idx="1482">
                  <c:v>162</c:v>
                </c:pt>
                <c:pt idx="1483">
                  <c:v>153</c:v>
                </c:pt>
                <c:pt idx="1484">
                  <c:v>152</c:v>
                </c:pt>
                <c:pt idx="1485">
                  <c:v>199</c:v>
                </c:pt>
                <c:pt idx="1486">
                  <c:v>217</c:v>
                </c:pt>
                <c:pt idx="1487">
                  <c:v>235</c:v>
                </c:pt>
                <c:pt idx="1488">
                  <c:v>287</c:v>
                </c:pt>
                <c:pt idx="1489">
                  <c:v>315</c:v>
                </c:pt>
                <c:pt idx="1490">
                  <c:v>475</c:v>
                </c:pt>
                <c:pt idx="1491">
                  <c:v>475</c:v>
                </c:pt>
                <c:pt idx="1492">
                  <c:v>379</c:v>
                </c:pt>
                <c:pt idx="1493">
                  <c:v>525</c:v>
                </c:pt>
                <c:pt idx="1494">
                  <c:v>558</c:v>
                </c:pt>
                <c:pt idx="1495">
                  <c:v>16</c:v>
                </c:pt>
                <c:pt idx="1496">
                  <c:v>18</c:v>
                </c:pt>
                <c:pt idx="1497">
                  <c:v>19</c:v>
                </c:pt>
                <c:pt idx="1498">
                  <c:v>24</c:v>
                </c:pt>
                <c:pt idx="1499">
                  <c:v>27</c:v>
                </c:pt>
                <c:pt idx="1500">
                  <c:v>29</c:v>
                </c:pt>
                <c:pt idx="1501">
                  <c:v>33</c:v>
                </c:pt>
                <c:pt idx="1502">
                  <c:v>39</c:v>
                </c:pt>
                <c:pt idx="1503">
                  <c:v>45</c:v>
                </c:pt>
                <c:pt idx="1504">
                  <c:v>45</c:v>
                </c:pt>
                <c:pt idx="1505">
                  <c:v>46</c:v>
                </c:pt>
                <c:pt idx="1506">
                  <c:v>51</c:v>
                </c:pt>
                <c:pt idx="1507">
                  <c:v>42</c:v>
                </c:pt>
                <c:pt idx="1508">
                  <c:v>643</c:v>
                </c:pt>
                <c:pt idx="1509">
                  <c:v>675</c:v>
                </c:pt>
                <c:pt idx="1510">
                  <c:v>839</c:v>
                </c:pt>
                <c:pt idx="1511">
                  <c:v>1074</c:v>
                </c:pt>
                <c:pt idx="1512">
                  <c:v>1247</c:v>
                </c:pt>
                <c:pt idx="1513">
                  <c:v>1394</c:v>
                </c:pt>
                <c:pt idx="1514">
                  <c:v>1445</c:v>
                </c:pt>
                <c:pt idx="1515">
                  <c:v>1580</c:v>
                </c:pt>
                <c:pt idx="1516">
                  <c:v>1596</c:v>
                </c:pt>
                <c:pt idx="1517">
                  <c:v>1669</c:v>
                </c:pt>
                <c:pt idx="1518">
                  <c:v>1707</c:v>
                </c:pt>
                <c:pt idx="1519">
                  <c:v>1900</c:v>
                </c:pt>
                <c:pt idx="1520">
                  <c:v>1835</c:v>
                </c:pt>
                <c:pt idx="1521">
                  <c:v>466</c:v>
                </c:pt>
                <c:pt idx="1522">
                  <c:v>412</c:v>
                </c:pt>
                <c:pt idx="1523">
                  <c:v>418</c:v>
                </c:pt>
                <c:pt idx="1524">
                  <c:v>411</c:v>
                </c:pt>
                <c:pt idx="1525">
                  <c:v>449</c:v>
                </c:pt>
                <c:pt idx="1526">
                  <c:v>462</c:v>
                </c:pt>
                <c:pt idx="1527">
                  <c:v>547</c:v>
                </c:pt>
                <c:pt idx="1528">
                  <c:v>587</c:v>
                </c:pt>
                <c:pt idx="1529">
                  <c:v>569</c:v>
                </c:pt>
                <c:pt idx="1530">
                  <c:v>551</c:v>
                </c:pt>
                <c:pt idx="1531">
                  <c:v>542</c:v>
                </c:pt>
                <c:pt idx="1532">
                  <c:v>567</c:v>
                </c:pt>
                <c:pt idx="1533">
                  <c:v>590</c:v>
                </c:pt>
                <c:pt idx="1534">
                  <c:v>24</c:v>
                </c:pt>
                <c:pt idx="1535">
                  <c:v>19</c:v>
                </c:pt>
                <c:pt idx="1536">
                  <c:v>24</c:v>
                </c:pt>
                <c:pt idx="1537">
                  <c:v>23</c:v>
                </c:pt>
                <c:pt idx="1538">
                  <c:v>28</c:v>
                </c:pt>
                <c:pt idx="1539">
                  <c:v>29</c:v>
                </c:pt>
                <c:pt idx="1540">
                  <c:v>30</c:v>
                </c:pt>
                <c:pt idx="1541">
                  <c:v>37</c:v>
                </c:pt>
                <c:pt idx="1542">
                  <c:v>46</c:v>
                </c:pt>
                <c:pt idx="1543">
                  <c:v>46</c:v>
                </c:pt>
                <c:pt idx="1544">
                  <c:v>58</c:v>
                </c:pt>
                <c:pt idx="1545">
                  <c:v>51</c:v>
                </c:pt>
                <c:pt idx="1546">
                  <c:v>52</c:v>
                </c:pt>
                <c:pt idx="1547">
                  <c:v>146</c:v>
                </c:pt>
                <c:pt idx="1548">
                  <c:v>147</c:v>
                </c:pt>
                <c:pt idx="1549">
                  <c:v>168</c:v>
                </c:pt>
                <c:pt idx="1550">
                  <c:v>188</c:v>
                </c:pt>
                <c:pt idx="1551">
                  <c:v>227</c:v>
                </c:pt>
                <c:pt idx="1552">
                  <c:v>239</c:v>
                </c:pt>
                <c:pt idx="1553">
                  <c:v>269</c:v>
                </c:pt>
                <c:pt idx="1554">
                  <c:v>316</c:v>
                </c:pt>
                <c:pt idx="1555">
                  <c:v>362</c:v>
                </c:pt>
                <c:pt idx="1556">
                  <c:v>357</c:v>
                </c:pt>
                <c:pt idx="1557">
                  <c:v>427</c:v>
                </c:pt>
                <c:pt idx="1558">
                  <c:v>450</c:v>
                </c:pt>
                <c:pt idx="1559">
                  <c:v>444</c:v>
                </c:pt>
                <c:pt idx="1560">
                  <c:v>328</c:v>
                </c:pt>
                <c:pt idx="1561">
                  <c:v>373</c:v>
                </c:pt>
                <c:pt idx="1562">
                  <c:v>396</c:v>
                </c:pt>
                <c:pt idx="1563">
                  <c:v>397</c:v>
                </c:pt>
                <c:pt idx="1564">
                  <c:v>441</c:v>
                </c:pt>
                <c:pt idx="1565">
                  <c:v>478</c:v>
                </c:pt>
                <c:pt idx="1566">
                  <c:v>515</c:v>
                </c:pt>
                <c:pt idx="1567">
                  <c:v>565</c:v>
                </c:pt>
                <c:pt idx="1568">
                  <c:v>598</c:v>
                </c:pt>
                <c:pt idx="1569">
                  <c:v>526</c:v>
                </c:pt>
                <c:pt idx="1570">
                  <c:v>603</c:v>
                </c:pt>
                <c:pt idx="1571">
                  <c:v>609</c:v>
                </c:pt>
                <c:pt idx="1572">
                  <c:v>618</c:v>
                </c:pt>
                <c:pt idx="1573">
                  <c:v>170</c:v>
                </c:pt>
                <c:pt idx="1574">
                  <c:v>190</c:v>
                </c:pt>
                <c:pt idx="1575">
                  <c:v>178</c:v>
                </c:pt>
                <c:pt idx="1576">
                  <c:v>218</c:v>
                </c:pt>
                <c:pt idx="1577">
                  <c:v>233</c:v>
                </c:pt>
                <c:pt idx="1578">
                  <c:v>285</c:v>
                </c:pt>
                <c:pt idx="1579">
                  <c:v>285</c:v>
                </c:pt>
                <c:pt idx="1580">
                  <c:v>292</c:v>
                </c:pt>
                <c:pt idx="1581">
                  <c:v>323</c:v>
                </c:pt>
                <c:pt idx="1582">
                  <c:v>357</c:v>
                </c:pt>
                <c:pt idx="1583">
                  <c:v>393</c:v>
                </c:pt>
                <c:pt idx="1584">
                  <c:v>412</c:v>
                </c:pt>
                <c:pt idx="1585">
                  <c:v>405</c:v>
                </c:pt>
                <c:pt idx="1586">
                  <c:v>24</c:v>
                </c:pt>
                <c:pt idx="1587">
                  <c:v>29</c:v>
                </c:pt>
                <c:pt idx="1588">
                  <c:v>37</c:v>
                </c:pt>
                <c:pt idx="1589">
                  <c:v>46</c:v>
                </c:pt>
                <c:pt idx="1590">
                  <c:v>61</c:v>
                </c:pt>
                <c:pt idx="1591">
                  <c:v>76</c:v>
                </c:pt>
                <c:pt idx="1592">
                  <c:v>101</c:v>
                </c:pt>
                <c:pt idx="1593">
                  <c:v>134</c:v>
                </c:pt>
                <c:pt idx="1594">
                  <c:v>193</c:v>
                </c:pt>
                <c:pt idx="1595">
                  <c:v>190</c:v>
                </c:pt>
                <c:pt idx="1596">
                  <c:v>190</c:v>
                </c:pt>
                <c:pt idx="1597">
                  <c:v>224</c:v>
                </c:pt>
                <c:pt idx="1598">
                  <c:v>239</c:v>
                </c:pt>
                <c:pt idx="1599">
                  <c:v>2685</c:v>
                </c:pt>
                <c:pt idx="1600">
                  <c:v>2718</c:v>
                </c:pt>
                <c:pt idx="1601">
                  <c:v>2985</c:v>
                </c:pt>
                <c:pt idx="1602">
                  <c:v>4216</c:v>
                </c:pt>
                <c:pt idx="1603">
                  <c:v>4885</c:v>
                </c:pt>
                <c:pt idx="1604">
                  <c:v>4960</c:v>
                </c:pt>
                <c:pt idx="1605">
                  <c:v>5115</c:v>
                </c:pt>
                <c:pt idx="1606">
                  <c:v>5671</c:v>
                </c:pt>
                <c:pt idx="1607">
                  <c:v>6623</c:v>
                </c:pt>
                <c:pt idx="1608">
                  <c:v>6458</c:v>
                </c:pt>
                <c:pt idx="1609">
                  <c:v>6431</c:v>
                </c:pt>
                <c:pt idx="1610">
                  <c:v>7180</c:v>
                </c:pt>
                <c:pt idx="1611">
                  <c:v>6708</c:v>
                </c:pt>
                <c:pt idx="1612">
                  <c:v>22</c:v>
                </c:pt>
                <c:pt idx="1613">
                  <c:v>24</c:v>
                </c:pt>
                <c:pt idx="1614">
                  <c:v>28</c:v>
                </c:pt>
                <c:pt idx="1615">
                  <c:v>48</c:v>
                </c:pt>
                <c:pt idx="1616">
                  <c:v>56</c:v>
                </c:pt>
                <c:pt idx="1617">
                  <c:v>60</c:v>
                </c:pt>
                <c:pt idx="1618">
                  <c:v>72</c:v>
                </c:pt>
                <c:pt idx="1619">
                  <c:v>93</c:v>
                </c:pt>
                <c:pt idx="1620">
                  <c:v>136</c:v>
                </c:pt>
                <c:pt idx="1621">
                  <c:v>111</c:v>
                </c:pt>
                <c:pt idx="1622">
                  <c:v>143</c:v>
                </c:pt>
                <c:pt idx="1623">
                  <c:v>190</c:v>
                </c:pt>
                <c:pt idx="1624">
                  <c:v>232</c:v>
                </c:pt>
                <c:pt idx="1625">
                  <c:v>121</c:v>
                </c:pt>
                <c:pt idx="1626">
                  <c:v>160</c:v>
                </c:pt>
                <c:pt idx="1627">
                  <c:v>180</c:v>
                </c:pt>
                <c:pt idx="1628">
                  <c:v>254</c:v>
                </c:pt>
                <c:pt idx="1629">
                  <c:v>293</c:v>
                </c:pt>
                <c:pt idx="1630">
                  <c:v>319</c:v>
                </c:pt>
                <c:pt idx="1631">
                  <c:v>361</c:v>
                </c:pt>
                <c:pt idx="1632">
                  <c:v>414</c:v>
                </c:pt>
                <c:pt idx="1633">
                  <c:v>466</c:v>
                </c:pt>
                <c:pt idx="1634">
                  <c:v>424</c:v>
                </c:pt>
                <c:pt idx="1635">
                  <c:v>476</c:v>
                </c:pt>
                <c:pt idx="1636">
                  <c:v>522</c:v>
                </c:pt>
                <c:pt idx="1637">
                  <c:v>493</c:v>
                </c:pt>
                <c:pt idx="1638">
                  <c:v>54</c:v>
                </c:pt>
                <c:pt idx="1639">
                  <c:v>58</c:v>
                </c:pt>
                <c:pt idx="1640">
                  <c:v>73</c:v>
                </c:pt>
                <c:pt idx="1641">
                  <c:v>88</c:v>
                </c:pt>
                <c:pt idx="1642">
                  <c:v>99</c:v>
                </c:pt>
                <c:pt idx="1643">
                  <c:v>100</c:v>
                </c:pt>
                <c:pt idx="1644">
                  <c:v>113</c:v>
                </c:pt>
                <c:pt idx="1645">
                  <c:v>134</c:v>
                </c:pt>
                <c:pt idx="1646">
                  <c:v>156</c:v>
                </c:pt>
                <c:pt idx="1647">
                  <c:v>165</c:v>
                </c:pt>
                <c:pt idx="1648">
                  <c:v>168</c:v>
                </c:pt>
                <c:pt idx="1649">
                  <c:v>195</c:v>
                </c:pt>
                <c:pt idx="1650">
                  <c:v>190</c:v>
                </c:pt>
                <c:pt idx="1651">
                  <c:v>15</c:v>
                </c:pt>
                <c:pt idx="1652">
                  <c:v>12</c:v>
                </c:pt>
                <c:pt idx="1653">
                  <c:v>14</c:v>
                </c:pt>
                <c:pt idx="1654">
                  <c:v>15</c:v>
                </c:pt>
                <c:pt idx="1655">
                  <c:v>16</c:v>
                </c:pt>
                <c:pt idx="1656">
                  <c:v>22</c:v>
                </c:pt>
                <c:pt idx="1657">
                  <c:v>21</c:v>
                </c:pt>
                <c:pt idx="1658">
                  <c:v>22</c:v>
                </c:pt>
                <c:pt idx="1659">
                  <c:v>24</c:v>
                </c:pt>
                <c:pt idx="1660">
                  <c:v>25</c:v>
                </c:pt>
                <c:pt idx="1661">
                  <c:v>22</c:v>
                </c:pt>
                <c:pt idx="1662">
                  <c:v>33</c:v>
                </c:pt>
                <c:pt idx="1663">
                  <c:v>37</c:v>
                </c:pt>
                <c:pt idx="1664">
                  <c:v>3</c:v>
                </c:pt>
                <c:pt idx="1665">
                  <c:v>2</c:v>
                </c:pt>
                <c:pt idx="1666">
                  <c:v>3</c:v>
                </c:pt>
                <c:pt idx="1667">
                  <c:v>4</c:v>
                </c:pt>
                <c:pt idx="1668">
                  <c:v>5</c:v>
                </c:pt>
                <c:pt idx="1669">
                  <c:v>5</c:v>
                </c:pt>
                <c:pt idx="1670">
                  <c:v>5</c:v>
                </c:pt>
                <c:pt idx="1671">
                  <c:v>7</c:v>
                </c:pt>
                <c:pt idx="1672">
                  <c:v>10</c:v>
                </c:pt>
                <c:pt idx="1673">
                  <c:v>13</c:v>
                </c:pt>
                <c:pt idx="1674">
                  <c:v>15</c:v>
                </c:pt>
                <c:pt idx="1675">
                  <c:v>19</c:v>
                </c:pt>
                <c:pt idx="1676">
                  <c:v>20</c:v>
                </c:pt>
                <c:pt idx="1677">
                  <c:v>126</c:v>
                </c:pt>
                <c:pt idx="1678">
                  <c:v>113</c:v>
                </c:pt>
                <c:pt idx="1679">
                  <c:v>106</c:v>
                </c:pt>
                <c:pt idx="1680">
                  <c:v>162</c:v>
                </c:pt>
                <c:pt idx="1681">
                  <c:v>213</c:v>
                </c:pt>
                <c:pt idx="1682">
                  <c:v>262</c:v>
                </c:pt>
                <c:pt idx="1683">
                  <c:v>280</c:v>
                </c:pt>
                <c:pt idx="1684">
                  <c:v>294</c:v>
                </c:pt>
                <c:pt idx="1685">
                  <c:v>287</c:v>
                </c:pt>
                <c:pt idx="1686">
                  <c:v>326</c:v>
                </c:pt>
                <c:pt idx="1687">
                  <c:v>416</c:v>
                </c:pt>
                <c:pt idx="1688">
                  <c:v>486</c:v>
                </c:pt>
                <c:pt idx="1689">
                  <c:v>473</c:v>
                </c:pt>
                <c:pt idx="1690">
                  <c:v>12</c:v>
                </c:pt>
                <c:pt idx="1691">
                  <c:v>13</c:v>
                </c:pt>
                <c:pt idx="1692">
                  <c:v>14</c:v>
                </c:pt>
                <c:pt idx="1693">
                  <c:v>14</c:v>
                </c:pt>
                <c:pt idx="1694">
                  <c:v>17</c:v>
                </c:pt>
                <c:pt idx="1695">
                  <c:v>19</c:v>
                </c:pt>
                <c:pt idx="1696">
                  <c:v>20</c:v>
                </c:pt>
                <c:pt idx="1697">
                  <c:v>23</c:v>
                </c:pt>
                <c:pt idx="1698">
                  <c:v>27</c:v>
                </c:pt>
                <c:pt idx="1699">
                  <c:v>29</c:v>
                </c:pt>
                <c:pt idx="1700">
                  <c:v>36</c:v>
                </c:pt>
                <c:pt idx="1701">
                  <c:v>41</c:v>
                </c:pt>
                <c:pt idx="1702">
                  <c:v>36</c:v>
                </c:pt>
                <c:pt idx="1703">
                  <c:v>1932</c:v>
                </c:pt>
                <c:pt idx="1704">
                  <c:v>2079</c:v>
                </c:pt>
                <c:pt idx="1705">
                  <c:v>2411</c:v>
                </c:pt>
                <c:pt idx="1706">
                  <c:v>3249</c:v>
                </c:pt>
                <c:pt idx="1707">
                  <c:v>3739</c:v>
                </c:pt>
                <c:pt idx="1708">
                  <c:v>4261</c:v>
                </c:pt>
                <c:pt idx="1709">
                  <c:v>4459</c:v>
                </c:pt>
                <c:pt idx="1710">
                  <c:v>5150</c:v>
                </c:pt>
                <c:pt idx="1711">
                  <c:v>5834</c:v>
                </c:pt>
                <c:pt idx="1712">
                  <c:v>5740</c:v>
                </c:pt>
                <c:pt idx="1713">
                  <c:v>5676</c:v>
                </c:pt>
                <c:pt idx="1714">
                  <c:v>5997</c:v>
                </c:pt>
                <c:pt idx="1715">
                  <c:v>5737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1052</c:v>
                </c:pt>
                <c:pt idx="1730">
                  <c:v>1052</c:v>
                </c:pt>
                <c:pt idx="1731">
                  <c:v>1244</c:v>
                </c:pt>
                <c:pt idx="1732">
                  <c:v>1602</c:v>
                </c:pt>
                <c:pt idx="1733">
                  <c:v>1974</c:v>
                </c:pt>
                <c:pt idx="1734">
                  <c:v>2288</c:v>
                </c:pt>
                <c:pt idx="1735">
                  <c:v>2295</c:v>
                </c:pt>
                <c:pt idx="1736">
                  <c:v>2694</c:v>
                </c:pt>
                <c:pt idx="1737">
                  <c:v>2820</c:v>
                </c:pt>
                <c:pt idx="1738">
                  <c:v>2702</c:v>
                </c:pt>
                <c:pt idx="1739">
                  <c:v>3260</c:v>
                </c:pt>
                <c:pt idx="1740">
                  <c:v>3715</c:v>
                </c:pt>
                <c:pt idx="1741">
                  <c:v>3292</c:v>
                </c:pt>
                <c:pt idx="1742">
                  <c:v>54</c:v>
                </c:pt>
                <c:pt idx="1743">
                  <c:v>54</c:v>
                </c:pt>
                <c:pt idx="1744">
                  <c:v>57</c:v>
                </c:pt>
                <c:pt idx="1745">
                  <c:v>61</c:v>
                </c:pt>
                <c:pt idx="1746">
                  <c:v>66</c:v>
                </c:pt>
                <c:pt idx="1747">
                  <c:v>71</c:v>
                </c:pt>
                <c:pt idx="1748">
                  <c:v>78</c:v>
                </c:pt>
                <c:pt idx="1749">
                  <c:v>92</c:v>
                </c:pt>
                <c:pt idx="1750">
                  <c:v>105</c:v>
                </c:pt>
                <c:pt idx="1751">
                  <c:v>109</c:v>
                </c:pt>
                <c:pt idx="1752">
                  <c:v>112</c:v>
                </c:pt>
                <c:pt idx="1753">
                  <c:v>124</c:v>
                </c:pt>
                <c:pt idx="1754">
                  <c:v>144</c:v>
                </c:pt>
                <c:pt idx="1755">
                  <c:v>10</c:v>
                </c:pt>
                <c:pt idx="1756">
                  <c:v>12</c:v>
                </c:pt>
                <c:pt idx="1757">
                  <c:v>12</c:v>
                </c:pt>
                <c:pt idx="1758">
                  <c:v>15</c:v>
                </c:pt>
                <c:pt idx="1759">
                  <c:v>16</c:v>
                </c:pt>
                <c:pt idx="1760">
                  <c:v>20</c:v>
                </c:pt>
                <c:pt idx="1761">
                  <c:v>21</c:v>
                </c:pt>
                <c:pt idx="1762">
                  <c:v>22</c:v>
                </c:pt>
                <c:pt idx="1763">
                  <c:v>26</c:v>
                </c:pt>
                <c:pt idx="1764">
                  <c:v>27</c:v>
                </c:pt>
                <c:pt idx="1765">
                  <c:v>24</c:v>
                </c:pt>
                <c:pt idx="1766">
                  <c:v>25</c:v>
                </c:pt>
                <c:pt idx="1767">
                  <c:v>25</c:v>
                </c:pt>
                <c:pt idx="1768">
                  <c:v>17</c:v>
                </c:pt>
                <c:pt idx="1769">
                  <c:v>18</c:v>
                </c:pt>
                <c:pt idx="1770">
                  <c:v>18</c:v>
                </c:pt>
                <c:pt idx="1771">
                  <c:v>39</c:v>
                </c:pt>
                <c:pt idx="1772">
                  <c:v>45</c:v>
                </c:pt>
                <c:pt idx="1773">
                  <c:v>53</c:v>
                </c:pt>
                <c:pt idx="1774">
                  <c:v>59</c:v>
                </c:pt>
                <c:pt idx="1775">
                  <c:v>81</c:v>
                </c:pt>
                <c:pt idx="1776">
                  <c:v>88</c:v>
                </c:pt>
                <c:pt idx="1777">
                  <c:v>74</c:v>
                </c:pt>
                <c:pt idx="1778">
                  <c:v>80</c:v>
                </c:pt>
                <c:pt idx="1779">
                  <c:v>85</c:v>
                </c:pt>
                <c:pt idx="1780">
                  <c:v>94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153</c:v>
                </c:pt>
                <c:pt idx="1795">
                  <c:v>141</c:v>
                </c:pt>
                <c:pt idx="1796">
                  <c:v>170</c:v>
                </c:pt>
                <c:pt idx="1797">
                  <c:v>212</c:v>
                </c:pt>
                <c:pt idx="1798">
                  <c:v>230</c:v>
                </c:pt>
                <c:pt idx="1799">
                  <c:v>231</c:v>
                </c:pt>
                <c:pt idx="1800">
                  <c:v>246</c:v>
                </c:pt>
                <c:pt idx="1801">
                  <c:v>272</c:v>
                </c:pt>
                <c:pt idx="1802">
                  <c:v>325</c:v>
                </c:pt>
                <c:pt idx="1803">
                  <c:v>306</c:v>
                </c:pt>
                <c:pt idx="1804">
                  <c:v>309</c:v>
                </c:pt>
                <c:pt idx="1805">
                  <c:v>344</c:v>
                </c:pt>
                <c:pt idx="1806">
                  <c:v>327</c:v>
                </c:pt>
                <c:pt idx="1807">
                  <c:v>3432</c:v>
                </c:pt>
                <c:pt idx="1808">
                  <c:v>3705</c:v>
                </c:pt>
                <c:pt idx="1809">
                  <c:v>4418</c:v>
                </c:pt>
                <c:pt idx="1810">
                  <c:v>5220</c:v>
                </c:pt>
                <c:pt idx="1811">
                  <c:v>5733</c:v>
                </c:pt>
                <c:pt idx="1812">
                  <c:v>6293</c:v>
                </c:pt>
                <c:pt idx="1813">
                  <c:v>6778</c:v>
                </c:pt>
                <c:pt idx="1814">
                  <c:v>7978</c:v>
                </c:pt>
                <c:pt idx="1815">
                  <c:v>8626</c:v>
                </c:pt>
                <c:pt idx="1816">
                  <c:v>7944</c:v>
                </c:pt>
                <c:pt idx="1817">
                  <c:v>8694</c:v>
                </c:pt>
                <c:pt idx="1818">
                  <c:v>9908</c:v>
                </c:pt>
                <c:pt idx="1819">
                  <c:v>9055</c:v>
                </c:pt>
                <c:pt idx="1820">
                  <c:v>264</c:v>
                </c:pt>
                <c:pt idx="1821">
                  <c:v>263</c:v>
                </c:pt>
                <c:pt idx="1822">
                  <c:v>278</c:v>
                </c:pt>
                <c:pt idx="1823">
                  <c:v>294</c:v>
                </c:pt>
                <c:pt idx="1824">
                  <c:v>310</c:v>
                </c:pt>
                <c:pt idx="1825">
                  <c:v>331</c:v>
                </c:pt>
                <c:pt idx="1826">
                  <c:v>346</c:v>
                </c:pt>
                <c:pt idx="1827">
                  <c:v>403</c:v>
                </c:pt>
                <c:pt idx="1828">
                  <c:v>473</c:v>
                </c:pt>
                <c:pt idx="1829">
                  <c:v>511</c:v>
                </c:pt>
                <c:pt idx="1830">
                  <c:v>582</c:v>
                </c:pt>
                <c:pt idx="1831">
                  <c:v>610</c:v>
                </c:pt>
                <c:pt idx="1832">
                  <c:v>690</c:v>
                </c:pt>
                <c:pt idx="1833">
                  <c:v>15</c:v>
                </c:pt>
                <c:pt idx="1834">
                  <c:v>13</c:v>
                </c:pt>
                <c:pt idx="1835">
                  <c:v>15</c:v>
                </c:pt>
                <c:pt idx="1836">
                  <c:v>16</c:v>
                </c:pt>
                <c:pt idx="1837">
                  <c:v>18</c:v>
                </c:pt>
                <c:pt idx="1838">
                  <c:v>22</c:v>
                </c:pt>
                <c:pt idx="1839">
                  <c:v>29</c:v>
                </c:pt>
                <c:pt idx="1840">
                  <c:v>31</c:v>
                </c:pt>
                <c:pt idx="1841">
                  <c:v>29</c:v>
                </c:pt>
                <c:pt idx="1842">
                  <c:v>28</c:v>
                </c:pt>
                <c:pt idx="1843">
                  <c:v>30</c:v>
                </c:pt>
                <c:pt idx="1844">
                  <c:v>36</c:v>
                </c:pt>
                <c:pt idx="1845">
                  <c:v>39</c:v>
                </c:pt>
                <c:pt idx="1846">
                  <c:v>295</c:v>
                </c:pt>
                <c:pt idx="1847">
                  <c:v>293</c:v>
                </c:pt>
                <c:pt idx="1848">
                  <c:v>310</c:v>
                </c:pt>
                <c:pt idx="1849">
                  <c:v>303</c:v>
                </c:pt>
                <c:pt idx="1850">
                  <c:v>347</c:v>
                </c:pt>
                <c:pt idx="1851">
                  <c:v>344</c:v>
                </c:pt>
                <c:pt idx="1852">
                  <c:v>350</c:v>
                </c:pt>
                <c:pt idx="1853">
                  <c:v>382</c:v>
                </c:pt>
                <c:pt idx="1854">
                  <c:v>473</c:v>
                </c:pt>
                <c:pt idx="1855">
                  <c:v>541</c:v>
                </c:pt>
                <c:pt idx="1856">
                  <c:v>627</c:v>
                </c:pt>
                <c:pt idx="1857">
                  <c:v>664</c:v>
                </c:pt>
                <c:pt idx="1858">
                  <c:v>723</c:v>
                </c:pt>
                <c:pt idx="1859">
                  <c:v>26</c:v>
                </c:pt>
                <c:pt idx="1860">
                  <c:v>25</c:v>
                </c:pt>
                <c:pt idx="1861">
                  <c:v>24</c:v>
                </c:pt>
                <c:pt idx="1862">
                  <c:v>25</c:v>
                </c:pt>
                <c:pt idx="1863">
                  <c:v>30</c:v>
                </c:pt>
                <c:pt idx="1864">
                  <c:v>32</c:v>
                </c:pt>
                <c:pt idx="1865">
                  <c:v>31</c:v>
                </c:pt>
                <c:pt idx="1866">
                  <c:v>41</c:v>
                </c:pt>
                <c:pt idx="1867">
                  <c:v>56</c:v>
                </c:pt>
                <c:pt idx="1868">
                  <c:v>50</c:v>
                </c:pt>
                <c:pt idx="1869">
                  <c:v>57</c:v>
                </c:pt>
                <c:pt idx="1870">
                  <c:v>74</c:v>
                </c:pt>
                <c:pt idx="1871">
                  <c:v>114</c:v>
                </c:pt>
                <c:pt idx="1872">
                  <c:v>124</c:v>
                </c:pt>
                <c:pt idx="1873">
                  <c:v>107</c:v>
                </c:pt>
                <c:pt idx="1874">
                  <c:v>79</c:v>
                </c:pt>
                <c:pt idx="1875">
                  <c:v>71</c:v>
                </c:pt>
                <c:pt idx="1876">
                  <c:v>82</c:v>
                </c:pt>
                <c:pt idx="1877">
                  <c:v>82</c:v>
                </c:pt>
                <c:pt idx="1878">
                  <c:v>101</c:v>
                </c:pt>
                <c:pt idx="1879">
                  <c:v>135</c:v>
                </c:pt>
                <c:pt idx="1880">
                  <c:v>167</c:v>
                </c:pt>
                <c:pt idx="1881">
                  <c:v>187</c:v>
                </c:pt>
                <c:pt idx="1882">
                  <c:v>271</c:v>
                </c:pt>
                <c:pt idx="1883">
                  <c:v>352</c:v>
                </c:pt>
                <c:pt idx="1884">
                  <c:v>392</c:v>
                </c:pt>
                <c:pt idx="1885">
                  <c:v>96</c:v>
                </c:pt>
                <c:pt idx="1886">
                  <c:v>96</c:v>
                </c:pt>
                <c:pt idx="1887">
                  <c:v>102</c:v>
                </c:pt>
                <c:pt idx="1888">
                  <c:v>102</c:v>
                </c:pt>
                <c:pt idx="1889">
                  <c:v>111</c:v>
                </c:pt>
                <c:pt idx="1890">
                  <c:v>128</c:v>
                </c:pt>
                <c:pt idx="1891">
                  <c:v>149</c:v>
                </c:pt>
                <c:pt idx="1892">
                  <c:v>192</c:v>
                </c:pt>
                <c:pt idx="1893">
                  <c:v>255</c:v>
                </c:pt>
                <c:pt idx="1894">
                  <c:v>234</c:v>
                </c:pt>
                <c:pt idx="1895">
                  <c:v>257</c:v>
                </c:pt>
                <c:pt idx="1896">
                  <c:v>283</c:v>
                </c:pt>
                <c:pt idx="1897">
                  <c:v>337</c:v>
                </c:pt>
                <c:pt idx="1898">
                  <c:v>33</c:v>
                </c:pt>
                <c:pt idx="1899">
                  <c:v>29</c:v>
                </c:pt>
                <c:pt idx="1900">
                  <c:v>28</c:v>
                </c:pt>
                <c:pt idx="1901">
                  <c:v>33</c:v>
                </c:pt>
                <c:pt idx="1902">
                  <c:v>35</c:v>
                </c:pt>
                <c:pt idx="1903">
                  <c:v>47</c:v>
                </c:pt>
                <c:pt idx="1904">
                  <c:v>55</c:v>
                </c:pt>
                <c:pt idx="1905">
                  <c:v>65</c:v>
                </c:pt>
                <c:pt idx="1906">
                  <c:v>74</c:v>
                </c:pt>
                <c:pt idx="1907">
                  <c:v>78</c:v>
                </c:pt>
                <c:pt idx="1908">
                  <c:v>90</c:v>
                </c:pt>
                <c:pt idx="1909">
                  <c:v>105</c:v>
                </c:pt>
                <c:pt idx="1910">
                  <c:v>119</c:v>
                </c:pt>
                <c:pt idx="1911">
                  <c:v>247</c:v>
                </c:pt>
                <c:pt idx="1912">
                  <c:v>292</c:v>
                </c:pt>
                <c:pt idx="1913">
                  <c:v>328</c:v>
                </c:pt>
                <c:pt idx="1914">
                  <c:v>354</c:v>
                </c:pt>
                <c:pt idx="1915">
                  <c:v>410</c:v>
                </c:pt>
                <c:pt idx="1916">
                  <c:v>494</c:v>
                </c:pt>
                <c:pt idx="1917">
                  <c:v>554</c:v>
                </c:pt>
                <c:pt idx="1918">
                  <c:v>706</c:v>
                </c:pt>
                <c:pt idx="1919">
                  <c:v>956</c:v>
                </c:pt>
                <c:pt idx="1920">
                  <c:v>813</c:v>
                </c:pt>
                <c:pt idx="1921">
                  <c:v>860</c:v>
                </c:pt>
                <c:pt idx="1922">
                  <c:v>915</c:v>
                </c:pt>
                <c:pt idx="1923">
                  <c:v>854</c:v>
                </c:pt>
                <c:pt idx="1924">
                  <c:v>1070</c:v>
                </c:pt>
                <c:pt idx="1925">
                  <c:v>1087</c:v>
                </c:pt>
                <c:pt idx="1926">
                  <c:v>1190</c:v>
                </c:pt>
                <c:pt idx="1927">
                  <c:v>1514</c:v>
                </c:pt>
                <c:pt idx="1928">
                  <c:v>1779</c:v>
                </c:pt>
                <c:pt idx="1929">
                  <c:v>1886</c:v>
                </c:pt>
                <c:pt idx="1930">
                  <c:v>1915</c:v>
                </c:pt>
                <c:pt idx="1931">
                  <c:v>2185</c:v>
                </c:pt>
                <c:pt idx="1932">
                  <c:v>2425</c:v>
                </c:pt>
                <c:pt idx="1933">
                  <c:v>2382</c:v>
                </c:pt>
                <c:pt idx="1934">
                  <c:v>2324</c:v>
                </c:pt>
                <c:pt idx="1935">
                  <c:v>2302</c:v>
                </c:pt>
                <c:pt idx="1936">
                  <c:v>1905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652</c:v>
                </c:pt>
                <c:pt idx="1951">
                  <c:v>732</c:v>
                </c:pt>
                <c:pt idx="1952">
                  <c:v>833</c:v>
                </c:pt>
                <c:pt idx="1953">
                  <c:v>1476</c:v>
                </c:pt>
                <c:pt idx="1954">
                  <c:v>1589</c:v>
                </c:pt>
                <c:pt idx="1955">
                  <c:v>1634</c:v>
                </c:pt>
                <c:pt idx="1956">
                  <c:v>1625</c:v>
                </c:pt>
                <c:pt idx="1957">
                  <c:v>1600</c:v>
                </c:pt>
                <c:pt idx="1958">
                  <c:v>1590</c:v>
                </c:pt>
                <c:pt idx="1959">
                  <c:v>1647</c:v>
                </c:pt>
                <c:pt idx="1960">
                  <c:v>1496</c:v>
                </c:pt>
                <c:pt idx="1961">
                  <c:v>1738</c:v>
                </c:pt>
                <c:pt idx="1962">
                  <c:v>2029</c:v>
                </c:pt>
                <c:pt idx="1963">
                  <c:v>72</c:v>
                </c:pt>
                <c:pt idx="1964">
                  <c:v>79</c:v>
                </c:pt>
                <c:pt idx="1965">
                  <c:v>97</c:v>
                </c:pt>
                <c:pt idx="1966">
                  <c:v>146</c:v>
                </c:pt>
                <c:pt idx="1967">
                  <c:v>190</c:v>
                </c:pt>
                <c:pt idx="1968">
                  <c:v>251</c:v>
                </c:pt>
                <c:pt idx="1969">
                  <c:v>289</c:v>
                </c:pt>
                <c:pt idx="1970">
                  <c:v>414</c:v>
                </c:pt>
                <c:pt idx="1971">
                  <c:v>516</c:v>
                </c:pt>
                <c:pt idx="1972">
                  <c:v>431</c:v>
                </c:pt>
                <c:pt idx="1973">
                  <c:v>457</c:v>
                </c:pt>
                <c:pt idx="1974">
                  <c:v>480</c:v>
                </c:pt>
                <c:pt idx="1975">
                  <c:v>420</c:v>
                </c:pt>
                <c:pt idx="1976">
                  <c:v>96</c:v>
                </c:pt>
                <c:pt idx="1977">
                  <c:v>119</c:v>
                </c:pt>
                <c:pt idx="1978">
                  <c:v>142</c:v>
                </c:pt>
                <c:pt idx="1979">
                  <c:v>167</c:v>
                </c:pt>
                <c:pt idx="1980">
                  <c:v>212</c:v>
                </c:pt>
                <c:pt idx="1981">
                  <c:v>277</c:v>
                </c:pt>
                <c:pt idx="1982">
                  <c:v>365</c:v>
                </c:pt>
                <c:pt idx="1983">
                  <c:v>487</c:v>
                </c:pt>
                <c:pt idx="1984">
                  <c:v>594</c:v>
                </c:pt>
                <c:pt idx="1985">
                  <c:v>525</c:v>
                </c:pt>
                <c:pt idx="1986">
                  <c:v>669</c:v>
                </c:pt>
                <c:pt idx="1987">
                  <c:v>803</c:v>
                </c:pt>
                <c:pt idx="1988">
                  <c:v>887</c:v>
                </c:pt>
                <c:pt idx="1989">
                  <c:v>9</c:v>
                </c:pt>
                <c:pt idx="1990">
                  <c:v>8</c:v>
                </c:pt>
                <c:pt idx="1991">
                  <c:v>8</c:v>
                </c:pt>
                <c:pt idx="1992">
                  <c:v>13</c:v>
                </c:pt>
                <c:pt idx="1993">
                  <c:v>13</c:v>
                </c:pt>
                <c:pt idx="1994">
                  <c:v>17</c:v>
                </c:pt>
                <c:pt idx="1995">
                  <c:v>32</c:v>
                </c:pt>
                <c:pt idx="1996">
                  <c:v>38</c:v>
                </c:pt>
                <c:pt idx="1997">
                  <c:v>47</c:v>
                </c:pt>
                <c:pt idx="1998">
                  <c:v>50</c:v>
                </c:pt>
                <c:pt idx="1999">
                  <c:v>56</c:v>
                </c:pt>
                <c:pt idx="2000">
                  <c:v>62</c:v>
                </c:pt>
                <c:pt idx="2001">
                  <c:v>66</c:v>
                </c:pt>
                <c:pt idx="2002">
                  <c:v>80</c:v>
                </c:pt>
                <c:pt idx="2003">
                  <c:v>79</c:v>
                </c:pt>
                <c:pt idx="2004">
                  <c:v>83</c:v>
                </c:pt>
                <c:pt idx="2005">
                  <c:v>93</c:v>
                </c:pt>
                <c:pt idx="2006">
                  <c:v>106</c:v>
                </c:pt>
                <c:pt idx="2007">
                  <c:v>114</c:v>
                </c:pt>
                <c:pt idx="2008">
                  <c:v>129</c:v>
                </c:pt>
                <c:pt idx="2009">
                  <c:v>164</c:v>
                </c:pt>
                <c:pt idx="2010">
                  <c:v>153</c:v>
                </c:pt>
                <c:pt idx="2011">
                  <c:v>160</c:v>
                </c:pt>
                <c:pt idx="2012">
                  <c:v>201</c:v>
                </c:pt>
                <c:pt idx="2013">
                  <c:v>245</c:v>
                </c:pt>
                <c:pt idx="2014">
                  <c:v>245</c:v>
                </c:pt>
                <c:pt idx="2015">
                  <c:v>2161</c:v>
                </c:pt>
                <c:pt idx="2016">
                  <c:v>2183</c:v>
                </c:pt>
                <c:pt idx="2017">
                  <c:v>2894</c:v>
                </c:pt>
                <c:pt idx="2018">
                  <c:v>2837</c:v>
                </c:pt>
                <c:pt idx="2019">
                  <c:v>3359</c:v>
                </c:pt>
                <c:pt idx="2020">
                  <c:v>3399</c:v>
                </c:pt>
                <c:pt idx="2021">
                  <c:v>3444</c:v>
                </c:pt>
                <c:pt idx="2022">
                  <c:v>3872</c:v>
                </c:pt>
                <c:pt idx="2023">
                  <c:v>4069</c:v>
                </c:pt>
                <c:pt idx="2024">
                  <c:v>3548</c:v>
                </c:pt>
                <c:pt idx="2025">
                  <c:v>3319</c:v>
                </c:pt>
                <c:pt idx="2026">
                  <c:v>3553</c:v>
                </c:pt>
                <c:pt idx="2027">
                  <c:v>3792</c:v>
                </c:pt>
                <c:pt idx="2028">
                  <c:v>46</c:v>
                </c:pt>
                <c:pt idx="2029">
                  <c:v>52</c:v>
                </c:pt>
                <c:pt idx="2030">
                  <c:v>59</c:v>
                </c:pt>
                <c:pt idx="2031">
                  <c:v>78</c:v>
                </c:pt>
                <c:pt idx="2032">
                  <c:v>79</c:v>
                </c:pt>
                <c:pt idx="2033">
                  <c:v>81</c:v>
                </c:pt>
                <c:pt idx="2034">
                  <c:v>68</c:v>
                </c:pt>
                <c:pt idx="2035">
                  <c:v>66</c:v>
                </c:pt>
                <c:pt idx="2036">
                  <c:v>75</c:v>
                </c:pt>
                <c:pt idx="2037">
                  <c:v>94</c:v>
                </c:pt>
                <c:pt idx="2038">
                  <c:v>86</c:v>
                </c:pt>
                <c:pt idx="2039">
                  <c:v>108</c:v>
                </c:pt>
                <c:pt idx="2040">
                  <c:v>109</c:v>
                </c:pt>
                <c:pt idx="2041">
                  <c:v>398</c:v>
                </c:pt>
                <c:pt idx="2042">
                  <c:v>397</c:v>
                </c:pt>
                <c:pt idx="2043">
                  <c:v>375</c:v>
                </c:pt>
                <c:pt idx="2044">
                  <c:v>384</c:v>
                </c:pt>
                <c:pt idx="2045">
                  <c:v>399</c:v>
                </c:pt>
                <c:pt idx="2046">
                  <c:v>466</c:v>
                </c:pt>
                <c:pt idx="2047">
                  <c:v>537</c:v>
                </c:pt>
                <c:pt idx="2048">
                  <c:v>566</c:v>
                </c:pt>
                <c:pt idx="2049">
                  <c:v>566</c:v>
                </c:pt>
                <c:pt idx="2050">
                  <c:v>582</c:v>
                </c:pt>
                <c:pt idx="2051">
                  <c:v>663</c:v>
                </c:pt>
                <c:pt idx="2052">
                  <c:v>721</c:v>
                </c:pt>
                <c:pt idx="2053">
                  <c:v>795</c:v>
                </c:pt>
                <c:pt idx="2054">
                  <c:v>22</c:v>
                </c:pt>
                <c:pt idx="2055">
                  <c:v>24</c:v>
                </c:pt>
                <c:pt idx="2056">
                  <c:v>26</c:v>
                </c:pt>
                <c:pt idx="2057">
                  <c:v>35</c:v>
                </c:pt>
                <c:pt idx="2058">
                  <c:v>42</c:v>
                </c:pt>
                <c:pt idx="2059">
                  <c:v>41</c:v>
                </c:pt>
                <c:pt idx="2060">
                  <c:v>44</c:v>
                </c:pt>
                <c:pt idx="2061">
                  <c:v>45</c:v>
                </c:pt>
                <c:pt idx="2062">
                  <c:v>54</c:v>
                </c:pt>
                <c:pt idx="2063">
                  <c:v>49</c:v>
                </c:pt>
                <c:pt idx="2064">
                  <c:v>48</c:v>
                </c:pt>
                <c:pt idx="2065">
                  <c:v>54</c:v>
                </c:pt>
                <c:pt idx="2066">
                  <c:v>51</c:v>
                </c:pt>
                <c:pt idx="2067">
                  <c:v>51</c:v>
                </c:pt>
                <c:pt idx="2068">
                  <c:v>84</c:v>
                </c:pt>
                <c:pt idx="2069">
                  <c:v>179</c:v>
                </c:pt>
                <c:pt idx="2070">
                  <c:v>171</c:v>
                </c:pt>
                <c:pt idx="2071">
                  <c:v>204</c:v>
                </c:pt>
                <c:pt idx="2072">
                  <c:v>307</c:v>
                </c:pt>
                <c:pt idx="2073">
                  <c:v>371</c:v>
                </c:pt>
                <c:pt idx="2074">
                  <c:v>547</c:v>
                </c:pt>
                <c:pt idx="2075">
                  <c:v>673</c:v>
                </c:pt>
                <c:pt idx="2076">
                  <c:v>577</c:v>
                </c:pt>
                <c:pt idx="2077">
                  <c:v>546</c:v>
                </c:pt>
                <c:pt idx="2078">
                  <c:v>622</c:v>
                </c:pt>
                <c:pt idx="2079">
                  <c:v>561</c:v>
                </c:pt>
                <c:pt idx="2080">
                  <c:v>371</c:v>
                </c:pt>
                <c:pt idx="2081">
                  <c:v>356</c:v>
                </c:pt>
                <c:pt idx="2082">
                  <c:v>371</c:v>
                </c:pt>
                <c:pt idx="2083">
                  <c:v>403</c:v>
                </c:pt>
                <c:pt idx="2084">
                  <c:v>421</c:v>
                </c:pt>
                <c:pt idx="2085">
                  <c:v>423</c:v>
                </c:pt>
                <c:pt idx="2086">
                  <c:v>438</c:v>
                </c:pt>
                <c:pt idx="2087">
                  <c:v>393</c:v>
                </c:pt>
                <c:pt idx="2088">
                  <c:v>289</c:v>
                </c:pt>
                <c:pt idx="2089">
                  <c:v>250</c:v>
                </c:pt>
                <c:pt idx="2090">
                  <c:v>394</c:v>
                </c:pt>
                <c:pt idx="2091">
                  <c:v>413</c:v>
                </c:pt>
                <c:pt idx="2092">
                  <c:v>521</c:v>
                </c:pt>
                <c:pt idx="2093">
                  <c:v>28</c:v>
                </c:pt>
                <c:pt idx="2094">
                  <c:v>40</c:v>
                </c:pt>
                <c:pt idx="2095">
                  <c:v>44</c:v>
                </c:pt>
                <c:pt idx="2096">
                  <c:v>45</c:v>
                </c:pt>
                <c:pt idx="2097">
                  <c:v>45</c:v>
                </c:pt>
                <c:pt idx="2098">
                  <c:v>51</c:v>
                </c:pt>
                <c:pt idx="2099">
                  <c:v>51</c:v>
                </c:pt>
                <c:pt idx="2100">
                  <c:v>56</c:v>
                </c:pt>
                <c:pt idx="2101">
                  <c:v>64</c:v>
                </c:pt>
                <c:pt idx="2102">
                  <c:v>74</c:v>
                </c:pt>
                <c:pt idx="2103">
                  <c:v>69</c:v>
                </c:pt>
                <c:pt idx="2104">
                  <c:v>82</c:v>
                </c:pt>
                <c:pt idx="2105">
                  <c:v>96</c:v>
                </c:pt>
                <c:pt idx="2106">
                  <c:v>662</c:v>
                </c:pt>
                <c:pt idx="2107">
                  <c:v>526</c:v>
                </c:pt>
                <c:pt idx="2108">
                  <c:v>632</c:v>
                </c:pt>
                <c:pt idx="2109">
                  <c:v>823</c:v>
                </c:pt>
                <c:pt idx="2110">
                  <c:v>826</c:v>
                </c:pt>
                <c:pt idx="2111">
                  <c:v>1058</c:v>
                </c:pt>
                <c:pt idx="2112">
                  <c:v>1167</c:v>
                </c:pt>
                <c:pt idx="2113">
                  <c:v>1333</c:v>
                </c:pt>
                <c:pt idx="2114">
                  <c:v>1577</c:v>
                </c:pt>
                <c:pt idx="2115">
                  <c:v>1704</c:v>
                </c:pt>
                <c:pt idx="2116">
                  <c:v>1893</c:v>
                </c:pt>
                <c:pt idx="2117">
                  <c:v>2144</c:v>
                </c:pt>
                <c:pt idx="2118">
                  <c:v>2426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208</c:v>
                </c:pt>
                <c:pt idx="2133">
                  <c:v>216</c:v>
                </c:pt>
                <c:pt idx="2134">
                  <c:v>256</c:v>
                </c:pt>
                <c:pt idx="2135">
                  <c:v>360</c:v>
                </c:pt>
                <c:pt idx="2136">
                  <c:v>565</c:v>
                </c:pt>
                <c:pt idx="2137">
                  <c:v>627</c:v>
                </c:pt>
                <c:pt idx="2138">
                  <c:v>761</c:v>
                </c:pt>
                <c:pt idx="2139">
                  <c:v>1078</c:v>
                </c:pt>
                <c:pt idx="2140">
                  <c:v>1400</c:v>
                </c:pt>
                <c:pt idx="2141">
                  <c:v>1475</c:v>
                </c:pt>
                <c:pt idx="2142">
                  <c:v>1446</c:v>
                </c:pt>
                <c:pt idx="2143">
                  <c:v>1415</c:v>
                </c:pt>
                <c:pt idx="2144">
                  <c:v>1326</c:v>
                </c:pt>
                <c:pt idx="2145">
                  <c:v>831</c:v>
                </c:pt>
                <c:pt idx="2146">
                  <c:v>883</c:v>
                </c:pt>
                <c:pt idx="2147">
                  <c:v>1000</c:v>
                </c:pt>
                <c:pt idx="2148">
                  <c:v>1263</c:v>
                </c:pt>
                <c:pt idx="2149">
                  <c:v>1415</c:v>
                </c:pt>
                <c:pt idx="2150">
                  <c:v>1494</c:v>
                </c:pt>
                <c:pt idx="2151">
                  <c:v>1610</c:v>
                </c:pt>
                <c:pt idx="2152">
                  <c:v>1850</c:v>
                </c:pt>
                <c:pt idx="2153">
                  <c:v>2265</c:v>
                </c:pt>
                <c:pt idx="2154">
                  <c:v>2235</c:v>
                </c:pt>
                <c:pt idx="2155">
                  <c:v>2044</c:v>
                </c:pt>
                <c:pt idx="2156">
                  <c:v>2171</c:v>
                </c:pt>
                <c:pt idx="2157">
                  <c:v>1942</c:v>
                </c:pt>
                <c:pt idx="2158">
                  <c:v>48</c:v>
                </c:pt>
                <c:pt idx="2159">
                  <c:v>61</c:v>
                </c:pt>
                <c:pt idx="2160">
                  <c:v>48</c:v>
                </c:pt>
                <c:pt idx="2161">
                  <c:v>45</c:v>
                </c:pt>
                <c:pt idx="2162">
                  <c:v>46</c:v>
                </c:pt>
                <c:pt idx="2163">
                  <c:v>69</c:v>
                </c:pt>
                <c:pt idx="2164">
                  <c:v>63</c:v>
                </c:pt>
                <c:pt idx="2165">
                  <c:v>67</c:v>
                </c:pt>
                <c:pt idx="2166">
                  <c:v>72</c:v>
                </c:pt>
                <c:pt idx="2167">
                  <c:v>91</c:v>
                </c:pt>
                <c:pt idx="2168">
                  <c:v>95</c:v>
                </c:pt>
                <c:pt idx="2169">
                  <c:v>124</c:v>
                </c:pt>
                <c:pt idx="2170">
                  <c:v>148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246</c:v>
                </c:pt>
                <c:pt idx="2185">
                  <c:v>223</c:v>
                </c:pt>
                <c:pt idx="2186">
                  <c:v>205</c:v>
                </c:pt>
                <c:pt idx="2187">
                  <c:v>310</c:v>
                </c:pt>
                <c:pt idx="2188">
                  <c:v>410</c:v>
                </c:pt>
                <c:pt idx="2189">
                  <c:v>450</c:v>
                </c:pt>
                <c:pt idx="2190">
                  <c:v>455</c:v>
                </c:pt>
                <c:pt idx="2191">
                  <c:v>449</c:v>
                </c:pt>
                <c:pt idx="2192">
                  <c:v>437</c:v>
                </c:pt>
                <c:pt idx="2193">
                  <c:v>484</c:v>
                </c:pt>
                <c:pt idx="2194">
                  <c:v>615</c:v>
                </c:pt>
                <c:pt idx="2195">
                  <c:v>670</c:v>
                </c:pt>
                <c:pt idx="2196">
                  <c:v>645</c:v>
                </c:pt>
                <c:pt idx="2197">
                  <c:v>491</c:v>
                </c:pt>
                <c:pt idx="2198">
                  <c:v>528</c:v>
                </c:pt>
                <c:pt idx="2199">
                  <c:v>581</c:v>
                </c:pt>
                <c:pt idx="2200">
                  <c:v>695</c:v>
                </c:pt>
                <c:pt idx="2201">
                  <c:v>784</c:v>
                </c:pt>
                <c:pt idx="2202">
                  <c:v>988</c:v>
                </c:pt>
                <c:pt idx="2203">
                  <c:v>1201</c:v>
                </c:pt>
                <c:pt idx="2204">
                  <c:v>1379</c:v>
                </c:pt>
                <c:pt idx="2205">
                  <c:v>1253</c:v>
                </c:pt>
                <c:pt idx="2206">
                  <c:v>1204</c:v>
                </c:pt>
                <c:pt idx="2207">
                  <c:v>1498</c:v>
                </c:pt>
                <c:pt idx="2208">
                  <c:v>1652</c:v>
                </c:pt>
                <c:pt idx="2209">
                  <c:v>1703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34</c:v>
                </c:pt>
                <c:pt idx="2219">
                  <c:v>30</c:v>
                </c:pt>
                <c:pt idx="2220">
                  <c:v>32</c:v>
                </c:pt>
                <c:pt idx="2221">
                  <c:v>32</c:v>
                </c:pt>
                <c:pt idx="2222">
                  <c:v>27</c:v>
                </c:pt>
                <c:pt idx="2223">
                  <c:v>1045</c:v>
                </c:pt>
                <c:pt idx="2224">
                  <c:v>1089</c:v>
                </c:pt>
                <c:pt idx="2225">
                  <c:v>1215</c:v>
                </c:pt>
                <c:pt idx="2226">
                  <c:v>1730</c:v>
                </c:pt>
                <c:pt idx="2227">
                  <c:v>2028</c:v>
                </c:pt>
                <c:pt idx="2228">
                  <c:v>2178</c:v>
                </c:pt>
                <c:pt idx="2229">
                  <c:v>2371</c:v>
                </c:pt>
                <c:pt idx="2230">
                  <c:v>2752</c:v>
                </c:pt>
                <c:pt idx="2231">
                  <c:v>3146</c:v>
                </c:pt>
                <c:pt idx="2232">
                  <c:v>3058</c:v>
                </c:pt>
                <c:pt idx="2233">
                  <c:v>2902</c:v>
                </c:pt>
                <c:pt idx="2234">
                  <c:v>2978</c:v>
                </c:pt>
                <c:pt idx="2235">
                  <c:v>2808</c:v>
                </c:pt>
                <c:pt idx="2236">
                  <c:v>32</c:v>
                </c:pt>
                <c:pt idx="2237">
                  <c:v>31</c:v>
                </c:pt>
                <c:pt idx="2238">
                  <c:v>34</c:v>
                </c:pt>
                <c:pt idx="2239">
                  <c:v>38</c:v>
                </c:pt>
                <c:pt idx="2240">
                  <c:v>44</c:v>
                </c:pt>
                <c:pt idx="2241">
                  <c:v>49</c:v>
                </c:pt>
                <c:pt idx="2242">
                  <c:v>57</c:v>
                </c:pt>
                <c:pt idx="2243">
                  <c:v>59</c:v>
                </c:pt>
                <c:pt idx="2244">
                  <c:v>68</c:v>
                </c:pt>
                <c:pt idx="2245">
                  <c:v>68</c:v>
                </c:pt>
                <c:pt idx="2246">
                  <c:v>82</c:v>
                </c:pt>
                <c:pt idx="2247">
                  <c:v>93</c:v>
                </c:pt>
                <c:pt idx="2248">
                  <c:v>89</c:v>
                </c:pt>
                <c:pt idx="2249">
                  <c:v>392</c:v>
                </c:pt>
                <c:pt idx="2250">
                  <c:v>378</c:v>
                </c:pt>
                <c:pt idx="2251">
                  <c:v>374</c:v>
                </c:pt>
                <c:pt idx="2252">
                  <c:v>359</c:v>
                </c:pt>
                <c:pt idx="2253">
                  <c:v>363</c:v>
                </c:pt>
                <c:pt idx="2254">
                  <c:v>389</c:v>
                </c:pt>
                <c:pt idx="2255">
                  <c:v>517</c:v>
                </c:pt>
                <c:pt idx="2256">
                  <c:v>551</c:v>
                </c:pt>
                <c:pt idx="2257">
                  <c:v>603</c:v>
                </c:pt>
                <c:pt idx="2258">
                  <c:v>686</c:v>
                </c:pt>
                <c:pt idx="2259">
                  <c:v>739</c:v>
                </c:pt>
                <c:pt idx="2260">
                  <c:v>820</c:v>
                </c:pt>
                <c:pt idx="2261">
                  <c:v>825</c:v>
                </c:pt>
                <c:pt idx="2262">
                  <c:v>272</c:v>
                </c:pt>
                <c:pt idx="2263">
                  <c:v>278</c:v>
                </c:pt>
                <c:pt idx="2264">
                  <c:v>289</c:v>
                </c:pt>
                <c:pt idx="2265">
                  <c:v>299</c:v>
                </c:pt>
                <c:pt idx="2266">
                  <c:v>330</c:v>
                </c:pt>
                <c:pt idx="2267">
                  <c:v>348</c:v>
                </c:pt>
                <c:pt idx="2268">
                  <c:v>393</c:v>
                </c:pt>
                <c:pt idx="2269">
                  <c:v>452</c:v>
                </c:pt>
                <c:pt idx="2270">
                  <c:v>503</c:v>
                </c:pt>
                <c:pt idx="2271">
                  <c:v>537</c:v>
                </c:pt>
                <c:pt idx="2272">
                  <c:v>525</c:v>
                </c:pt>
                <c:pt idx="2273">
                  <c:v>513</c:v>
                </c:pt>
                <c:pt idx="2274">
                  <c:v>556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137</c:v>
                </c:pt>
                <c:pt idx="2289">
                  <c:v>145</c:v>
                </c:pt>
                <c:pt idx="2290">
                  <c:v>168</c:v>
                </c:pt>
                <c:pt idx="2291">
                  <c:v>174</c:v>
                </c:pt>
                <c:pt idx="2292">
                  <c:v>179</c:v>
                </c:pt>
                <c:pt idx="2293">
                  <c:v>185</c:v>
                </c:pt>
                <c:pt idx="2294">
                  <c:v>218</c:v>
                </c:pt>
                <c:pt idx="2295">
                  <c:v>246</c:v>
                </c:pt>
                <c:pt idx="2296">
                  <c:v>299</c:v>
                </c:pt>
                <c:pt idx="2297">
                  <c:v>317</c:v>
                </c:pt>
                <c:pt idx="2298">
                  <c:v>293</c:v>
                </c:pt>
                <c:pt idx="2299">
                  <c:v>310</c:v>
                </c:pt>
                <c:pt idx="2300">
                  <c:v>340</c:v>
                </c:pt>
                <c:pt idx="2301">
                  <c:v>15</c:v>
                </c:pt>
                <c:pt idx="2302">
                  <c:v>16</c:v>
                </c:pt>
                <c:pt idx="2303">
                  <c:v>18</c:v>
                </c:pt>
                <c:pt idx="2304">
                  <c:v>23</c:v>
                </c:pt>
                <c:pt idx="2305">
                  <c:v>29</c:v>
                </c:pt>
                <c:pt idx="2306">
                  <c:v>35</c:v>
                </c:pt>
                <c:pt idx="2307">
                  <c:v>54</c:v>
                </c:pt>
                <c:pt idx="2308">
                  <c:v>85</c:v>
                </c:pt>
                <c:pt idx="2309">
                  <c:v>118</c:v>
                </c:pt>
                <c:pt idx="2310">
                  <c:v>112</c:v>
                </c:pt>
                <c:pt idx="2311">
                  <c:v>119</c:v>
                </c:pt>
                <c:pt idx="2312">
                  <c:v>119</c:v>
                </c:pt>
                <c:pt idx="2313">
                  <c:v>115</c:v>
                </c:pt>
                <c:pt idx="2314">
                  <c:v>167</c:v>
                </c:pt>
                <c:pt idx="2315">
                  <c:v>136</c:v>
                </c:pt>
                <c:pt idx="2316">
                  <c:v>161</c:v>
                </c:pt>
                <c:pt idx="2317">
                  <c:v>173</c:v>
                </c:pt>
                <c:pt idx="2318">
                  <c:v>207</c:v>
                </c:pt>
                <c:pt idx="2319">
                  <c:v>243</c:v>
                </c:pt>
                <c:pt idx="2320">
                  <c:v>323</c:v>
                </c:pt>
                <c:pt idx="2321">
                  <c:v>341</c:v>
                </c:pt>
                <c:pt idx="2322">
                  <c:v>406</c:v>
                </c:pt>
                <c:pt idx="2323">
                  <c:v>457</c:v>
                </c:pt>
                <c:pt idx="2324">
                  <c:v>483</c:v>
                </c:pt>
                <c:pt idx="2325">
                  <c:v>490</c:v>
                </c:pt>
                <c:pt idx="2326">
                  <c:v>521</c:v>
                </c:pt>
                <c:pt idx="2327">
                  <c:v>75</c:v>
                </c:pt>
                <c:pt idx="2328">
                  <c:v>65</c:v>
                </c:pt>
                <c:pt idx="2329">
                  <c:v>58</c:v>
                </c:pt>
                <c:pt idx="2330">
                  <c:v>98</c:v>
                </c:pt>
                <c:pt idx="2331">
                  <c:v>130</c:v>
                </c:pt>
                <c:pt idx="2332">
                  <c:v>159</c:v>
                </c:pt>
                <c:pt idx="2333">
                  <c:v>180</c:v>
                </c:pt>
                <c:pt idx="2334">
                  <c:v>190</c:v>
                </c:pt>
                <c:pt idx="2335">
                  <c:v>214</c:v>
                </c:pt>
                <c:pt idx="2336">
                  <c:v>227</c:v>
                </c:pt>
                <c:pt idx="2337">
                  <c:v>261</c:v>
                </c:pt>
                <c:pt idx="2338">
                  <c:v>270</c:v>
                </c:pt>
                <c:pt idx="2339">
                  <c:v>259</c:v>
                </c:pt>
                <c:pt idx="2340">
                  <c:v>2282</c:v>
                </c:pt>
                <c:pt idx="2341">
                  <c:v>2268</c:v>
                </c:pt>
                <c:pt idx="2342">
                  <c:v>2599</c:v>
                </c:pt>
                <c:pt idx="2343">
                  <c:v>3277</c:v>
                </c:pt>
                <c:pt idx="2344">
                  <c:v>3666</c:v>
                </c:pt>
                <c:pt idx="2345">
                  <c:v>3726</c:v>
                </c:pt>
                <c:pt idx="2346">
                  <c:v>3947</c:v>
                </c:pt>
                <c:pt idx="2347">
                  <c:v>4526</c:v>
                </c:pt>
                <c:pt idx="2348">
                  <c:v>4886</c:v>
                </c:pt>
                <c:pt idx="2349">
                  <c:v>4357</c:v>
                </c:pt>
                <c:pt idx="2350">
                  <c:v>4694</c:v>
                </c:pt>
                <c:pt idx="2351">
                  <c:v>5419</c:v>
                </c:pt>
                <c:pt idx="2352">
                  <c:v>5319</c:v>
                </c:pt>
                <c:pt idx="2353">
                  <c:v>3541</c:v>
                </c:pt>
                <c:pt idx="2354">
                  <c:v>3748</c:v>
                </c:pt>
                <c:pt idx="2355">
                  <c:v>4190</c:v>
                </c:pt>
                <c:pt idx="2356">
                  <c:v>5002</c:v>
                </c:pt>
                <c:pt idx="2357">
                  <c:v>5570</c:v>
                </c:pt>
                <c:pt idx="2358">
                  <c:v>5637</c:v>
                </c:pt>
                <c:pt idx="2359">
                  <c:v>5643</c:v>
                </c:pt>
                <c:pt idx="2360">
                  <c:v>6126</c:v>
                </c:pt>
                <c:pt idx="2361">
                  <c:v>7104</c:v>
                </c:pt>
                <c:pt idx="2362">
                  <c:v>7277</c:v>
                </c:pt>
                <c:pt idx="2363">
                  <c:v>7697</c:v>
                </c:pt>
                <c:pt idx="2364">
                  <c:v>9248</c:v>
                </c:pt>
                <c:pt idx="2365">
                  <c:v>8980</c:v>
                </c:pt>
                <c:pt idx="2366">
                  <c:v>59</c:v>
                </c:pt>
                <c:pt idx="2367">
                  <c:v>58</c:v>
                </c:pt>
                <c:pt idx="2368">
                  <c:v>57</c:v>
                </c:pt>
                <c:pt idx="2369">
                  <c:v>60</c:v>
                </c:pt>
                <c:pt idx="2370">
                  <c:v>61</c:v>
                </c:pt>
                <c:pt idx="2371">
                  <c:v>63</c:v>
                </c:pt>
                <c:pt idx="2372">
                  <c:v>66</c:v>
                </c:pt>
                <c:pt idx="2373">
                  <c:v>79</c:v>
                </c:pt>
                <c:pt idx="2374">
                  <c:v>90</c:v>
                </c:pt>
                <c:pt idx="2375">
                  <c:v>95</c:v>
                </c:pt>
                <c:pt idx="2376">
                  <c:v>97</c:v>
                </c:pt>
                <c:pt idx="2377">
                  <c:v>102</c:v>
                </c:pt>
                <c:pt idx="2378">
                  <c:v>105</c:v>
                </c:pt>
                <c:pt idx="2379">
                  <c:v>6</c:v>
                </c:pt>
                <c:pt idx="2380">
                  <c:v>8</c:v>
                </c:pt>
                <c:pt idx="2381">
                  <c:v>9</c:v>
                </c:pt>
                <c:pt idx="2382">
                  <c:v>11</c:v>
                </c:pt>
                <c:pt idx="2383">
                  <c:v>13</c:v>
                </c:pt>
                <c:pt idx="2384">
                  <c:v>16</c:v>
                </c:pt>
                <c:pt idx="2385">
                  <c:v>19</c:v>
                </c:pt>
                <c:pt idx="2386">
                  <c:v>28</c:v>
                </c:pt>
                <c:pt idx="2387">
                  <c:v>40</c:v>
                </c:pt>
                <c:pt idx="2388">
                  <c:v>40</c:v>
                </c:pt>
                <c:pt idx="2389">
                  <c:v>44</c:v>
                </c:pt>
                <c:pt idx="2390">
                  <c:v>48</c:v>
                </c:pt>
                <c:pt idx="2391">
                  <c:v>55</c:v>
                </c:pt>
                <c:pt idx="2392">
                  <c:v>10</c:v>
                </c:pt>
                <c:pt idx="2393">
                  <c:v>11</c:v>
                </c:pt>
                <c:pt idx="2394">
                  <c:v>10</c:v>
                </c:pt>
                <c:pt idx="2395">
                  <c:v>12</c:v>
                </c:pt>
                <c:pt idx="2396">
                  <c:v>12</c:v>
                </c:pt>
                <c:pt idx="2397">
                  <c:v>15</c:v>
                </c:pt>
                <c:pt idx="2398">
                  <c:v>23</c:v>
                </c:pt>
                <c:pt idx="2399">
                  <c:v>23</c:v>
                </c:pt>
                <c:pt idx="2400">
                  <c:v>26</c:v>
                </c:pt>
                <c:pt idx="2401">
                  <c:v>28</c:v>
                </c:pt>
                <c:pt idx="2402">
                  <c:v>37</c:v>
                </c:pt>
                <c:pt idx="2403">
                  <c:v>38</c:v>
                </c:pt>
                <c:pt idx="2404">
                  <c:v>41</c:v>
                </c:pt>
                <c:pt idx="2405">
                  <c:v>67</c:v>
                </c:pt>
                <c:pt idx="2406">
                  <c:v>61</c:v>
                </c:pt>
                <c:pt idx="2407">
                  <c:v>74</c:v>
                </c:pt>
                <c:pt idx="2408">
                  <c:v>79</c:v>
                </c:pt>
                <c:pt idx="2409">
                  <c:v>87</c:v>
                </c:pt>
                <c:pt idx="2410">
                  <c:v>95</c:v>
                </c:pt>
                <c:pt idx="2411">
                  <c:v>110</c:v>
                </c:pt>
                <c:pt idx="2412">
                  <c:v>133</c:v>
                </c:pt>
                <c:pt idx="2413">
                  <c:v>162</c:v>
                </c:pt>
                <c:pt idx="2414">
                  <c:v>164</c:v>
                </c:pt>
                <c:pt idx="2415">
                  <c:v>183</c:v>
                </c:pt>
                <c:pt idx="2416">
                  <c:v>214</c:v>
                </c:pt>
                <c:pt idx="2417">
                  <c:v>215</c:v>
                </c:pt>
                <c:pt idx="2418">
                  <c:v>19</c:v>
                </c:pt>
                <c:pt idx="2419">
                  <c:v>20</c:v>
                </c:pt>
                <c:pt idx="2420">
                  <c:v>19</c:v>
                </c:pt>
                <c:pt idx="2421">
                  <c:v>24</c:v>
                </c:pt>
                <c:pt idx="2422">
                  <c:v>27</c:v>
                </c:pt>
                <c:pt idx="2423">
                  <c:v>33</c:v>
                </c:pt>
                <c:pt idx="2424">
                  <c:v>46</c:v>
                </c:pt>
                <c:pt idx="2425">
                  <c:v>41</c:v>
                </c:pt>
                <c:pt idx="2426">
                  <c:v>55</c:v>
                </c:pt>
                <c:pt idx="2427">
                  <c:v>50</c:v>
                </c:pt>
                <c:pt idx="2428">
                  <c:v>46</c:v>
                </c:pt>
                <c:pt idx="2429">
                  <c:v>46</c:v>
                </c:pt>
                <c:pt idx="2430">
                  <c:v>50</c:v>
                </c:pt>
                <c:pt idx="2431">
                  <c:v>14</c:v>
                </c:pt>
                <c:pt idx="2432">
                  <c:v>14</c:v>
                </c:pt>
                <c:pt idx="2433">
                  <c:v>14</c:v>
                </c:pt>
                <c:pt idx="2434">
                  <c:v>18</c:v>
                </c:pt>
                <c:pt idx="2435">
                  <c:v>21</c:v>
                </c:pt>
                <c:pt idx="2436">
                  <c:v>25</c:v>
                </c:pt>
                <c:pt idx="2437">
                  <c:v>25</c:v>
                </c:pt>
                <c:pt idx="2438">
                  <c:v>28</c:v>
                </c:pt>
                <c:pt idx="2439">
                  <c:v>34</c:v>
                </c:pt>
                <c:pt idx="2440">
                  <c:v>37</c:v>
                </c:pt>
                <c:pt idx="2441">
                  <c:v>37</c:v>
                </c:pt>
                <c:pt idx="2442">
                  <c:v>43</c:v>
                </c:pt>
                <c:pt idx="2443">
                  <c:v>41</c:v>
                </c:pt>
                <c:pt idx="2444">
                  <c:v>92</c:v>
                </c:pt>
                <c:pt idx="2445">
                  <c:v>96</c:v>
                </c:pt>
                <c:pt idx="2446">
                  <c:v>92</c:v>
                </c:pt>
                <c:pt idx="2447">
                  <c:v>106</c:v>
                </c:pt>
                <c:pt idx="2448">
                  <c:v>115</c:v>
                </c:pt>
                <c:pt idx="2449">
                  <c:v>167</c:v>
                </c:pt>
                <c:pt idx="2450">
                  <c:v>159</c:v>
                </c:pt>
                <c:pt idx="2451">
                  <c:v>205</c:v>
                </c:pt>
                <c:pt idx="2452">
                  <c:v>207</c:v>
                </c:pt>
                <c:pt idx="2453">
                  <c:v>145</c:v>
                </c:pt>
                <c:pt idx="2454">
                  <c:v>172</c:v>
                </c:pt>
                <c:pt idx="2455">
                  <c:v>219</c:v>
                </c:pt>
                <c:pt idx="2456">
                  <c:v>238</c:v>
                </c:pt>
                <c:pt idx="2457">
                  <c:v>260</c:v>
                </c:pt>
                <c:pt idx="2458">
                  <c:v>305</c:v>
                </c:pt>
                <c:pt idx="2459">
                  <c:v>352</c:v>
                </c:pt>
                <c:pt idx="2460">
                  <c:v>449</c:v>
                </c:pt>
                <c:pt idx="2461">
                  <c:v>522</c:v>
                </c:pt>
                <c:pt idx="2462">
                  <c:v>648</c:v>
                </c:pt>
                <c:pt idx="2463">
                  <c:v>625</c:v>
                </c:pt>
                <c:pt idx="2464">
                  <c:v>790</c:v>
                </c:pt>
                <c:pt idx="2465">
                  <c:v>924</c:v>
                </c:pt>
                <c:pt idx="2466">
                  <c:v>887</c:v>
                </c:pt>
                <c:pt idx="2467">
                  <c:v>805</c:v>
                </c:pt>
                <c:pt idx="2468">
                  <c:v>935</c:v>
                </c:pt>
                <c:pt idx="2469">
                  <c:v>972</c:v>
                </c:pt>
                <c:pt idx="2470">
                  <c:v>123</c:v>
                </c:pt>
                <c:pt idx="2471">
                  <c:v>122</c:v>
                </c:pt>
                <c:pt idx="2472">
                  <c:v>128</c:v>
                </c:pt>
                <c:pt idx="2473">
                  <c:v>151</c:v>
                </c:pt>
                <c:pt idx="2474">
                  <c:v>179</c:v>
                </c:pt>
                <c:pt idx="2475">
                  <c:v>181</c:v>
                </c:pt>
                <c:pt idx="2476">
                  <c:v>194</c:v>
                </c:pt>
                <c:pt idx="2477">
                  <c:v>217</c:v>
                </c:pt>
                <c:pt idx="2478">
                  <c:v>246</c:v>
                </c:pt>
                <c:pt idx="2479">
                  <c:v>259</c:v>
                </c:pt>
                <c:pt idx="2480">
                  <c:v>282</c:v>
                </c:pt>
                <c:pt idx="2481">
                  <c:v>304</c:v>
                </c:pt>
                <c:pt idx="2482">
                  <c:v>297</c:v>
                </c:pt>
                <c:pt idx="2483">
                  <c:v>196</c:v>
                </c:pt>
                <c:pt idx="2484">
                  <c:v>148</c:v>
                </c:pt>
                <c:pt idx="2485">
                  <c:v>180</c:v>
                </c:pt>
                <c:pt idx="2486">
                  <c:v>232</c:v>
                </c:pt>
                <c:pt idx="2487">
                  <c:v>297</c:v>
                </c:pt>
                <c:pt idx="2488">
                  <c:v>366</c:v>
                </c:pt>
                <c:pt idx="2489">
                  <c:v>422</c:v>
                </c:pt>
                <c:pt idx="2490">
                  <c:v>558</c:v>
                </c:pt>
                <c:pt idx="2491">
                  <c:v>628</c:v>
                </c:pt>
                <c:pt idx="2492">
                  <c:v>580</c:v>
                </c:pt>
                <c:pt idx="2493">
                  <c:v>680</c:v>
                </c:pt>
                <c:pt idx="2494">
                  <c:v>644</c:v>
                </c:pt>
                <c:pt idx="2495">
                  <c:v>665</c:v>
                </c:pt>
                <c:pt idx="2496">
                  <c:v>44</c:v>
                </c:pt>
                <c:pt idx="2497">
                  <c:v>58</c:v>
                </c:pt>
                <c:pt idx="2498">
                  <c:v>63</c:v>
                </c:pt>
                <c:pt idx="2499">
                  <c:v>95</c:v>
                </c:pt>
                <c:pt idx="2500">
                  <c:v>111</c:v>
                </c:pt>
                <c:pt idx="2501">
                  <c:v>107</c:v>
                </c:pt>
                <c:pt idx="2502">
                  <c:v>98</c:v>
                </c:pt>
                <c:pt idx="2503">
                  <c:v>113</c:v>
                </c:pt>
                <c:pt idx="2504">
                  <c:v>81</c:v>
                </c:pt>
                <c:pt idx="2505">
                  <c:v>86</c:v>
                </c:pt>
                <c:pt idx="2506">
                  <c:v>95</c:v>
                </c:pt>
                <c:pt idx="2507">
                  <c:v>114</c:v>
                </c:pt>
                <c:pt idx="2508">
                  <c:v>129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16</c:v>
                </c:pt>
                <c:pt idx="2523">
                  <c:v>17</c:v>
                </c:pt>
                <c:pt idx="2524">
                  <c:v>18</c:v>
                </c:pt>
                <c:pt idx="2525">
                  <c:v>18</c:v>
                </c:pt>
                <c:pt idx="2526">
                  <c:v>24</c:v>
                </c:pt>
                <c:pt idx="2527">
                  <c:v>29</c:v>
                </c:pt>
                <c:pt idx="2528">
                  <c:v>32</c:v>
                </c:pt>
                <c:pt idx="2529">
                  <c:v>37</c:v>
                </c:pt>
                <c:pt idx="2530">
                  <c:v>39</c:v>
                </c:pt>
                <c:pt idx="2531">
                  <c:v>42</c:v>
                </c:pt>
                <c:pt idx="2532">
                  <c:v>43</c:v>
                </c:pt>
                <c:pt idx="2533">
                  <c:v>41</c:v>
                </c:pt>
                <c:pt idx="2534">
                  <c:v>44</c:v>
                </c:pt>
                <c:pt idx="2535">
                  <c:v>36</c:v>
                </c:pt>
                <c:pt idx="2536">
                  <c:v>44</c:v>
                </c:pt>
                <c:pt idx="2537">
                  <c:v>55</c:v>
                </c:pt>
                <c:pt idx="2538">
                  <c:v>73</c:v>
                </c:pt>
                <c:pt idx="2539">
                  <c:v>90</c:v>
                </c:pt>
                <c:pt idx="2540">
                  <c:v>117</c:v>
                </c:pt>
                <c:pt idx="2541">
                  <c:v>147</c:v>
                </c:pt>
                <c:pt idx="2542">
                  <c:v>194</c:v>
                </c:pt>
                <c:pt idx="2543">
                  <c:v>257</c:v>
                </c:pt>
                <c:pt idx="2544">
                  <c:v>198</c:v>
                </c:pt>
                <c:pt idx="2545">
                  <c:v>231</c:v>
                </c:pt>
                <c:pt idx="2546">
                  <c:v>262</c:v>
                </c:pt>
                <c:pt idx="2547">
                  <c:v>293</c:v>
                </c:pt>
                <c:pt idx="2548">
                  <c:v>752</c:v>
                </c:pt>
                <c:pt idx="2549">
                  <c:v>815</c:v>
                </c:pt>
                <c:pt idx="2550">
                  <c:v>917</c:v>
                </c:pt>
                <c:pt idx="2551">
                  <c:v>968</c:v>
                </c:pt>
                <c:pt idx="2552">
                  <c:v>995</c:v>
                </c:pt>
                <c:pt idx="2553">
                  <c:v>1030</c:v>
                </c:pt>
                <c:pt idx="2554">
                  <c:v>1109</c:v>
                </c:pt>
                <c:pt idx="2555">
                  <c:v>1184</c:v>
                </c:pt>
                <c:pt idx="2556">
                  <c:v>1353</c:v>
                </c:pt>
                <c:pt idx="2557">
                  <c:v>1336</c:v>
                </c:pt>
                <c:pt idx="2558">
                  <c:v>1283</c:v>
                </c:pt>
                <c:pt idx="2559">
                  <c:v>1375</c:v>
                </c:pt>
                <c:pt idx="2560">
                  <c:v>1343</c:v>
                </c:pt>
                <c:pt idx="2561">
                  <c:v>1761</c:v>
                </c:pt>
                <c:pt idx="2562">
                  <c:v>1819</c:v>
                </c:pt>
                <c:pt idx="2563">
                  <c:v>2065</c:v>
                </c:pt>
                <c:pt idx="2564">
                  <c:v>2444</c:v>
                </c:pt>
                <c:pt idx="2565">
                  <c:v>2955</c:v>
                </c:pt>
                <c:pt idx="2566">
                  <c:v>3161</c:v>
                </c:pt>
                <c:pt idx="2567">
                  <c:v>3423</c:v>
                </c:pt>
                <c:pt idx="2568">
                  <c:v>3953</c:v>
                </c:pt>
                <c:pt idx="2569">
                  <c:v>3875</c:v>
                </c:pt>
                <c:pt idx="2570">
                  <c:v>3512</c:v>
                </c:pt>
                <c:pt idx="2571">
                  <c:v>3489</c:v>
                </c:pt>
                <c:pt idx="2572">
                  <c:v>3659</c:v>
                </c:pt>
                <c:pt idx="2573">
                  <c:v>3647</c:v>
                </c:pt>
                <c:pt idx="2574">
                  <c:v>4790</c:v>
                </c:pt>
                <c:pt idx="2575">
                  <c:v>5138</c:v>
                </c:pt>
                <c:pt idx="2576">
                  <c:v>5578</c:v>
                </c:pt>
                <c:pt idx="2577">
                  <c:v>5993</c:v>
                </c:pt>
                <c:pt idx="2578">
                  <c:v>6355</c:v>
                </c:pt>
                <c:pt idx="2579">
                  <c:v>6732</c:v>
                </c:pt>
                <c:pt idx="2580">
                  <c:v>7110</c:v>
                </c:pt>
                <c:pt idx="2581">
                  <c:v>7486</c:v>
                </c:pt>
                <c:pt idx="2582">
                  <c:v>7769</c:v>
                </c:pt>
                <c:pt idx="2583">
                  <c:v>8009</c:v>
                </c:pt>
                <c:pt idx="2584">
                  <c:v>8254</c:v>
                </c:pt>
                <c:pt idx="2585">
                  <c:v>8467</c:v>
                </c:pt>
                <c:pt idx="2586">
                  <c:v>8895</c:v>
                </c:pt>
                <c:pt idx="2587">
                  <c:v>773</c:v>
                </c:pt>
                <c:pt idx="2588">
                  <c:v>703</c:v>
                </c:pt>
                <c:pt idx="2589">
                  <c:v>449</c:v>
                </c:pt>
                <c:pt idx="2590">
                  <c:v>351</c:v>
                </c:pt>
                <c:pt idx="2591">
                  <c:v>350</c:v>
                </c:pt>
                <c:pt idx="2592">
                  <c:v>430</c:v>
                </c:pt>
                <c:pt idx="2593">
                  <c:v>491</c:v>
                </c:pt>
                <c:pt idx="2594">
                  <c:v>560</c:v>
                </c:pt>
                <c:pt idx="2595">
                  <c:v>722</c:v>
                </c:pt>
                <c:pt idx="2596">
                  <c:v>803</c:v>
                </c:pt>
                <c:pt idx="2597">
                  <c:v>998</c:v>
                </c:pt>
                <c:pt idx="2598">
                  <c:v>1213</c:v>
                </c:pt>
                <c:pt idx="2599">
                  <c:v>1308</c:v>
                </c:pt>
                <c:pt idx="2600">
                  <c:v>29</c:v>
                </c:pt>
                <c:pt idx="2601">
                  <c:v>24</c:v>
                </c:pt>
                <c:pt idx="2602">
                  <c:v>21</c:v>
                </c:pt>
                <c:pt idx="2603">
                  <c:v>20</c:v>
                </c:pt>
                <c:pt idx="2604">
                  <c:v>24</c:v>
                </c:pt>
                <c:pt idx="2605">
                  <c:v>28</c:v>
                </c:pt>
                <c:pt idx="2606">
                  <c:v>35</c:v>
                </c:pt>
                <c:pt idx="2607">
                  <c:v>46</c:v>
                </c:pt>
                <c:pt idx="2608">
                  <c:v>53</c:v>
                </c:pt>
                <c:pt idx="2609">
                  <c:v>64</c:v>
                </c:pt>
                <c:pt idx="2610">
                  <c:v>75</c:v>
                </c:pt>
                <c:pt idx="2611">
                  <c:v>91</c:v>
                </c:pt>
                <c:pt idx="2612">
                  <c:v>105</c:v>
                </c:pt>
                <c:pt idx="2613">
                  <c:v>52</c:v>
                </c:pt>
                <c:pt idx="2614">
                  <c:v>50</c:v>
                </c:pt>
                <c:pt idx="2615">
                  <c:v>52</c:v>
                </c:pt>
                <c:pt idx="2616">
                  <c:v>58</c:v>
                </c:pt>
                <c:pt idx="2617">
                  <c:v>62</c:v>
                </c:pt>
                <c:pt idx="2618">
                  <c:v>61</c:v>
                </c:pt>
                <c:pt idx="2619">
                  <c:v>64</c:v>
                </c:pt>
                <c:pt idx="2620">
                  <c:v>88</c:v>
                </c:pt>
                <c:pt idx="2621">
                  <c:v>99</c:v>
                </c:pt>
                <c:pt idx="2622">
                  <c:v>103</c:v>
                </c:pt>
                <c:pt idx="2623">
                  <c:v>139</c:v>
                </c:pt>
                <c:pt idx="2624">
                  <c:v>125</c:v>
                </c:pt>
                <c:pt idx="2625">
                  <c:v>116</c:v>
                </c:pt>
                <c:pt idx="2626">
                  <c:v>273</c:v>
                </c:pt>
                <c:pt idx="2627">
                  <c:v>295</c:v>
                </c:pt>
                <c:pt idx="2628">
                  <c:v>207</c:v>
                </c:pt>
                <c:pt idx="2629">
                  <c:v>190</c:v>
                </c:pt>
                <c:pt idx="2630">
                  <c:v>239</c:v>
                </c:pt>
                <c:pt idx="2631">
                  <c:v>296</c:v>
                </c:pt>
                <c:pt idx="2632">
                  <c:v>387</c:v>
                </c:pt>
                <c:pt idx="2633">
                  <c:v>497</c:v>
                </c:pt>
                <c:pt idx="2634">
                  <c:v>633</c:v>
                </c:pt>
                <c:pt idx="2635">
                  <c:v>665</c:v>
                </c:pt>
                <c:pt idx="2636">
                  <c:v>639</c:v>
                </c:pt>
                <c:pt idx="2637">
                  <c:v>487</c:v>
                </c:pt>
                <c:pt idx="2638">
                  <c:v>593</c:v>
                </c:pt>
                <c:pt idx="2639">
                  <c:v>20</c:v>
                </c:pt>
                <c:pt idx="2640">
                  <c:v>22</c:v>
                </c:pt>
                <c:pt idx="2641">
                  <c:v>22</c:v>
                </c:pt>
                <c:pt idx="2642">
                  <c:v>25</c:v>
                </c:pt>
                <c:pt idx="2643">
                  <c:v>30</c:v>
                </c:pt>
                <c:pt idx="2644">
                  <c:v>36</c:v>
                </c:pt>
                <c:pt idx="2645">
                  <c:v>46</c:v>
                </c:pt>
                <c:pt idx="2646">
                  <c:v>58</c:v>
                </c:pt>
                <c:pt idx="2647">
                  <c:v>63</c:v>
                </c:pt>
                <c:pt idx="2648">
                  <c:v>72</c:v>
                </c:pt>
                <c:pt idx="2649">
                  <c:v>83</c:v>
                </c:pt>
                <c:pt idx="2650">
                  <c:v>93</c:v>
                </c:pt>
                <c:pt idx="2651">
                  <c:v>102</c:v>
                </c:pt>
                <c:pt idx="2652">
                  <c:v>25</c:v>
                </c:pt>
                <c:pt idx="2653">
                  <c:v>27</c:v>
                </c:pt>
                <c:pt idx="2654">
                  <c:v>27</c:v>
                </c:pt>
                <c:pt idx="2655">
                  <c:v>35</c:v>
                </c:pt>
                <c:pt idx="2656">
                  <c:v>38</c:v>
                </c:pt>
                <c:pt idx="2657">
                  <c:v>42</c:v>
                </c:pt>
                <c:pt idx="2658">
                  <c:v>52</c:v>
                </c:pt>
                <c:pt idx="2659">
                  <c:v>57</c:v>
                </c:pt>
                <c:pt idx="2660">
                  <c:v>69</c:v>
                </c:pt>
                <c:pt idx="2661">
                  <c:v>65</c:v>
                </c:pt>
                <c:pt idx="2662">
                  <c:v>66</c:v>
                </c:pt>
                <c:pt idx="2663">
                  <c:v>63</c:v>
                </c:pt>
                <c:pt idx="2664">
                  <c:v>71</c:v>
                </c:pt>
                <c:pt idx="2665">
                  <c:v>18</c:v>
                </c:pt>
                <c:pt idx="2666">
                  <c:v>21</c:v>
                </c:pt>
                <c:pt idx="2667">
                  <c:v>24</c:v>
                </c:pt>
                <c:pt idx="2668">
                  <c:v>27</c:v>
                </c:pt>
                <c:pt idx="2669">
                  <c:v>33</c:v>
                </c:pt>
                <c:pt idx="2670">
                  <c:v>44</c:v>
                </c:pt>
                <c:pt idx="2671">
                  <c:v>58</c:v>
                </c:pt>
                <c:pt idx="2672">
                  <c:v>57</c:v>
                </c:pt>
                <c:pt idx="2673">
                  <c:v>78</c:v>
                </c:pt>
                <c:pt idx="2674">
                  <c:v>64</c:v>
                </c:pt>
                <c:pt idx="2675">
                  <c:v>75</c:v>
                </c:pt>
                <c:pt idx="2676">
                  <c:v>87</c:v>
                </c:pt>
                <c:pt idx="2677">
                  <c:v>96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72-4F9A-80F9-03DF946A2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82080"/>
        <c:axId val="2088060160"/>
      </c:scatterChart>
      <c:valAx>
        <c:axId val="17818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060160"/>
        <c:crosses val="autoZero"/>
        <c:crossBetween val="midCat"/>
      </c:valAx>
      <c:valAx>
        <c:axId val="208806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Health Exp/Capita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>
      <a:solidFill>
        <a:schemeClr val="accent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28.02.2024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01" y="908427"/>
            <a:ext cx="5690680" cy="215417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How a Country can Attain Sustainable Growth?</a:t>
            </a:r>
            <a:endParaRPr lang="ru-RU" sz="44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r="14891"/>
          <a:stretch/>
        </p:blipFill>
        <p:spPr>
          <a:xfrm>
            <a:off x="4614953" y="0"/>
            <a:ext cx="7585924" cy="5949573"/>
          </a:xfr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EC0528-E61D-968E-A25D-B6DE39D77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01" y="3368651"/>
            <a:ext cx="3021736" cy="535073"/>
          </a:xfrm>
        </p:spPr>
        <p:txBody>
          <a:bodyPr>
            <a:normAutofit/>
          </a:bodyPr>
          <a:lstStyle/>
          <a:p>
            <a:r>
              <a:rPr lang="en-US" sz="1800" dirty="0"/>
              <a:t>World Economic Indicator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8DDEAD-30FA-67B7-CCC9-B3D0BAD20FF3}"/>
              </a:ext>
            </a:extLst>
          </p:cNvPr>
          <p:cNvSpPr txBox="1">
            <a:spLocks/>
          </p:cNvSpPr>
          <p:nvPr/>
        </p:nvSpPr>
        <p:spPr>
          <a:xfrm>
            <a:off x="868547" y="5281734"/>
            <a:ext cx="2849211" cy="60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Akhilesh Mali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/>
          <a:p>
            <a:r>
              <a:rPr lang="en-US" dirty="0"/>
              <a:t>Data Used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821" y="3198133"/>
            <a:ext cx="3403308" cy="303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World Economic Indicator</a:t>
            </a:r>
            <a:endParaRPr lang="ru-RU" dirty="0"/>
          </a:p>
        </p:txBody>
      </p:sp>
      <p:sp>
        <p:nvSpPr>
          <p:cNvPr id="19" name="Table Placeholder 5">
            <a:extLst>
              <a:ext uri="{FF2B5EF4-FFF2-40B4-BE49-F238E27FC236}">
                <a16:creationId xmlns:a16="http://schemas.microsoft.com/office/drawing/2014/main" id="{487100D0-18C2-B3E1-D272-C6D962D96C5A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The Dataset contains information about Country-Region over the Years which include: </a:t>
            </a:r>
          </a:p>
          <a:p>
            <a:pPr algn="l"/>
            <a:endParaRPr lang="en-US" dirty="0">
              <a:latin typeface="+mj-lt"/>
            </a:endParaRPr>
          </a:p>
          <a:p>
            <a:pPr marL="971550" lvl="1" indent="-285750"/>
            <a:r>
              <a:rPr lang="en-US" sz="2000" dirty="0"/>
              <a:t>GDP</a:t>
            </a:r>
          </a:p>
          <a:p>
            <a:pPr marL="971550" lvl="1" indent="-285750"/>
            <a:r>
              <a:rPr lang="en-US" sz="2000" dirty="0"/>
              <a:t>Lending Interest</a:t>
            </a:r>
          </a:p>
          <a:p>
            <a:pPr marL="971550" lvl="1" indent="-285750"/>
            <a:r>
              <a:rPr lang="en-US" sz="2000" dirty="0"/>
              <a:t>Energy Usage</a:t>
            </a:r>
          </a:p>
          <a:p>
            <a:pPr marL="971550" lvl="1" indent="-285750"/>
            <a:r>
              <a:rPr lang="en-US" sz="2000" dirty="0"/>
              <a:t>Population</a:t>
            </a:r>
          </a:p>
          <a:p>
            <a:pPr marL="971550" lvl="1" indent="-285750"/>
            <a:r>
              <a:rPr lang="en-US" sz="2000" dirty="0"/>
              <a:t>Tourism</a:t>
            </a:r>
          </a:p>
          <a:p>
            <a:pPr marL="971550" lvl="1" indent="-285750"/>
            <a:r>
              <a:rPr lang="en-US" sz="2000" dirty="0"/>
              <a:t>Business Setup Details</a:t>
            </a:r>
          </a:p>
          <a:p>
            <a:pPr marL="971550" lvl="1" indent="-285750"/>
            <a:endParaRPr lang="en-US" dirty="0"/>
          </a:p>
        </p:txBody>
      </p:sp>
      <p:pic>
        <p:nvPicPr>
          <p:cNvPr id="1026" name="Picture 2" descr="What Is a Dataset? Definition, Use Cases, Benefits, and Example">
            <a:extLst>
              <a:ext uri="{FF2B5EF4-FFF2-40B4-BE49-F238E27FC236}">
                <a16:creationId xmlns:a16="http://schemas.microsoft.com/office/drawing/2014/main" id="{209ED636-80F2-F3D7-CC13-73E11C01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3" y="4114800"/>
            <a:ext cx="4754620" cy="24379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Factors a Country should focus on to sustain GDP/Capita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616" y="2955081"/>
            <a:ext cx="5258621" cy="2333625"/>
          </a:xfrm>
        </p:spPr>
        <p:txBody>
          <a:bodyPr>
            <a:normAutofit/>
          </a:bodyPr>
          <a:lstStyle/>
          <a:p>
            <a:r>
              <a:rPr lang="en-US" dirty="0"/>
              <a:t>12 Years of GDP and its influencing data was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Energy Usage, CO2 Emission and Tourism Inbound has the most correlation with GDP, which means these are the main factors that influence the GDP of a country/region positively.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Health Expenditure per Capita has a similar positive relation with GDP, where the GDP may have a positive impact yet not as strong as main factors.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55632" y="2955081"/>
            <a:ext cx="5468352" cy="2417019"/>
          </a:xfrm>
        </p:spPr>
        <p:txBody>
          <a:bodyPr>
            <a:normAutofit/>
          </a:bodyPr>
          <a:lstStyle/>
          <a:p>
            <a:r>
              <a:rPr lang="en-US" dirty="0"/>
              <a:t>Tourism Outbound would also positively contribute as the influential factor for GDP with nearly same strength as the Tourism Inbound.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GDP has a weak relation with Population, where it has a subtle effect towards the same.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Internet Usage has a positive relation but doesn’t have there is no confidence to the extent it could have a better impact.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925F7A-F5B1-7305-936D-ADA8FC7B81BA}"/>
              </a:ext>
            </a:extLst>
          </p:cNvPr>
          <p:cNvSpPr/>
          <p:nvPr/>
        </p:nvSpPr>
        <p:spPr>
          <a:xfrm>
            <a:off x="957382" y="0"/>
            <a:ext cx="5075582" cy="453887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225" y="872931"/>
            <a:ext cx="4503295" cy="782638"/>
          </a:xfrm>
        </p:spPr>
        <p:txBody>
          <a:bodyPr/>
          <a:lstStyle/>
          <a:p>
            <a:r>
              <a:rPr lang="en-US" dirty="0"/>
              <a:t>Detailed Analysis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BB0202-F526-47F2-8C3E-2382E56F7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406795"/>
              </p:ext>
            </p:extLst>
          </p:nvPr>
        </p:nvGraphicFramePr>
        <p:xfrm>
          <a:off x="439592" y="4266128"/>
          <a:ext cx="4201100" cy="2316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4CB6145-2BC6-FFC7-50D0-0309E4DD7354}"/>
              </a:ext>
            </a:extLst>
          </p:cNvPr>
          <p:cNvSpPr txBox="1"/>
          <p:nvPr/>
        </p:nvSpPr>
        <p:spPr>
          <a:xfrm>
            <a:off x="0" y="3470931"/>
            <a:ext cx="4957536" cy="4801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80000" marR="0" lvl="0" indent="-180000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Higher CO2 Emission also has a strong positive relation with the GDP of a country.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D25ACC0-AD16-4B52-AFD9-AD458E70D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23786"/>
              </p:ext>
            </p:extLst>
          </p:nvPr>
        </p:nvGraphicFramePr>
        <p:xfrm>
          <a:off x="6780322" y="3098351"/>
          <a:ext cx="4201099" cy="225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6B92E7D-9245-AB30-AB78-92626451129D}"/>
              </a:ext>
            </a:extLst>
          </p:cNvPr>
          <p:cNvSpPr txBox="1"/>
          <p:nvPr/>
        </p:nvSpPr>
        <p:spPr>
          <a:xfrm>
            <a:off x="6493822" y="2260610"/>
            <a:ext cx="477409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marR="0" lvl="0" indent="-1800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Incoming Tourists and Tourism to the country is one of the main factor contributing to the GDP Growth.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 txBox="1">
            <a:spLocks/>
          </p:cNvSpPr>
          <p:nvPr/>
        </p:nvSpPr>
        <p:spPr>
          <a:xfrm>
            <a:off x="0" y="307668"/>
            <a:ext cx="5224669" cy="28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the Energy usage, more contribution towards the GDP.</a:t>
            </a:r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EAF97EC-5D22-498D-9B2C-550DC1563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603437"/>
              </p:ext>
            </p:extLst>
          </p:nvPr>
        </p:nvGraphicFramePr>
        <p:xfrm>
          <a:off x="511784" y="798000"/>
          <a:ext cx="4201100" cy="225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54A70-EEBB-4A0D-51C1-9182B15C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87DFDA-BBE5-4027-9A54-6CAC9312E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533505"/>
              </p:ext>
            </p:extLst>
          </p:nvPr>
        </p:nvGraphicFramePr>
        <p:xfrm>
          <a:off x="6780321" y="3098351"/>
          <a:ext cx="4201099" cy="225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7D37804-4B44-CDFB-A836-376770F89C03}"/>
              </a:ext>
            </a:extLst>
          </p:cNvPr>
          <p:cNvSpPr/>
          <p:nvPr/>
        </p:nvSpPr>
        <p:spPr>
          <a:xfrm>
            <a:off x="957382" y="0"/>
            <a:ext cx="5075582" cy="453887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F327B-40FB-07DE-7152-189224EF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225" y="872931"/>
            <a:ext cx="4503295" cy="782638"/>
          </a:xfrm>
        </p:spPr>
        <p:txBody>
          <a:bodyPr/>
          <a:lstStyle/>
          <a:p>
            <a:r>
              <a:rPr lang="en-US" dirty="0"/>
              <a:t>Detailed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B5906-147A-B238-8988-58F72AC47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" y="3668699"/>
            <a:ext cx="5224669" cy="480131"/>
          </a:xfrm>
        </p:spPr>
        <p:txBody>
          <a:bodyPr>
            <a:normAutofit/>
          </a:bodyPr>
          <a:lstStyle/>
          <a:p>
            <a:r>
              <a:rPr lang="en-US" dirty="0"/>
              <a:t>Increase in country’s Health Expenditure per capita can result in increased GDP.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5276-806B-775E-FD80-4B87366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77BE6-7E12-F106-ACA6-337A6335F360}"/>
              </a:ext>
            </a:extLst>
          </p:cNvPr>
          <p:cNvSpPr txBox="1"/>
          <p:nvPr/>
        </p:nvSpPr>
        <p:spPr>
          <a:xfrm>
            <a:off x="0" y="278297"/>
            <a:ext cx="4924404" cy="6740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80000" marR="0" lvl="0" indent="-1800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Citizens spending towards the Tourism and going out of the country is a strong factor</a:t>
            </a:r>
            <a:r>
              <a:rPr lang="en-I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contributing towards the GDP.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4C331-A31A-BAF2-FE58-31AEBCEEFFA3}"/>
              </a:ext>
            </a:extLst>
          </p:cNvPr>
          <p:cNvSpPr txBox="1"/>
          <p:nvPr/>
        </p:nvSpPr>
        <p:spPr>
          <a:xfrm>
            <a:off x="6493822" y="2260610"/>
            <a:ext cx="477409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marR="0" lvl="0" indent="-1800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Consuming more Internet </a:t>
            </a:r>
            <a:r>
              <a:rPr lang="en-I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can be a sign of increase in GDP, but is not expected to influence it a lot.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11253F5-FA2F-4277-9CB1-C5CF95BA3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326093"/>
              </p:ext>
            </p:extLst>
          </p:nvPr>
        </p:nvGraphicFramePr>
        <p:xfrm>
          <a:off x="436806" y="1132558"/>
          <a:ext cx="4201099" cy="225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62B57F-D45A-4295-BD3C-B1D2B8864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90996"/>
              </p:ext>
            </p:extLst>
          </p:nvPr>
        </p:nvGraphicFramePr>
        <p:xfrm>
          <a:off x="508998" y="4353251"/>
          <a:ext cx="4201099" cy="225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512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134675"/>
            <a:ext cx="4046136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Table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10" name="Table Placeholder 9">
            <a:extLst>
              <a:ext uri="{FF2B5EF4-FFF2-40B4-BE49-F238E27FC236}">
                <a16:creationId xmlns:a16="http://schemas.microsoft.com/office/drawing/2014/main" id="{4D688B2E-0D5F-0055-D454-52B1E861FF1C}"/>
              </a:ext>
            </a:extLst>
          </p:cNvPr>
          <p:cNvPicPr>
            <a:picLocks noGrp="1" noChangeAspect="1"/>
          </p:cNvPicPr>
          <p:nvPr>
            <p:ph type="tbl" sz="quarter" idx="17"/>
          </p:nvPr>
        </p:nvPicPr>
        <p:blipFill>
          <a:blip r:embed="rId2"/>
          <a:stretch>
            <a:fillRect/>
          </a:stretch>
        </p:blipFill>
        <p:spPr>
          <a:xfrm>
            <a:off x="6096000" y="974633"/>
            <a:ext cx="4783853" cy="4884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D6DD7-4651-13DF-4591-95629AD7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7" y="3379360"/>
            <a:ext cx="4260501" cy="13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6dc4bcd6-49db-4c07-9060-8acfc67cef9f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fb0879af-3eba-417a-a55a-ffe6dcd6ca7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205</TotalTime>
  <Words>330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How a Country can Attain Sustainable Growth?</vt:lpstr>
      <vt:lpstr>Data Used</vt:lpstr>
      <vt:lpstr>Executive Summary</vt:lpstr>
      <vt:lpstr>Detailed Analysis</vt:lpstr>
      <vt:lpstr>Detailed Analysis</vt:lpstr>
      <vt:lpstr>Correlation Table </vt:lpstr>
      <vt:lpstr>THANK YOU!</vt:lpstr>
    </vt:vector>
  </TitlesOfParts>
  <Company>Akhilesh Mali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Country can Attain Sustainable Growth</dc:title>
  <dc:creator>Akhilesh Mali</dc:creator>
  <cp:lastModifiedBy>Akhilesh Mali</cp:lastModifiedBy>
  <cp:revision>11</cp:revision>
  <dcterms:created xsi:type="dcterms:W3CDTF">2024-02-28T08:25:03Z</dcterms:created>
  <dcterms:modified xsi:type="dcterms:W3CDTF">2024-02-28T13:18:18Z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