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9" r:id="rId4"/>
    <p:sldId id="263" r:id="rId5"/>
    <p:sldId id="260" r:id="rId6"/>
    <p:sldId id="262" r:id="rId7"/>
    <p:sldId id="264" r:id="rId8"/>
    <p:sldId id="265"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74" autoAdjust="0"/>
  </p:normalViewPr>
  <p:slideViewPr>
    <p:cSldViewPr snapToGrid="0">
      <p:cViewPr varScale="1">
        <p:scale>
          <a:sx n="160" d="100"/>
          <a:sy n="160" d="100"/>
        </p:scale>
        <p:origin x="2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d32895b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d32895b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33f5241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33f5241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d350717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d35071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5d33f5241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5d33f5241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color fill">
  <p:cSld name="Title color fill">
    <p:bg>
      <p:bgPr>
        <a:solidFill>
          <a:schemeClr val="accent2"/>
        </a:solidFill>
        <a:effectLst/>
      </p:bgPr>
    </p:bg>
    <p:spTree>
      <p:nvGrpSpPr>
        <p:cNvPr id="1" name="Shape 58"/>
        <p:cNvGrpSpPr/>
        <p:nvPr/>
      </p:nvGrpSpPr>
      <p:grpSpPr>
        <a:xfrm>
          <a:off x="0" y="0"/>
          <a:ext cx="0" cy="0"/>
          <a:chOff x="0" y="0"/>
          <a:chExt cx="0" cy="0"/>
        </a:xfrm>
      </p:grpSpPr>
      <p:sp>
        <p:nvSpPr>
          <p:cNvPr id="59" name="Google Shape;59;p2"/>
          <p:cNvSpPr txBox="1">
            <a:spLocks noGrp="1"/>
          </p:cNvSpPr>
          <p:nvPr>
            <p:ph type="ctrTitle"/>
          </p:nvPr>
        </p:nvSpPr>
        <p:spPr>
          <a:xfrm>
            <a:off x="470052" y="2596636"/>
            <a:ext cx="4857600" cy="1755300"/>
          </a:xfrm>
          <a:prstGeom prst="rect">
            <a:avLst/>
          </a:prstGeom>
          <a:gradFill>
            <a:gsLst>
              <a:gs pos="0">
                <a:srgbClr val="50BEBE">
                  <a:alpha val="84705"/>
                </a:srgbClr>
              </a:gs>
              <a:gs pos="50000">
                <a:srgbClr val="009999">
                  <a:alpha val="84705"/>
                </a:srgbClr>
              </a:gs>
              <a:gs pos="83000">
                <a:srgbClr val="0099B0">
                  <a:alpha val="84705"/>
                </a:srgbClr>
              </a:gs>
              <a:gs pos="100000">
                <a:srgbClr val="0099CB">
                  <a:alpha val="84705"/>
                </a:srgbClr>
              </a:gs>
            </a:gsLst>
            <a:lin ang="0" scaled="0"/>
          </a:gradFill>
          <a:ln>
            <a:noFill/>
          </a:ln>
        </p:spPr>
        <p:txBody>
          <a:bodyPr spcFirstLastPara="1" wrap="square" lIns="161950" tIns="67475" rIns="161950" bIns="161950" anchor="b" anchorCtr="0">
            <a:noAutofit/>
          </a:bodyPr>
          <a:lstStyle>
            <a:lvl1pPr lvl="0" algn="l">
              <a:spcBef>
                <a:spcPts val="0"/>
              </a:spcBef>
              <a:spcAft>
                <a:spcPts val="0"/>
              </a:spcAft>
              <a:buSzPts val="1000"/>
              <a:buNone/>
              <a:defRPr sz="3300">
                <a:solidFill>
                  <a:srgbClr val="FFFFFF"/>
                </a:solidFill>
                <a:latin typeface="Arial"/>
                <a:ea typeface="Arial"/>
                <a:cs typeface="Arial"/>
                <a:sym typeface="Arial"/>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60" name="Google Shape;60;p2"/>
          <p:cNvSpPr txBox="1"/>
          <p:nvPr/>
        </p:nvSpPr>
        <p:spPr>
          <a:xfrm>
            <a:off x="4572000" y="0"/>
            <a:ext cx="1200" cy="1200"/>
          </a:xfrm>
          <a:prstGeom prst="rect">
            <a:avLst/>
          </a:prstGeom>
          <a:noFill/>
          <a:ln>
            <a:noFill/>
          </a:ln>
        </p:spPr>
        <p:txBody>
          <a:bodyPr spcFirstLastPara="1" wrap="square" lIns="0" tIns="27000" rIns="0" bIns="0" anchor="t" anchorCtr="0">
            <a:noAutofit/>
          </a:bodyPr>
          <a:lstStyle/>
          <a:p>
            <a:pPr marL="0" marR="0" lvl="0" indent="0" algn="ctr" rtl="0">
              <a:spcBef>
                <a:spcPts val="0"/>
              </a:spcBef>
              <a:spcAft>
                <a:spcPts val="0"/>
              </a:spcAft>
              <a:buClr>
                <a:schemeClr val="lt2"/>
              </a:buClr>
              <a:buSzPts val="800"/>
              <a:buFont typeface="Arial"/>
              <a:buNone/>
            </a:pPr>
            <a:endParaRPr sz="800" b="1">
              <a:solidFill>
                <a:srgbClr val="990000"/>
              </a:solidFill>
              <a:latin typeface="Arial"/>
              <a:ea typeface="Arial"/>
              <a:cs typeface="Arial"/>
              <a:sym typeface="Arial"/>
            </a:endParaRPr>
          </a:p>
        </p:txBody>
      </p:sp>
      <p:sp>
        <p:nvSpPr>
          <p:cNvPr id="61" name="Google Shape;61;p2"/>
          <p:cNvSpPr txBox="1">
            <a:spLocks noGrp="1"/>
          </p:cNvSpPr>
          <p:nvPr>
            <p:ph type="body" idx="1"/>
          </p:nvPr>
        </p:nvSpPr>
        <p:spPr>
          <a:xfrm>
            <a:off x="470052" y="4430700"/>
            <a:ext cx="4857600" cy="243000"/>
          </a:xfrm>
          <a:prstGeom prst="rect">
            <a:avLst/>
          </a:prstGeom>
          <a:solidFill>
            <a:schemeClr val="lt1">
              <a:alpha val="84705"/>
            </a:schemeClr>
          </a:solidFill>
          <a:ln>
            <a:noFill/>
          </a:ln>
        </p:spPr>
        <p:txBody>
          <a:bodyPr spcFirstLastPara="1" wrap="square" lIns="161950" tIns="67475" rIns="161950" bIns="35100" anchor="t" anchorCtr="0">
            <a:noAutofit/>
          </a:bodyPr>
          <a:lstStyle>
            <a:lvl1pPr marL="457200" lvl="0" indent="-228600" algn="r">
              <a:lnSpc>
                <a:spcPct val="100000"/>
              </a:lnSpc>
              <a:spcBef>
                <a:spcPts val="0"/>
              </a:spcBef>
              <a:spcAft>
                <a:spcPts val="0"/>
              </a:spcAft>
              <a:buSzPts val="700"/>
              <a:buNone/>
              <a:defRPr sz="700" b="1"/>
            </a:lvl1pPr>
            <a:lvl2pPr marL="914400" lvl="1" indent="-228600" algn="l">
              <a:lnSpc>
                <a:spcPct val="110000"/>
              </a:lnSpc>
              <a:spcBef>
                <a:spcPts val="0"/>
              </a:spcBef>
              <a:spcAft>
                <a:spcPts val="0"/>
              </a:spcAft>
              <a:buSzPts val="1300"/>
              <a:buFont typeface="Arial"/>
              <a:buNone/>
              <a:defRPr/>
            </a:lvl2pPr>
            <a:lvl3pPr marL="1371600" lvl="2" indent="-311150" algn="l">
              <a:lnSpc>
                <a:spcPct val="110000"/>
              </a:lnSpc>
              <a:spcBef>
                <a:spcPts val="0"/>
              </a:spcBef>
              <a:spcAft>
                <a:spcPts val="0"/>
              </a:spcAft>
              <a:buSzPts val="1300"/>
              <a:buChar char="•"/>
              <a:defRPr/>
            </a:lvl3pPr>
            <a:lvl4pPr marL="1828800" lvl="3" indent="-311150" algn="l">
              <a:lnSpc>
                <a:spcPct val="110000"/>
              </a:lnSpc>
              <a:spcBef>
                <a:spcPts val="0"/>
              </a:spcBef>
              <a:spcAft>
                <a:spcPts val="0"/>
              </a:spcAft>
              <a:buSzPts val="1300"/>
              <a:buChar char="•"/>
              <a:defRPr/>
            </a:lvl4pPr>
            <a:lvl5pPr marL="2286000" lvl="4" indent="-311150" algn="l">
              <a:lnSpc>
                <a:spcPct val="110000"/>
              </a:lnSpc>
              <a:spcBef>
                <a:spcPts val="0"/>
              </a:spcBef>
              <a:spcAft>
                <a:spcPts val="0"/>
              </a:spcAft>
              <a:buSzPts val="1300"/>
              <a:buChar char="•"/>
              <a:defRPr/>
            </a:lvl5pPr>
            <a:lvl6pPr marL="2743200" lvl="5" indent="-311150" algn="l">
              <a:lnSpc>
                <a:spcPct val="110000"/>
              </a:lnSpc>
              <a:spcBef>
                <a:spcPts val="0"/>
              </a:spcBef>
              <a:spcAft>
                <a:spcPts val="0"/>
              </a:spcAft>
              <a:buSzPts val="1300"/>
              <a:buChar char="▪"/>
              <a:defRPr/>
            </a:lvl6pPr>
            <a:lvl7pPr marL="3200400" lvl="6" indent="-311150" algn="l">
              <a:lnSpc>
                <a:spcPct val="110000"/>
              </a:lnSpc>
              <a:spcBef>
                <a:spcPts val="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grpSp>
        <p:nvGrpSpPr>
          <p:cNvPr id="62" name="Google Shape;62;p2"/>
          <p:cNvGrpSpPr/>
          <p:nvPr/>
        </p:nvGrpSpPr>
        <p:grpSpPr>
          <a:xfrm>
            <a:off x="-161914" y="-162000"/>
            <a:ext cx="9466548" cy="5467500"/>
            <a:chOff x="-216000" y="-216000"/>
            <a:chExt cx="12628800" cy="7290000"/>
          </a:xfrm>
        </p:grpSpPr>
        <p:cxnSp>
          <p:nvCxnSpPr>
            <p:cNvPr id="63" name="Google Shape;63;p2"/>
            <p:cNvCxnSpPr/>
            <p:nvPr/>
          </p:nvCxnSpPr>
          <p:spPr>
            <a:xfrm>
              <a:off x="627063"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64" name="Google Shape;64;p2"/>
            <p:cNvCxnSpPr/>
            <p:nvPr/>
          </p:nvCxnSpPr>
          <p:spPr>
            <a:xfrm>
              <a:off x="6099175"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65" name="Google Shape;65;p2"/>
            <p:cNvCxnSpPr/>
            <p:nvPr/>
          </p:nvCxnSpPr>
          <p:spPr>
            <a:xfrm>
              <a:off x="6242050"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66" name="Google Shape;66;p2"/>
            <p:cNvCxnSpPr/>
            <p:nvPr/>
          </p:nvCxnSpPr>
          <p:spPr>
            <a:xfrm>
              <a:off x="8835479"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67" name="Google Shape;67;p2"/>
            <p:cNvCxnSpPr/>
            <p:nvPr/>
          </p:nvCxnSpPr>
          <p:spPr>
            <a:xfrm>
              <a:off x="11715750"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68" name="Google Shape;68;p2"/>
            <p:cNvCxnSpPr/>
            <p:nvPr/>
          </p:nvCxnSpPr>
          <p:spPr>
            <a:xfrm>
              <a:off x="12322800" y="242887"/>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69" name="Google Shape;69;p2"/>
            <p:cNvCxnSpPr/>
            <p:nvPr/>
          </p:nvCxnSpPr>
          <p:spPr>
            <a:xfrm>
              <a:off x="12322800" y="94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0" name="Google Shape;70;p2"/>
            <p:cNvCxnSpPr/>
            <p:nvPr/>
          </p:nvCxnSpPr>
          <p:spPr>
            <a:xfrm>
              <a:off x="12322800" y="1465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1" name="Google Shape;71;p2"/>
            <p:cNvCxnSpPr/>
            <p:nvPr/>
          </p:nvCxnSpPr>
          <p:spPr>
            <a:xfrm>
              <a:off x="12322800" y="3697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2" name="Google Shape;72;p2"/>
            <p:cNvCxnSpPr/>
            <p:nvPr/>
          </p:nvCxnSpPr>
          <p:spPr>
            <a:xfrm>
              <a:off x="12322800" y="38376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3" name="Google Shape;73;p2"/>
            <p:cNvCxnSpPr/>
            <p:nvPr/>
          </p:nvCxnSpPr>
          <p:spPr>
            <a:xfrm>
              <a:off x="12322800" y="6109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4" name="Google Shape;74;p2"/>
            <p:cNvCxnSpPr/>
            <p:nvPr/>
          </p:nvCxnSpPr>
          <p:spPr>
            <a:xfrm>
              <a:off x="627063"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5" name="Google Shape;75;p2"/>
            <p:cNvCxnSpPr/>
            <p:nvPr/>
          </p:nvCxnSpPr>
          <p:spPr>
            <a:xfrm>
              <a:off x="6099175"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6" name="Google Shape;76;p2"/>
            <p:cNvCxnSpPr/>
            <p:nvPr/>
          </p:nvCxnSpPr>
          <p:spPr>
            <a:xfrm>
              <a:off x="6242050"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7" name="Google Shape;77;p2"/>
            <p:cNvCxnSpPr/>
            <p:nvPr/>
          </p:nvCxnSpPr>
          <p:spPr>
            <a:xfrm>
              <a:off x="8835479"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8" name="Google Shape;78;p2"/>
            <p:cNvCxnSpPr/>
            <p:nvPr/>
          </p:nvCxnSpPr>
          <p:spPr>
            <a:xfrm>
              <a:off x="11715750"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79" name="Google Shape;79;p2"/>
            <p:cNvCxnSpPr/>
            <p:nvPr/>
          </p:nvCxnSpPr>
          <p:spPr>
            <a:xfrm>
              <a:off x="-126000" y="242887"/>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80" name="Google Shape;80;p2"/>
            <p:cNvCxnSpPr/>
            <p:nvPr/>
          </p:nvCxnSpPr>
          <p:spPr>
            <a:xfrm>
              <a:off x="-126000" y="94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81" name="Google Shape;81;p2"/>
            <p:cNvCxnSpPr/>
            <p:nvPr/>
          </p:nvCxnSpPr>
          <p:spPr>
            <a:xfrm>
              <a:off x="-126000" y="1465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82" name="Google Shape;82;p2"/>
            <p:cNvCxnSpPr/>
            <p:nvPr/>
          </p:nvCxnSpPr>
          <p:spPr>
            <a:xfrm>
              <a:off x="-126000" y="3697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83" name="Google Shape;83;p2"/>
            <p:cNvCxnSpPr/>
            <p:nvPr/>
          </p:nvCxnSpPr>
          <p:spPr>
            <a:xfrm>
              <a:off x="-126000" y="38376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84" name="Google Shape;84;p2"/>
            <p:cNvCxnSpPr/>
            <p:nvPr/>
          </p:nvCxnSpPr>
          <p:spPr>
            <a:xfrm>
              <a:off x="-126000" y="6109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grpSp>
      <p:grpSp>
        <p:nvGrpSpPr>
          <p:cNvPr id="85" name="Google Shape;85;p2"/>
          <p:cNvGrpSpPr/>
          <p:nvPr/>
        </p:nvGrpSpPr>
        <p:grpSpPr>
          <a:xfrm>
            <a:off x="7162642" y="242888"/>
            <a:ext cx="1785008" cy="714375"/>
            <a:chOff x="6019" y="204"/>
            <a:chExt cx="1500" cy="600"/>
          </a:xfrm>
        </p:grpSpPr>
        <p:sp>
          <p:nvSpPr>
            <p:cNvPr id="86" name="Google Shape;86;p2"/>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87" name="Google Shape;87;p2"/>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88" name="Google Shape;88;p2"/>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89" name="Google Shape;89;p2"/>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0" name="Google Shape;90;p2"/>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1" name="Google Shape;91;p2"/>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2" name="Google Shape;92;p2"/>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3" name="Google Shape;93;p2"/>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4" name="Google Shape;94;p2"/>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5" name="Google Shape;95;p2"/>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6" name="Google Shape;96;p2"/>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7" name="Google Shape;97;p2"/>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8" name="Google Shape;98;p2"/>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99" name="Google Shape;99;p2"/>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0" name="Google Shape;100;p2"/>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1" name="Google Shape;101;p2"/>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2" name="Google Shape;102;p2"/>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3" name="Google Shape;103;p2"/>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4" name="Google Shape;104;p2"/>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5" name="Google Shape;105;p2"/>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6" name="Google Shape;106;p2"/>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7" name="Google Shape;107;p2"/>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8" name="Google Shape;108;p2"/>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09" name="Google Shape;109;p2"/>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10" name="Google Shape;110;p2"/>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11" name="Google Shape;111;p2"/>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12" name="Google Shape;112;p2"/>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
        <p:nvSpPr>
          <p:cNvPr id="113" name="Google Shape;113;p2"/>
          <p:cNvSpPr txBox="1">
            <a:spLocks noGrp="1"/>
          </p:cNvSpPr>
          <p:nvPr>
            <p:ph type="body" idx="2"/>
          </p:nvPr>
        </p:nvSpPr>
        <p:spPr>
          <a:xfrm>
            <a:off x="470052" y="4430700"/>
            <a:ext cx="1754100" cy="243000"/>
          </a:xfrm>
          <a:prstGeom prst="rect">
            <a:avLst/>
          </a:prstGeom>
          <a:noFill/>
          <a:ln>
            <a:noFill/>
          </a:ln>
        </p:spPr>
        <p:txBody>
          <a:bodyPr spcFirstLastPara="1" wrap="square" lIns="161950" tIns="67475" rIns="0" bIns="35100" anchor="t" anchorCtr="0">
            <a:noAutofit/>
          </a:bodyPr>
          <a:lstStyle>
            <a:lvl1pPr marL="457200" marR="0" lvl="0" indent="-228600" algn="l">
              <a:lnSpc>
                <a:spcPct val="100000"/>
              </a:lnSpc>
              <a:spcBef>
                <a:spcPts val="0"/>
              </a:spcBef>
              <a:spcAft>
                <a:spcPts val="0"/>
              </a:spcAft>
              <a:buClr>
                <a:schemeClr val="accent1"/>
              </a:buClr>
              <a:buSzPts val="700"/>
              <a:buFont typeface="Arial"/>
              <a:buNone/>
              <a:defRPr sz="700" b="1">
                <a:solidFill>
                  <a:schemeClr val="dk1"/>
                </a:solidFill>
              </a:defRPr>
            </a:lvl1pPr>
            <a:lvl2pPr marL="914400" lvl="1" indent="-228600" algn="l">
              <a:lnSpc>
                <a:spcPct val="110000"/>
              </a:lnSpc>
              <a:spcBef>
                <a:spcPts val="0"/>
              </a:spcBef>
              <a:spcAft>
                <a:spcPts val="0"/>
              </a:spcAft>
              <a:buSzPts val="1300"/>
              <a:buFont typeface="Arial"/>
              <a:buNone/>
              <a:defRPr/>
            </a:lvl2pPr>
            <a:lvl3pPr marL="1371600" lvl="2" indent="-311150" algn="l">
              <a:lnSpc>
                <a:spcPct val="110000"/>
              </a:lnSpc>
              <a:spcBef>
                <a:spcPts val="0"/>
              </a:spcBef>
              <a:spcAft>
                <a:spcPts val="0"/>
              </a:spcAft>
              <a:buSzPts val="1300"/>
              <a:buChar char="•"/>
              <a:defRPr/>
            </a:lvl3pPr>
            <a:lvl4pPr marL="1828800" lvl="3" indent="-311150" algn="l">
              <a:lnSpc>
                <a:spcPct val="110000"/>
              </a:lnSpc>
              <a:spcBef>
                <a:spcPts val="0"/>
              </a:spcBef>
              <a:spcAft>
                <a:spcPts val="0"/>
              </a:spcAft>
              <a:buSzPts val="1300"/>
              <a:buChar char="•"/>
              <a:defRPr/>
            </a:lvl4pPr>
            <a:lvl5pPr marL="2286000" lvl="4" indent="-311150" algn="l">
              <a:lnSpc>
                <a:spcPct val="110000"/>
              </a:lnSpc>
              <a:spcBef>
                <a:spcPts val="0"/>
              </a:spcBef>
              <a:spcAft>
                <a:spcPts val="0"/>
              </a:spcAft>
              <a:buSzPts val="1300"/>
              <a:buChar char="•"/>
              <a:defRPr/>
            </a:lvl5pPr>
            <a:lvl6pPr marL="2743200" lvl="5" indent="-311150" algn="l">
              <a:lnSpc>
                <a:spcPct val="110000"/>
              </a:lnSpc>
              <a:spcBef>
                <a:spcPts val="0"/>
              </a:spcBef>
              <a:spcAft>
                <a:spcPts val="0"/>
              </a:spcAft>
              <a:buSzPts val="1300"/>
              <a:buChar char="▪"/>
              <a:defRPr/>
            </a:lvl6pPr>
            <a:lvl7pPr marL="3200400" lvl="6" indent="-311150" algn="l">
              <a:lnSpc>
                <a:spcPct val="110000"/>
              </a:lnSpc>
              <a:spcBef>
                <a:spcPts val="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 Contact">
  <p:cSld name="Image + Contact">
    <p:spTree>
      <p:nvGrpSpPr>
        <p:cNvPr id="1" name="Shape 389"/>
        <p:cNvGrpSpPr/>
        <p:nvPr/>
      </p:nvGrpSpPr>
      <p:grpSpPr>
        <a:xfrm>
          <a:off x="0" y="0"/>
          <a:ext cx="0" cy="0"/>
          <a:chOff x="0" y="0"/>
          <a:chExt cx="0" cy="0"/>
        </a:xfrm>
      </p:grpSpPr>
      <p:sp>
        <p:nvSpPr>
          <p:cNvPr id="390" name="Google Shape;390;p11"/>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391" name="Google Shape;391;p11"/>
          <p:cNvSpPr txBox="1">
            <a:spLocks noGrp="1"/>
          </p:cNvSpPr>
          <p:nvPr>
            <p:ph type="body" idx="1"/>
          </p:nvPr>
        </p:nvSpPr>
        <p:spPr>
          <a:xfrm>
            <a:off x="3492428" y="1080000"/>
            <a:ext cx="5651700" cy="3564000"/>
          </a:xfrm>
          <a:prstGeom prst="rect">
            <a:avLst/>
          </a:prstGeom>
          <a:solidFill>
            <a:srgbClr val="D7D7CD"/>
          </a:solidFill>
          <a:ln>
            <a:noFill/>
          </a:ln>
        </p:spPr>
        <p:txBody>
          <a:bodyPr spcFirstLastPara="1" wrap="square" lIns="188925" tIns="107975" rIns="361675" bIns="107975" anchor="t" anchorCtr="0">
            <a:noAutofit/>
          </a:bodyPr>
          <a:lstStyle>
            <a:lvl1pPr marL="457200" lvl="0" indent="-228600" algn="l">
              <a:lnSpc>
                <a:spcPct val="100000"/>
              </a:lnSpc>
              <a:spcBef>
                <a:spcPts val="400"/>
              </a:spcBef>
              <a:spcAft>
                <a:spcPts val="0"/>
              </a:spcAft>
              <a:buClr>
                <a:schemeClr val="lt2"/>
              </a:buClr>
              <a:buSzPts val="1300"/>
              <a:buFont typeface="Arial"/>
              <a:buNone/>
              <a:defRPr>
                <a:solidFill>
                  <a:srgbClr val="000000"/>
                </a:solidFill>
              </a:defRPr>
            </a:lvl1pPr>
            <a:lvl2pPr marL="914400" lvl="1" indent="-311150" algn="l">
              <a:lnSpc>
                <a:spcPct val="100000"/>
              </a:lnSpc>
              <a:spcBef>
                <a:spcPts val="400"/>
              </a:spcBef>
              <a:spcAft>
                <a:spcPts val="0"/>
              </a:spcAft>
              <a:buSzPts val="1300"/>
              <a:buFont typeface="Arial"/>
              <a:buChar char="•"/>
              <a:defRPr b="0">
                <a:solidFill>
                  <a:srgbClr val="000000"/>
                </a:solidFill>
              </a:defRPr>
            </a:lvl2pPr>
            <a:lvl3pPr marL="1371600" lvl="2" indent="-311150" algn="l">
              <a:lnSpc>
                <a:spcPct val="100000"/>
              </a:lnSpc>
              <a:spcBef>
                <a:spcPts val="400"/>
              </a:spcBef>
              <a:spcAft>
                <a:spcPts val="0"/>
              </a:spcAft>
              <a:buSzPts val="1300"/>
              <a:buFont typeface="Arial"/>
              <a:buChar char="•"/>
              <a:defRPr b="1">
                <a:solidFill>
                  <a:srgbClr val="000000"/>
                </a:solidFill>
              </a:defRPr>
            </a:lvl3pPr>
            <a:lvl4pPr marL="1828800" lvl="3" indent="-311150" algn="l">
              <a:lnSpc>
                <a:spcPct val="100000"/>
              </a:lnSpc>
              <a:spcBef>
                <a:spcPts val="400"/>
              </a:spcBef>
              <a:spcAft>
                <a:spcPts val="0"/>
              </a:spcAft>
              <a:buSzPts val="1300"/>
              <a:buFont typeface="Arial"/>
              <a:buChar char="•"/>
              <a:defRPr b="0">
                <a:solidFill>
                  <a:srgbClr val="000000"/>
                </a:solidFill>
              </a:defRPr>
            </a:lvl4pPr>
            <a:lvl5pPr marL="2286000" lvl="4" indent="-311150" algn="l">
              <a:lnSpc>
                <a:spcPct val="100000"/>
              </a:lnSpc>
              <a:spcBef>
                <a:spcPts val="400"/>
              </a:spcBef>
              <a:spcAft>
                <a:spcPts val="0"/>
              </a:spcAft>
              <a:buSzPts val="1300"/>
              <a:buFont typeface="Arial"/>
              <a:buChar char="•"/>
              <a:defRPr b="1">
                <a:solidFill>
                  <a:srgbClr val="000000"/>
                </a:solidFill>
              </a:defRPr>
            </a:lvl5pPr>
            <a:lvl6pPr marL="2743200" lvl="5" indent="-311150" algn="l">
              <a:lnSpc>
                <a:spcPct val="100000"/>
              </a:lnSpc>
              <a:spcBef>
                <a:spcPts val="400"/>
              </a:spcBef>
              <a:spcAft>
                <a:spcPts val="0"/>
              </a:spcAft>
              <a:buSzPts val="1300"/>
              <a:buFont typeface="Arial"/>
              <a:buChar char="•"/>
              <a:defRPr b="1"/>
            </a:lvl6pPr>
            <a:lvl7pPr marL="3200400" lvl="6" indent="-311150" algn="l">
              <a:lnSpc>
                <a:spcPct val="110000"/>
              </a:lnSpc>
              <a:spcBef>
                <a:spcPts val="40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sp>
        <p:nvSpPr>
          <p:cNvPr id="392" name="Google Shape;392;p11"/>
          <p:cNvSpPr>
            <a:spLocks noGrp="1"/>
          </p:cNvSpPr>
          <p:nvPr>
            <p:ph type="pic" idx="2"/>
          </p:nvPr>
        </p:nvSpPr>
        <p:spPr>
          <a:xfrm>
            <a:off x="0" y="1080000"/>
            <a:ext cx="3384000" cy="3564000"/>
          </a:xfrm>
          <a:prstGeom prst="rect">
            <a:avLst/>
          </a:prstGeom>
          <a:noFill/>
          <a:ln>
            <a:noFill/>
          </a:ln>
        </p:spPr>
        <p:txBody>
          <a:bodyPr spcFirstLastPara="1" wrap="square" lIns="0" tIns="13495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grpSp>
        <p:nvGrpSpPr>
          <p:cNvPr id="393" name="Google Shape;393;p11"/>
          <p:cNvGrpSpPr/>
          <p:nvPr/>
        </p:nvGrpSpPr>
        <p:grpSpPr>
          <a:xfrm>
            <a:off x="7162642" y="242888"/>
            <a:ext cx="1785008" cy="714375"/>
            <a:chOff x="6019" y="204"/>
            <a:chExt cx="1500" cy="600"/>
          </a:xfrm>
        </p:grpSpPr>
        <p:sp>
          <p:nvSpPr>
            <p:cNvPr id="394" name="Google Shape;394;p11"/>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95" name="Google Shape;395;p11"/>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96" name="Google Shape;396;p11"/>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97" name="Google Shape;397;p11"/>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98" name="Google Shape;398;p11"/>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99" name="Google Shape;399;p11"/>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0" name="Google Shape;400;p11"/>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1" name="Google Shape;401;p11"/>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2" name="Google Shape;402;p11"/>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3" name="Google Shape;403;p11"/>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4" name="Google Shape;404;p11"/>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5" name="Google Shape;405;p11"/>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6" name="Google Shape;406;p11"/>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7" name="Google Shape;407;p11"/>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8" name="Google Shape;408;p11"/>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09" name="Google Shape;409;p11"/>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0" name="Google Shape;410;p11"/>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1" name="Google Shape;411;p11"/>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2" name="Google Shape;412;p11"/>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3" name="Google Shape;413;p11"/>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4" name="Google Shape;414;p11"/>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5" name="Google Shape;415;p11"/>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6" name="Google Shape;416;p11"/>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7" name="Google Shape;417;p11"/>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8" name="Google Shape;418;p11"/>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19" name="Google Shape;419;p11"/>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420" name="Google Shape;420;p11"/>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1"/>
        <p:cNvGrpSpPr/>
        <p:nvPr/>
      </p:nvGrpSpPr>
      <p:grpSpPr>
        <a:xfrm>
          <a:off x="0" y="0"/>
          <a:ext cx="0" cy="0"/>
          <a:chOff x="0" y="0"/>
          <a:chExt cx="0" cy="0"/>
        </a:xfrm>
      </p:grpSpPr>
      <p:sp>
        <p:nvSpPr>
          <p:cNvPr id="422" name="Google Shape;422;p12"/>
          <p:cNvSpPr txBox="1">
            <a:spLocks noGrp="1"/>
          </p:cNvSpPr>
          <p:nvPr>
            <p:ph type="ctrTitle"/>
          </p:nvPr>
        </p:nvSpPr>
        <p:spPr>
          <a:xfrm>
            <a:off x="311708" y="744575"/>
            <a:ext cx="8520600" cy="2052600"/>
          </a:xfrm>
          <a:prstGeom prst="rect">
            <a:avLst/>
          </a:prstGeom>
        </p:spPr>
        <p:txBody>
          <a:bodyPr spcFirstLastPara="1" wrap="square" lIns="469625" tIns="323900" rIns="2059375" bIns="17545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3" name="Google Shape;423;p1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4" name="Google Shape;42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object (large)"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116" name="Google Shape;116;p3"/>
          <p:cNvSpPr txBox="1">
            <a:spLocks noGrp="1"/>
          </p:cNvSpPr>
          <p:nvPr>
            <p:ph type="body" idx="1"/>
          </p:nvPr>
        </p:nvSpPr>
        <p:spPr>
          <a:xfrm>
            <a:off x="470052" y="1080000"/>
            <a:ext cx="6153600" cy="35640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SzPts val="1300"/>
              <a:buFont typeface="Arial"/>
              <a:buNone/>
              <a:defRPr/>
            </a:lvl1pPr>
            <a:lvl2pPr marL="914400" lvl="1" indent="-311150" algn="l">
              <a:lnSpc>
                <a:spcPct val="110000"/>
              </a:lnSpc>
              <a:spcBef>
                <a:spcPts val="0"/>
              </a:spcBef>
              <a:spcAft>
                <a:spcPts val="0"/>
              </a:spcAft>
              <a:buSzPts val="1300"/>
              <a:buChar char="•"/>
              <a:defRPr/>
            </a:lvl2pPr>
            <a:lvl3pPr marL="1371600" lvl="2" indent="-311150" algn="l">
              <a:lnSpc>
                <a:spcPct val="110000"/>
              </a:lnSpc>
              <a:spcBef>
                <a:spcPts val="0"/>
              </a:spcBef>
              <a:spcAft>
                <a:spcPts val="0"/>
              </a:spcAft>
              <a:buSzPts val="1300"/>
              <a:buChar char="•"/>
              <a:defRPr/>
            </a:lvl3pPr>
            <a:lvl4pPr marL="1828800" lvl="3" indent="-311150" algn="l">
              <a:lnSpc>
                <a:spcPct val="110000"/>
              </a:lnSpc>
              <a:spcBef>
                <a:spcPts val="0"/>
              </a:spcBef>
              <a:spcAft>
                <a:spcPts val="0"/>
              </a:spcAft>
              <a:buSzPts val="1300"/>
              <a:buChar char="•"/>
              <a:defRPr/>
            </a:lvl4pPr>
            <a:lvl5pPr marL="2286000" lvl="4" indent="-311150" algn="l">
              <a:lnSpc>
                <a:spcPct val="110000"/>
              </a:lnSpc>
              <a:spcBef>
                <a:spcPts val="0"/>
              </a:spcBef>
              <a:spcAft>
                <a:spcPts val="0"/>
              </a:spcAft>
              <a:buSzPts val="1300"/>
              <a:buChar char="•"/>
              <a:defRPr/>
            </a:lvl5pPr>
            <a:lvl6pPr marL="2743200" lvl="5" indent="-311150" algn="l">
              <a:lnSpc>
                <a:spcPct val="110000"/>
              </a:lnSpc>
              <a:spcBef>
                <a:spcPts val="0"/>
              </a:spcBef>
              <a:spcAft>
                <a:spcPts val="0"/>
              </a:spcAft>
              <a:buSzPts val="1300"/>
              <a:buChar char="▪"/>
              <a:defRPr/>
            </a:lvl6pPr>
            <a:lvl7pPr marL="3200400" lvl="6" indent="-311150" algn="l">
              <a:lnSpc>
                <a:spcPct val="110000"/>
              </a:lnSpc>
              <a:spcBef>
                <a:spcPts val="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grpSp>
        <p:nvGrpSpPr>
          <p:cNvPr id="117" name="Google Shape;117;p3"/>
          <p:cNvGrpSpPr/>
          <p:nvPr/>
        </p:nvGrpSpPr>
        <p:grpSpPr>
          <a:xfrm>
            <a:off x="7162642" y="242888"/>
            <a:ext cx="1785008" cy="714375"/>
            <a:chOff x="6019" y="204"/>
            <a:chExt cx="1500" cy="600"/>
          </a:xfrm>
        </p:grpSpPr>
        <p:sp>
          <p:nvSpPr>
            <p:cNvPr id="118" name="Google Shape;118;p3"/>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19" name="Google Shape;119;p3"/>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0" name="Google Shape;120;p3"/>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1" name="Google Shape;121;p3"/>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2" name="Google Shape;122;p3"/>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3" name="Google Shape;123;p3"/>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4" name="Google Shape;124;p3"/>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5" name="Google Shape;125;p3"/>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6" name="Google Shape;126;p3"/>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7" name="Google Shape;127;p3"/>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8" name="Google Shape;128;p3"/>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29" name="Google Shape;129;p3"/>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0" name="Google Shape;130;p3"/>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1" name="Google Shape;131;p3"/>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2" name="Google Shape;132;p3"/>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3" name="Google Shape;133;p3"/>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4" name="Google Shape;134;p3"/>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5" name="Google Shape;135;p3"/>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6" name="Google Shape;136;p3"/>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7" name="Google Shape;137;p3"/>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8" name="Google Shape;138;p3"/>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39" name="Google Shape;139;p3"/>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40" name="Google Shape;140;p3"/>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41" name="Google Shape;141;p3"/>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42" name="Google Shape;142;p3"/>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43" name="Google Shape;143;p3"/>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44" name="Google Shape;144;p3"/>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hapter title color fill">
  <p:cSld name="Chapter title color fill">
    <p:bg>
      <p:bgPr>
        <a:solidFill>
          <a:schemeClr val="accent2"/>
        </a:solidFill>
        <a:effectLst/>
      </p:bgPr>
    </p:bg>
    <p:spTree>
      <p:nvGrpSpPr>
        <p:cNvPr id="1" name="Shape 145"/>
        <p:cNvGrpSpPr/>
        <p:nvPr/>
      </p:nvGrpSpPr>
      <p:grpSpPr>
        <a:xfrm>
          <a:off x="0" y="0"/>
          <a:ext cx="0" cy="0"/>
          <a:chOff x="0" y="0"/>
          <a:chExt cx="0" cy="0"/>
        </a:xfrm>
      </p:grpSpPr>
      <p:sp>
        <p:nvSpPr>
          <p:cNvPr id="146" name="Google Shape;146;p4"/>
          <p:cNvSpPr txBox="1">
            <a:spLocks noGrp="1"/>
          </p:cNvSpPr>
          <p:nvPr>
            <p:ph type="ctrTitle"/>
          </p:nvPr>
        </p:nvSpPr>
        <p:spPr>
          <a:xfrm>
            <a:off x="470052" y="2918700"/>
            <a:ext cx="4857600" cy="1755300"/>
          </a:xfrm>
          <a:prstGeom prst="rect">
            <a:avLst/>
          </a:prstGeom>
          <a:gradFill>
            <a:gsLst>
              <a:gs pos="0">
                <a:srgbClr val="50BEBE">
                  <a:alpha val="84705"/>
                </a:srgbClr>
              </a:gs>
              <a:gs pos="50000">
                <a:srgbClr val="009999">
                  <a:alpha val="84705"/>
                </a:srgbClr>
              </a:gs>
              <a:gs pos="83000">
                <a:srgbClr val="0099B0">
                  <a:alpha val="84705"/>
                </a:srgbClr>
              </a:gs>
              <a:gs pos="100000">
                <a:srgbClr val="0099CB">
                  <a:alpha val="84705"/>
                </a:srgbClr>
              </a:gs>
            </a:gsLst>
            <a:lin ang="0" scaled="0"/>
          </a:gradFill>
          <a:ln>
            <a:noFill/>
          </a:ln>
        </p:spPr>
        <p:txBody>
          <a:bodyPr spcFirstLastPara="1" wrap="square" lIns="161950" tIns="67475" rIns="161950" bIns="161950" anchor="b" anchorCtr="0">
            <a:noAutofit/>
          </a:bodyPr>
          <a:lstStyle>
            <a:lvl1pPr lvl="0" algn="l">
              <a:spcBef>
                <a:spcPts val="0"/>
              </a:spcBef>
              <a:spcAft>
                <a:spcPts val="0"/>
              </a:spcAft>
              <a:buSzPts val="1000"/>
              <a:buNone/>
              <a:defRPr sz="3300">
                <a:solidFill>
                  <a:srgbClr val="FFFFFF"/>
                </a:solidFill>
                <a:latin typeface="Arial"/>
                <a:ea typeface="Arial"/>
                <a:cs typeface="Arial"/>
                <a:sym typeface="Arial"/>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147" name="Google Shape;147;p4"/>
          <p:cNvSpPr txBox="1"/>
          <p:nvPr/>
        </p:nvSpPr>
        <p:spPr>
          <a:xfrm>
            <a:off x="4572000" y="0"/>
            <a:ext cx="1200" cy="1200"/>
          </a:xfrm>
          <a:prstGeom prst="rect">
            <a:avLst/>
          </a:prstGeom>
          <a:noFill/>
          <a:ln>
            <a:noFill/>
          </a:ln>
        </p:spPr>
        <p:txBody>
          <a:bodyPr spcFirstLastPara="1" wrap="square" lIns="0" tIns="27000" rIns="0" bIns="0" anchor="t" anchorCtr="0">
            <a:noAutofit/>
          </a:bodyPr>
          <a:lstStyle/>
          <a:p>
            <a:pPr marL="0" marR="0" lvl="0" indent="0" algn="ctr" rtl="0">
              <a:spcBef>
                <a:spcPts val="0"/>
              </a:spcBef>
              <a:spcAft>
                <a:spcPts val="0"/>
              </a:spcAft>
              <a:buClr>
                <a:schemeClr val="lt2"/>
              </a:buClr>
              <a:buSzPts val="800"/>
              <a:buFont typeface="Arial"/>
              <a:buNone/>
            </a:pPr>
            <a:endParaRPr sz="800" b="1">
              <a:solidFill>
                <a:srgbClr val="990000"/>
              </a:solidFill>
              <a:latin typeface="Arial"/>
              <a:ea typeface="Arial"/>
              <a:cs typeface="Arial"/>
              <a:sym typeface="Arial"/>
            </a:endParaRPr>
          </a:p>
        </p:txBody>
      </p:sp>
      <p:grpSp>
        <p:nvGrpSpPr>
          <p:cNvPr id="148" name="Google Shape;148;p4"/>
          <p:cNvGrpSpPr/>
          <p:nvPr/>
        </p:nvGrpSpPr>
        <p:grpSpPr>
          <a:xfrm>
            <a:off x="-161914" y="-162000"/>
            <a:ext cx="9466548" cy="5467500"/>
            <a:chOff x="-216000" y="-216000"/>
            <a:chExt cx="12628800" cy="7290000"/>
          </a:xfrm>
        </p:grpSpPr>
        <p:cxnSp>
          <p:nvCxnSpPr>
            <p:cNvPr id="149" name="Google Shape;149;p4"/>
            <p:cNvCxnSpPr/>
            <p:nvPr/>
          </p:nvCxnSpPr>
          <p:spPr>
            <a:xfrm>
              <a:off x="627063"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0" name="Google Shape;150;p4"/>
            <p:cNvCxnSpPr/>
            <p:nvPr/>
          </p:nvCxnSpPr>
          <p:spPr>
            <a:xfrm>
              <a:off x="6099175"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1" name="Google Shape;151;p4"/>
            <p:cNvCxnSpPr/>
            <p:nvPr/>
          </p:nvCxnSpPr>
          <p:spPr>
            <a:xfrm>
              <a:off x="6242050"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2" name="Google Shape;152;p4"/>
            <p:cNvCxnSpPr/>
            <p:nvPr/>
          </p:nvCxnSpPr>
          <p:spPr>
            <a:xfrm>
              <a:off x="8835479"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3" name="Google Shape;153;p4"/>
            <p:cNvCxnSpPr/>
            <p:nvPr/>
          </p:nvCxnSpPr>
          <p:spPr>
            <a:xfrm>
              <a:off x="11715750"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4" name="Google Shape;154;p4"/>
            <p:cNvCxnSpPr/>
            <p:nvPr/>
          </p:nvCxnSpPr>
          <p:spPr>
            <a:xfrm>
              <a:off x="12322800" y="242887"/>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5" name="Google Shape;155;p4"/>
            <p:cNvCxnSpPr/>
            <p:nvPr/>
          </p:nvCxnSpPr>
          <p:spPr>
            <a:xfrm>
              <a:off x="12322800" y="94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6" name="Google Shape;156;p4"/>
            <p:cNvCxnSpPr/>
            <p:nvPr/>
          </p:nvCxnSpPr>
          <p:spPr>
            <a:xfrm>
              <a:off x="12322800" y="1465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7" name="Google Shape;157;p4"/>
            <p:cNvCxnSpPr/>
            <p:nvPr/>
          </p:nvCxnSpPr>
          <p:spPr>
            <a:xfrm>
              <a:off x="12322800" y="3697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8" name="Google Shape;158;p4"/>
            <p:cNvCxnSpPr/>
            <p:nvPr/>
          </p:nvCxnSpPr>
          <p:spPr>
            <a:xfrm>
              <a:off x="12322800" y="38376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59" name="Google Shape;159;p4"/>
            <p:cNvCxnSpPr/>
            <p:nvPr/>
          </p:nvCxnSpPr>
          <p:spPr>
            <a:xfrm>
              <a:off x="12322800" y="607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0" name="Google Shape;160;p4"/>
            <p:cNvCxnSpPr/>
            <p:nvPr/>
          </p:nvCxnSpPr>
          <p:spPr>
            <a:xfrm>
              <a:off x="627063"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1" name="Google Shape;161;p4"/>
            <p:cNvCxnSpPr/>
            <p:nvPr/>
          </p:nvCxnSpPr>
          <p:spPr>
            <a:xfrm>
              <a:off x="6099175"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2" name="Google Shape;162;p4"/>
            <p:cNvCxnSpPr/>
            <p:nvPr/>
          </p:nvCxnSpPr>
          <p:spPr>
            <a:xfrm>
              <a:off x="6242050"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3" name="Google Shape;163;p4"/>
            <p:cNvCxnSpPr/>
            <p:nvPr/>
          </p:nvCxnSpPr>
          <p:spPr>
            <a:xfrm>
              <a:off x="8835479"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4" name="Google Shape;164;p4"/>
            <p:cNvCxnSpPr/>
            <p:nvPr/>
          </p:nvCxnSpPr>
          <p:spPr>
            <a:xfrm>
              <a:off x="11715750"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5" name="Google Shape;165;p4"/>
            <p:cNvCxnSpPr/>
            <p:nvPr/>
          </p:nvCxnSpPr>
          <p:spPr>
            <a:xfrm>
              <a:off x="-126000" y="242887"/>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6" name="Google Shape;166;p4"/>
            <p:cNvCxnSpPr/>
            <p:nvPr/>
          </p:nvCxnSpPr>
          <p:spPr>
            <a:xfrm>
              <a:off x="-126000" y="94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7" name="Google Shape;167;p4"/>
            <p:cNvCxnSpPr/>
            <p:nvPr/>
          </p:nvCxnSpPr>
          <p:spPr>
            <a:xfrm>
              <a:off x="-126000" y="1465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8" name="Google Shape;168;p4"/>
            <p:cNvCxnSpPr/>
            <p:nvPr/>
          </p:nvCxnSpPr>
          <p:spPr>
            <a:xfrm>
              <a:off x="-126000" y="36972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69" name="Google Shape;169;p4"/>
            <p:cNvCxnSpPr/>
            <p:nvPr/>
          </p:nvCxnSpPr>
          <p:spPr>
            <a:xfrm>
              <a:off x="-126000" y="38376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170" name="Google Shape;170;p4"/>
            <p:cNvCxnSpPr/>
            <p:nvPr/>
          </p:nvCxnSpPr>
          <p:spPr>
            <a:xfrm>
              <a:off x="-126000" y="607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grpSp>
      <p:grpSp>
        <p:nvGrpSpPr>
          <p:cNvPr id="171" name="Google Shape;171;p4"/>
          <p:cNvGrpSpPr/>
          <p:nvPr/>
        </p:nvGrpSpPr>
        <p:grpSpPr>
          <a:xfrm>
            <a:off x="7162642" y="242888"/>
            <a:ext cx="1785008" cy="714375"/>
            <a:chOff x="6019" y="204"/>
            <a:chExt cx="1500" cy="600"/>
          </a:xfrm>
        </p:grpSpPr>
        <p:sp>
          <p:nvSpPr>
            <p:cNvPr id="172" name="Google Shape;172;p4"/>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3" name="Google Shape;173;p4"/>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4" name="Google Shape;174;p4"/>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5" name="Google Shape;175;p4"/>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6" name="Google Shape;176;p4"/>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7" name="Google Shape;177;p4"/>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8" name="Google Shape;178;p4"/>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79" name="Google Shape;179;p4"/>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0" name="Google Shape;180;p4"/>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1" name="Google Shape;181;p4"/>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2" name="Google Shape;182;p4"/>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3" name="Google Shape;183;p4"/>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4" name="Google Shape;184;p4"/>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5" name="Google Shape;185;p4"/>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6" name="Google Shape;186;p4"/>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7" name="Google Shape;187;p4"/>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8" name="Google Shape;188;p4"/>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89" name="Google Shape;189;p4"/>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0" name="Google Shape;190;p4"/>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1" name="Google Shape;191;p4"/>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2" name="Google Shape;192;p4"/>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3" name="Google Shape;193;p4"/>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4" name="Google Shape;194;p4"/>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5" name="Google Shape;195;p4"/>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6" name="Google Shape;196;p4"/>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7" name="Google Shape;197;p4"/>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198" name="Google Shape;198;p4"/>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 Index">
  <p:cSld name="Image + Index">
    <p:spTree>
      <p:nvGrpSpPr>
        <p:cNvPr id="1" name="Shape 199"/>
        <p:cNvGrpSpPr/>
        <p:nvPr/>
      </p:nvGrpSpPr>
      <p:grpSpPr>
        <a:xfrm>
          <a:off x="0" y="0"/>
          <a:ext cx="0" cy="0"/>
          <a:chOff x="0" y="0"/>
          <a:chExt cx="0" cy="0"/>
        </a:xfrm>
      </p:grpSpPr>
      <p:sp>
        <p:nvSpPr>
          <p:cNvPr id="200" name="Google Shape;200;p5"/>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201" name="Google Shape;201;p5"/>
          <p:cNvSpPr txBox="1">
            <a:spLocks noGrp="1"/>
          </p:cNvSpPr>
          <p:nvPr>
            <p:ph type="body" idx="1"/>
          </p:nvPr>
        </p:nvSpPr>
        <p:spPr>
          <a:xfrm>
            <a:off x="3492428" y="1079999"/>
            <a:ext cx="5651700" cy="3564000"/>
          </a:xfrm>
          <a:prstGeom prst="rect">
            <a:avLst/>
          </a:prstGeom>
          <a:solidFill>
            <a:srgbClr val="D7D7CD"/>
          </a:solidFill>
          <a:ln>
            <a:noFill/>
          </a:ln>
        </p:spPr>
        <p:txBody>
          <a:bodyPr spcFirstLastPara="1" wrap="square" lIns="188925" tIns="107975" rIns="361675" bIns="107975" anchor="t" anchorCtr="0">
            <a:noAutofit/>
          </a:bodyPr>
          <a:lstStyle>
            <a:lvl1pPr marL="457200" lvl="0" indent="-228600" algn="l">
              <a:lnSpc>
                <a:spcPct val="100000"/>
              </a:lnSpc>
              <a:spcBef>
                <a:spcPts val="400"/>
              </a:spcBef>
              <a:spcAft>
                <a:spcPts val="0"/>
              </a:spcAft>
              <a:buClr>
                <a:schemeClr val="lt2"/>
              </a:buClr>
              <a:buSzPts val="1300"/>
              <a:buFont typeface="Arial"/>
              <a:buNone/>
              <a:defRPr>
                <a:solidFill>
                  <a:srgbClr val="000000"/>
                </a:solidFill>
              </a:defRPr>
            </a:lvl1pPr>
            <a:lvl2pPr marL="914400" lvl="1" indent="-311150" algn="l">
              <a:lnSpc>
                <a:spcPct val="100000"/>
              </a:lnSpc>
              <a:spcBef>
                <a:spcPts val="400"/>
              </a:spcBef>
              <a:spcAft>
                <a:spcPts val="0"/>
              </a:spcAft>
              <a:buSzPts val="1300"/>
              <a:buFont typeface="Arial"/>
              <a:buChar char="•"/>
              <a:defRPr b="0">
                <a:solidFill>
                  <a:srgbClr val="000000"/>
                </a:solidFill>
              </a:defRPr>
            </a:lvl2pPr>
            <a:lvl3pPr marL="1371600" lvl="2" indent="-311150" algn="l">
              <a:lnSpc>
                <a:spcPct val="100000"/>
              </a:lnSpc>
              <a:spcBef>
                <a:spcPts val="400"/>
              </a:spcBef>
              <a:spcAft>
                <a:spcPts val="0"/>
              </a:spcAft>
              <a:buSzPts val="1300"/>
              <a:buFont typeface="Arial"/>
              <a:buChar char="•"/>
              <a:defRPr b="1">
                <a:solidFill>
                  <a:srgbClr val="000000"/>
                </a:solidFill>
              </a:defRPr>
            </a:lvl3pPr>
            <a:lvl4pPr marL="1828800" lvl="3" indent="-311150" algn="l">
              <a:lnSpc>
                <a:spcPct val="100000"/>
              </a:lnSpc>
              <a:spcBef>
                <a:spcPts val="400"/>
              </a:spcBef>
              <a:spcAft>
                <a:spcPts val="0"/>
              </a:spcAft>
              <a:buSzPts val="1300"/>
              <a:buFont typeface="Arial"/>
              <a:buChar char="•"/>
              <a:defRPr b="0">
                <a:solidFill>
                  <a:srgbClr val="000000"/>
                </a:solidFill>
              </a:defRPr>
            </a:lvl4pPr>
            <a:lvl5pPr marL="2286000" lvl="4" indent="-311150" algn="l">
              <a:lnSpc>
                <a:spcPct val="100000"/>
              </a:lnSpc>
              <a:spcBef>
                <a:spcPts val="400"/>
              </a:spcBef>
              <a:spcAft>
                <a:spcPts val="0"/>
              </a:spcAft>
              <a:buSzPts val="1300"/>
              <a:buFont typeface="Arial"/>
              <a:buChar char="•"/>
              <a:defRPr b="1">
                <a:solidFill>
                  <a:srgbClr val="000000"/>
                </a:solidFill>
              </a:defRPr>
            </a:lvl5pPr>
            <a:lvl6pPr marL="2743200" lvl="5" indent="-311150" algn="l">
              <a:lnSpc>
                <a:spcPct val="100000"/>
              </a:lnSpc>
              <a:spcBef>
                <a:spcPts val="400"/>
              </a:spcBef>
              <a:spcAft>
                <a:spcPts val="0"/>
              </a:spcAft>
              <a:buSzPts val="1300"/>
              <a:buFont typeface="Arial"/>
              <a:buChar char="•"/>
              <a:defRPr b="1"/>
            </a:lvl6pPr>
            <a:lvl7pPr marL="3200400" lvl="6" indent="-311150" algn="l">
              <a:lnSpc>
                <a:spcPct val="110000"/>
              </a:lnSpc>
              <a:spcBef>
                <a:spcPts val="40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sp>
        <p:nvSpPr>
          <p:cNvPr id="202" name="Google Shape;202;p5"/>
          <p:cNvSpPr>
            <a:spLocks noGrp="1"/>
          </p:cNvSpPr>
          <p:nvPr>
            <p:ph type="pic" idx="2"/>
          </p:nvPr>
        </p:nvSpPr>
        <p:spPr>
          <a:xfrm>
            <a:off x="0" y="1079999"/>
            <a:ext cx="3384000" cy="3564000"/>
          </a:xfrm>
          <a:prstGeom prst="rect">
            <a:avLst/>
          </a:prstGeom>
          <a:noFill/>
          <a:ln>
            <a:noFill/>
          </a:ln>
        </p:spPr>
        <p:txBody>
          <a:bodyPr spcFirstLastPara="1" wrap="square" lIns="0" tIns="13495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grpSp>
        <p:nvGrpSpPr>
          <p:cNvPr id="203" name="Google Shape;203;p5"/>
          <p:cNvGrpSpPr/>
          <p:nvPr/>
        </p:nvGrpSpPr>
        <p:grpSpPr>
          <a:xfrm>
            <a:off x="7162642" y="242888"/>
            <a:ext cx="1785008" cy="714375"/>
            <a:chOff x="6019" y="204"/>
            <a:chExt cx="1500" cy="600"/>
          </a:xfrm>
        </p:grpSpPr>
        <p:sp>
          <p:nvSpPr>
            <p:cNvPr id="204" name="Google Shape;204;p5"/>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05" name="Google Shape;205;p5"/>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06" name="Google Shape;206;p5"/>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07" name="Google Shape;207;p5"/>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08" name="Google Shape;208;p5"/>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09" name="Google Shape;209;p5"/>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0" name="Google Shape;210;p5"/>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1" name="Google Shape;211;p5"/>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2" name="Google Shape;212;p5"/>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3" name="Google Shape;213;p5"/>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4" name="Google Shape;214;p5"/>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5" name="Google Shape;215;p5"/>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6" name="Google Shape;216;p5"/>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7" name="Google Shape;217;p5"/>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8" name="Google Shape;218;p5"/>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19" name="Google Shape;219;p5"/>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0" name="Google Shape;220;p5"/>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1" name="Google Shape;221;p5"/>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2" name="Google Shape;222;p5"/>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3" name="Google Shape;223;p5"/>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4" name="Google Shape;224;p5"/>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5" name="Google Shape;225;p5"/>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6" name="Google Shape;226;p5"/>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7" name="Google Shape;227;p5"/>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8" name="Google Shape;228;p5"/>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29" name="Google Shape;229;p5"/>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30" name="Google Shape;230;p5"/>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ree Content" type="titleOnly">
  <p:cSld name="TITLE_ONLY">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0" y="0"/>
            <a:ext cx="9144000" cy="1080000"/>
          </a:xfrm>
          <a:prstGeom prst="rect">
            <a:avLst/>
          </a:prstGeom>
          <a:noFill/>
          <a:ln>
            <a:noFill/>
          </a:ln>
        </p:spPr>
        <p:txBody>
          <a:bodyPr spcFirstLastPara="1" wrap="square" lIns="469625" tIns="323900" rIns="1592450" bIns="175450" anchor="t" anchorCtr="0">
            <a:noAutofit/>
          </a:bodyPr>
          <a:lstStyle>
            <a:lvl1pPr marR="0" lvl="0" algn="l">
              <a:lnSpc>
                <a:spcPct val="100000"/>
              </a:lnSpc>
              <a:spcBef>
                <a:spcPts val="0"/>
              </a:spcBef>
              <a:spcAft>
                <a:spcPts val="0"/>
              </a:spcAft>
              <a:buClr>
                <a:srgbClr val="00646E"/>
              </a:buClr>
              <a:buSzPts val="1600"/>
              <a:buFont typeface="Arial"/>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grpSp>
        <p:nvGrpSpPr>
          <p:cNvPr id="233" name="Google Shape;233;p6"/>
          <p:cNvGrpSpPr/>
          <p:nvPr/>
        </p:nvGrpSpPr>
        <p:grpSpPr>
          <a:xfrm>
            <a:off x="7162642" y="242888"/>
            <a:ext cx="1785008" cy="714375"/>
            <a:chOff x="6019" y="204"/>
            <a:chExt cx="1500" cy="600"/>
          </a:xfrm>
        </p:grpSpPr>
        <p:sp>
          <p:nvSpPr>
            <p:cNvPr id="234" name="Google Shape;234;p6"/>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35" name="Google Shape;235;p6"/>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36" name="Google Shape;236;p6"/>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37" name="Google Shape;237;p6"/>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38" name="Google Shape;238;p6"/>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39" name="Google Shape;239;p6"/>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0" name="Google Shape;240;p6"/>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1" name="Google Shape;241;p6"/>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2" name="Google Shape;242;p6"/>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3" name="Google Shape;243;p6"/>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4" name="Google Shape;244;p6"/>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5" name="Google Shape;245;p6"/>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6" name="Google Shape;246;p6"/>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7" name="Google Shape;247;p6"/>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8" name="Google Shape;248;p6"/>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49" name="Google Shape;249;p6"/>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0" name="Google Shape;250;p6"/>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1" name="Google Shape;251;p6"/>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2" name="Google Shape;252;p6"/>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3" name="Google Shape;253;p6"/>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4" name="Google Shape;254;p6"/>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5" name="Google Shape;255;p6"/>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6" name="Google Shape;256;p6"/>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7" name="Google Shape;257;p6"/>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8" name="Google Shape;258;p6"/>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59" name="Google Shape;259;p6"/>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60" name="Google Shape;260;p6"/>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large image">
  <p:cSld name="Single large image">
    <p:spTree>
      <p:nvGrpSpPr>
        <p:cNvPr id="1" name="Shape 261"/>
        <p:cNvGrpSpPr/>
        <p:nvPr/>
      </p:nvGrpSpPr>
      <p:grpSpPr>
        <a:xfrm>
          <a:off x="0" y="0"/>
          <a:ext cx="0" cy="0"/>
          <a:chOff x="0" y="0"/>
          <a:chExt cx="0" cy="0"/>
        </a:xfrm>
      </p:grpSpPr>
      <p:sp>
        <p:nvSpPr>
          <p:cNvPr id="262" name="Google Shape;262;p7"/>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263" name="Google Shape;263;p7"/>
          <p:cNvSpPr>
            <a:spLocks noGrp="1"/>
          </p:cNvSpPr>
          <p:nvPr>
            <p:ph type="pic" idx="2"/>
          </p:nvPr>
        </p:nvSpPr>
        <p:spPr>
          <a:xfrm>
            <a:off x="0" y="1080000"/>
            <a:ext cx="9148200" cy="3564000"/>
          </a:xfrm>
          <a:prstGeom prst="rect">
            <a:avLst/>
          </a:prstGeom>
          <a:noFill/>
          <a:ln>
            <a:noFill/>
          </a:ln>
        </p:spPr>
        <p:txBody>
          <a:bodyPr spcFirstLastPara="1" wrap="square" lIns="0" tIns="13495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grpSp>
        <p:nvGrpSpPr>
          <p:cNvPr id="264" name="Google Shape;264;p7"/>
          <p:cNvGrpSpPr/>
          <p:nvPr/>
        </p:nvGrpSpPr>
        <p:grpSpPr>
          <a:xfrm>
            <a:off x="7162642" y="242888"/>
            <a:ext cx="1785008" cy="714375"/>
            <a:chOff x="6019" y="204"/>
            <a:chExt cx="1500" cy="600"/>
          </a:xfrm>
        </p:grpSpPr>
        <p:sp>
          <p:nvSpPr>
            <p:cNvPr id="265" name="Google Shape;265;p7"/>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66" name="Google Shape;266;p7"/>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67" name="Google Shape;267;p7"/>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68" name="Google Shape;268;p7"/>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69" name="Google Shape;269;p7"/>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0" name="Google Shape;270;p7"/>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1" name="Google Shape;271;p7"/>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2" name="Google Shape;272;p7"/>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3" name="Google Shape;273;p7"/>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4" name="Google Shape;274;p7"/>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5" name="Google Shape;275;p7"/>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6" name="Google Shape;276;p7"/>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7" name="Google Shape;277;p7"/>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8" name="Google Shape;278;p7"/>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79" name="Google Shape;279;p7"/>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0" name="Google Shape;280;p7"/>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1" name="Google Shape;281;p7"/>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2" name="Google Shape;282;p7"/>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3" name="Google Shape;283;p7"/>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4" name="Google Shape;284;p7"/>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5" name="Google Shape;285;p7"/>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6" name="Google Shape;286;p7"/>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7" name="Google Shape;287;p7"/>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8" name="Google Shape;288;p7"/>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89" name="Google Shape;289;p7"/>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90" name="Google Shape;290;p7"/>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91" name="Google Shape;291;p7"/>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object (small)">
  <p:cSld name="One object (small)">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294" name="Google Shape;294;p8"/>
          <p:cNvSpPr txBox="1">
            <a:spLocks noGrp="1"/>
          </p:cNvSpPr>
          <p:nvPr>
            <p:ph type="body" idx="1"/>
          </p:nvPr>
        </p:nvSpPr>
        <p:spPr>
          <a:xfrm>
            <a:off x="470052" y="1080000"/>
            <a:ext cx="5073300" cy="35640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SzPts val="1300"/>
              <a:buNone/>
              <a:defRPr/>
            </a:lvl1pPr>
            <a:lvl2pPr marL="914400" lvl="1" indent="-311150" algn="l">
              <a:lnSpc>
                <a:spcPct val="110000"/>
              </a:lnSpc>
              <a:spcBef>
                <a:spcPts val="0"/>
              </a:spcBef>
              <a:spcAft>
                <a:spcPts val="0"/>
              </a:spcAft>
              <a:buSzPts val="1300"/>
              <a:buChar char="•"/>
              <a:defRPr/>
            </a:lvl2pPr>
            <a:lvl3pPr marL="1371600" lvl="2" indent="-311150" algn="l">
              <a:lnSpc>
                <a:spcPct val="110000"/>
              </a:lnSpc>
              <a:spcBef>
                <a:spcPts val="0"/>
              </a:spcBef>
              <a:spcAft>
                <a:spcPts val="0"/>
              </a:spcAft>
              <a:buSzPts val="1300"/>
              <a:buChar char="•"/>
              <a:defRPr/>
            </a:lvl3pPr>
            <a:lvl4pPr marL="1828800" lvl="3" indent="-311150" algn="l">
              <a:lnSpc>
                <a:spcPct val="110000"/>
              </a:lnSpc>
              <a:spcBef>
                <a:spcPts val="0"/>
              </a:spcBef>
              <a:spcAft>
                <a:spcPts val="0"/>
              </a:spcAft>
              <a:buSzPts val="1300"/>
              <a:buChar char="•"/>
              <a:defRPr/>
            </a:lvl4pPr>
            <a:lvl5pPr marL="2286000" lvl="4" indent="-311150" algn="l">
              <a:lnSpc>
                <a:spcPct val="110000"/>
              </a:lnSpc>
              <a:spcBef>
                <a:spcPts val="0"/>
              </a:spcBef>
              <a:spcAft>
                <a:spcPts val="0"/>
              </a:spcAft>
              <a:buSzPts val="1300"/>
              <a:buChar char="•"/>
              <a:defRPr/>
            </a:lvl5pPr>
            <a:lvl6pPr marL="2743200" lvl="5" indent="-311150" algn="l">
              <a:lnSpc>
                <a:spcPct val="110000"/>
              </a:lnSpc>
              <a:spcBef>
                <a:spcPts val="0"/>
              </a:spcBef>
              <a:spcAft>
                <a:spcPts val="0"/>
              </a:spcAft>
              <a:buSzPts val="1300"/>
              <a:buChar char="▪"/>
              <a:defRPr/>
            </a:lvl6pPr>
            <a:lvl7pPr marL="3200400" lvl="6" indent="-311150" algn="l">
              <a:lnSpc>
                <a:spcPct val="110000"/>
              </a:lnSpc>
              <a:spcBef>
                <a:spcPts val="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grpSp>
        <p:nvGrpSpPr>
          <p:cNvPr id="295" name="Google Shape;295;p8"/>
          <p:cNvGrpSpPr/>
          <p:nvPr/>
        </p:nvGrpSpPr>
        <p:grpSpPr>
          <a:xfrm>
            <a:off x="7162642" y="242888"/>
            <a:ext cx="1785008" cy="714375"/>
            <a:chOff x="6019" y="204"/>
            <a:chExt cx="1500" cy="600"/>
          </a:xfrm>
        </p:grpSpPr>
        <p:sp>
          <p:nvSpPr>
            <p:cNvPr id="296" name="Google Shape;296;p8"/>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97" name="Google Shape;297;p8"/>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98" name="Google Shape;298;p8"/>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299" name="Google Shape;299;p8"/>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0" name="Google Shape;300;p8"/>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1" name="Google Shape;301;p8"/>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2" name="Google Shape;302;p8"/>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3" name="Google Shape;303;p8"/>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4" name="Google Shape;304;p8"/>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5" name="Google Shape;305;p8"/>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6" name="Google Shape;306;p8"/>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7" name="Google Shape;307;p8"/>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8" name="Google Shape;308;p8"/>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09" name="Google Shape;309;p8"/>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0" name="Google Shape;310;p8"/>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1" name="Google Shape;311;p8"/>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2" name="Google Shape;312;p8"/>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3" name="Google Shape;313;p8"/>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4" name="Google Shape;314;p8"/>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5" name="Google Shape;315;p8"/>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6" name="Google Shape;316;p8"/>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7" name="Google Shape;317;p8"/>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8" name="Google Shape;318;p8"/>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19" name="Google Shape;319;p8"/>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20" name="Google Shape;320;p8"/>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21" name="Google Shape;321;p8"/>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22" name="Google Shape;322;p8"/>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two images">
  <p:cSld name="Two columns, two images">
    <p:spTree>
      <p:nvGrpSpPr>
        <p:cNvPr id="1" name="Shape 323"/>
        <p:cNvGrpSpPr/>
        <p:nvPr/>
      </p:nvGrpSpPr>
      <p:grpSpPr>
        <a:xfrm>
          <a:off x="0" y="0"/>
          <a:ext cx="0" cy="0"/>
          <a:chOff x="0" y="0"/>
          <a:chExt cx="0" cy="0"/>
        </a:xfrm>
      </p:grpSpPr>
      <p:sp>
        <p:nvSpPr>
          <p:cNvPr id="324" name="Google Shape;324;p9"/>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325" name="Google Shape;325;p9"/>
          <p:cNvSpPr txBox="1">
            <a:spLocks noGrp="1"/>
          </p:cNvSpPr>
          <p:nvPr>
            <p:ph type="body" idx="1"/>
          </p:nvPr>
        </p:nvSpPr>
        <p:spPr>
          <a:xfrm>
            <a:off x="470052" y="1080000"/>
            <a:ext cx="4101900" cy="3564000"/>
          </a:xfrm>
          <a:prstGeom prst="rect">
            <a:avLst/>
          </a:prstGeom>
          <a:noFill/>
          <a:ln>
            <a:noFill/>
          </a:ln>
        </p:spPr>
        <p:txBody>
          <a:bodyPr spcFirstLastPara="1" wrap="square" lIns="0" tIns="0" rIns="0" bIns="0" anchor="t" anchorCtr="0">
            <a:noAutofit/>
          </a:bodyPr>
          <a:lstStyle>
            <a:lvl1pPr marL="457200" marR="0" lvl="0" indent="-228600" algn="l">
              <a:lnSpc>
                <a:spcPct val="110000"/>
              </a:lnSpc>
              <a:spcBef>
                <a:spcPts val="0"/>
              </a:spcBef>
              <a:spcAft>
                <a:spcPts val="0"/>
              </a:spcAft>
              <a:buClr>
                <a:srgbClr val="879BAA"/>
              </a:buClr>
              <a:buSzPts val="1300"/>
              <a:buFont typeface="Arial"/>
              <a:buNone/>
              <a:defRPr/>
            </a:lvl1pPr>
            <a:lvl2pPr marL="914400" marR="0" lvl="1" indent="-311150" algn="l">
              <a:lnSpc>
                <a:spcPct val="110000"/>
              </a:lnSpc>
              <a:spcBef>
                <a:spcPts val="0"/>
              </a:spcBef>
              <a:spcAft>
                <a:spcPts val="0"/>
              </a:spcAft>
              <a:buClr>
                <a:srgbClr val="879BAA"/>
              </a:buClr>
              <a:buSzPts val="1300"/>
              <a:buFont typeface="Arial"/>
              <a:buChar char="•"/>
              <a:defRPr/>
            </a:lvl2pPr>
            <a:lvl3pPr marL="1371600" marR="0" lvl="2" indent="-311150" algn="l">
              <a:lnSpc>
                <a:spcPct val="110000"/>
              </a:lnSpc>
              <a:spcBef>
                <a:spcPts val="0"/>
              </a:spcBef>
              <a:spcAft>
                <a:spcPts val="0"/>
              </a:spcAft>
              <a:buClr>
                <a:srgbClr val="879BAA"/>
              </a:buClr>
              <a:buSzPts val="1300"/>
              <a:buFont typeface="Arial"/>
              <a:buChar char="•"/>
              <a:defRPr/>
            </a:lvl3pPr>
            <a:lvl4pPr marL="1828800" marR="0" lvl="3" indent="-311150" algn="l">
              <a:lnSpc>
                <a:spcPct val="110000"/>
              </a:lnSpc>
              <a:spcBef>
                <a:spcPts val="0"/>
              </a:spcBef>
              <a:spcAft>
                <a:spcPts val="0"/>
              </a:spcAft>
              <a:buClr>
                <a:srgbClr val="879BAA"/>
              </a:buClr>
              <a:buSzPts val="1300"/>
              <a:buFont typeface="Arial"/>
              <a:buChar char="•"/>
              <a:defRPr/>
            </a:lvl4pPr>
            <a:lvl5pPr marL="2286000" marR="0" lvl="4" indent="-311150" algn="l">
              <a:lnSpc>
                <a:spcPct val="110000"/>
              </a:lnSpc>
              <a:spcBef>
                <a:spcPts val="0"/>
              </a:spcBef>
              <a:spcAft>
                <a:spcPts val="0"/>
              </a:spcAft>
              <a:buClr>
                <a:srgbClr val="879BAA"/>
              </a:buClr>
              <a:buSzPts val="1300"/>
              <a:buFont typeface="Arial"/>
              <a:buChar char="•"/>
              <a:defRPr/>
            </a:lvl5pPr>
            <a:lvl6pPr marL="2743200" lvl="5" indent="-311150" algn="l">
              <a:lnSpc>
                <a:spcPct val="110000"/>
              </a:lnSpc>
              <a:spcBef>
                <a:spcPts val="0"/>
              </a:spcBef>
              <a:spcAft>
                <a:spcPts val="0"/>
              </a:spcAft>
              <a:buSzPts val="1300"/>
              <a:buChar char="▪"/>
              <a:defRPr/>
            </a:lvl6pPr>
            <a:lvl7pPr marL="3200400" lvl="6" indent="-311150" algn="l">
              <a:lnSpc>
                <a:spcPct val="110000"/>
              </a:lnSpc>
              <a:spcBef>
                <a:spcPts val="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sp>
        <p:nvSpPr>
          <p:cNvPr id="326" name="Google Shape;326;p9"/>
          <p:cNvSpPr>
            <a:spLocks noGrp="1"/>
          </p:cNvSpPr>
          <p:nvPr>
            <p:ph type="pic" idx="2"/>
          </p:nvPr>
        </p:nvSpPr>
        <p:spPr>
          <a:xfrm>
            <a:off x="4680290" y="1080000"/>
            <a:ext cx="4101900" cy="1728000"/>
          </a:xfrm>
          <a:prstGeom prst="rect">
            <a:avLst/>
          </a:prstGeom>
          <a:noFill/>
          <a:ln>
            <a:noFill/>
          </a:ln>
        </p:spPr>
        <p:txBody>
          <a:bodyPr spcFirstLastPara="1" wrap="square" lIns="0" tIns="4858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sp>
        <p:nvSpPr>
          <p:cNvPr id="327" name="Google Shape;327;p9"/>
          <p:cNvSpPr>
            <a:spLocks noGrp="1"/>
          </p:cNvSpPr>
          <p:nvPr>
            <p:ph type="pic" idx="3"/>
          </p:nvPr>
        </p:nvSpPr>
        <p:spPr>
          <a:xfrm>
            <a:off x="4680290" y="2916000"/>
            <a:ext cx="4101900" cy="1728000"/>
          </a:xfrm>
          <a:prstGeom prst="rect">
            <a:avLst/>
          </a:prstGeom>
          <a:noFill/>
          <a:ln>
            <a:noFill/>
          </a:ln>
        </p:spPr>
        <p:txBody>
          <a:bodyPr spcFirstLastPara="1" wrap="square" lIns="0" tIns="4858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grpSp>
        <p:nvGrpSpPr>
          <p:cNvPr id="328" name="Google Shape;328;p9"/>
          <p:cNvGrpSpPr/>
          <p:nvPr/>
        </p:nvGrpSpPr>
        <p:grpSpPr>
          <a:xfrm>
            <a:off x="7162642" y="242888"/>
            <a:ext cx="1785008" cy="714375"/>
            <a:chOff x="6019" y="204"/>
            <a:chExt cx="1500" cy="600"/>
          </a:xfrm>
        </p:grpSpPr>
        <p:sp>
          <p:nvSpPr>
            <p:cNvPr id="329" name="Google Shape;329;p9"/>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0" name="Google Shape;330;p9"/>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1" name="Google Shape;331;p9"/>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2" name="Google Shape;332;p9"/>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3" name="Google Shape;333;p9"/>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4" name="Google Shape;334;p9"/>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5" name="Google Shape;335;p9"/>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6" name="Google Shape;336;p9"/>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7" name="Google Shape;337;p9"/>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8" name="Google Shape;338;p9"/>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39" name="Google Shape;339;p9"/>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0" name="Google Shape;340;p9"/>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1" name="Google Shape;341;p9"/>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2" name="Google Shape;342;p9"/>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3" name="Google Shape;343;p9"/>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4" name="Google Shape;344;p9"/>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5" name="Google Shape;345;p9"/>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6" name="Google Shape;346;p9"/>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7" name="Google Shape;347;p9"/>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8" name="Google Shape;348;p9"/>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49" name="Google Shape;349;p9"/>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50" name="Google Shape;350;p9"/>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51" name="Google Shape;351;p9"/>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52" name="Google Shape;352;p9"/>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53" name="Google Shape;353;p9"/>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54" name="Google Shape;354;p9"/>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55" name="Google Shape;355;p9"/>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two images 2">
  <p:cSld name="Two columns, two images 2">
    <p:spTree>
      <p:nvGrpSpPr>
        <p:cNvPr id="1" name="Shape 356"/>
        <p:cNvGrpSpPr/>
        <p:nvPr/>
      </p:nvGrpSpPr>
      <p:grpSpPr>
        <a:xfrm>
          <a:off x="0" y="0"/>
          <a:ext cx="0" cy="0"/>
          <a:chOff x="0" y="0"/>
          <a:chExt cx="0" cy="0"/>
        </a:xfrm>
      </p:grpSpPr>
      <p:sp>
        <p:nvSpPr>
          <p:cNvPr id="357" name="Google Shape;357;p10"/>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lvl="0" algn="l">
              <a:spcBef>
                <a:spcPts val="0"/>
              </a:spcBef>
              <a:spcAft>
                <a:spcPts val="0"/>
              </a:spcAft>
              <a:buSzPts val="1000"/>
              <a:buNone/>
              <a:defRPr/>
            </a:lvl1pPr>
            <a:lvl2pPr lvl="1" algn="l">
              <a:spcBef>
                <a:spcPts val="0"/>
              </a:spcBef>
              <a:spcAft>
                <a:spcPts val="0"/>
              </a:spcAft>
              <a:buSzPts val="1000"/>
              <a:buNone/>
              <a:defRPr/>
            </a:lvl2pPr>
            <a:lvl3pPr lvl="2" algn="l">
              <a:spcBef>
                <a:spcPts val="0"/>
              </a:spcBef>
              <a:spcAft>
                <a:spcPts val="0"/>
              </a:spcAft>
              <a:buSzPts val="1000"/>
              <a:buNone/>
              <a:defRPr/>
            </a:lvl3pPr>
            <a:lvl4pPr lvl="3" algn="l">
              <a:spcBef>
                <a:spcPts val="0"/>
              </a:spcBef>
              <a:spcAft>
                <a:spcPts val="0"/>
              </a:spcAft>
              <a:buSzPts val="1000"/>
              <a:buNone/>
              <a:defRPr/>
            </a:lvl4pPr>
            <a:lvl5pPr lvl="4" algn="l">
              <a:spcBef>
                <a:spcPts val="0"/>
              </a:spcBef>
              <a:spcAft>
                <a:spcPts val="0"/>
              </a:spcAft>
              <a:buSzPts val="1000"/>
              <a:buNone/>
              <a:defRPr/>
            </a:lvl5pPr>
            <a:lvl6pPr lvl="5" algn="l">
              <a:spcBef>
                <a:spcPts val="0"/>
              </a:spcBef>
              <a:spcAft>
                <a:spcPts val="0"/>
              </a:spcAft>
              <a:buSzPts val="1000"/>
              <a:buNone/>
              <a:defRPr/>
            </a:lvl6pPr>
            <a:lvl7pPr lvl="6" algn="l">
              <a:spcBef>
                <a:spcPts val="0"/>
              </a:spcBef>
              <a:spcAft>
                <a:spcPts val="0"/>
              </a:spcAft>
              <a:buSzPts val="1000"/>
              <a:buNone/>
              <a:defRPr/>
            </a:lvl7pPr>
            <a:lvl8pPr lvl="7" algn="l">
              <a:spcBef>
                <a:spcPts val="0"/>
              </a:spcBef>
              <a:spcAft>
                <a:spcPts val="0"/>
              </a:spcAft>
              <a:buSzPts val="1000"/>
              <a:buNone/>
              <a:defRPr/>
            </a:lvl8pPr>
            <a:lvl9pPr lvl="8" algn="l">
              <a:spcBef>
                <a:spcPts val="0"/>
              </a:spcBef>
              <a:spcAft>
                <a:spcPts val="0"/>
              </a:spcAft>
              <a:buSzPts val="1000"/>
              <a:buNone/>
              <a:defRPr/>
            </a:lvl9pPr>
          </a:lstStyle>
          <a:p>
            <a:endParaRPr/>
          </a:p>
        </p:txBody>
      </p:sp>
      <p:sp>
        <p:nvSpPr>
          <p:cNvPr id="358" name="Google Shape;358;p10"/>
          <p:cNvSpPr txBox="1">
            <a:spLocks noGrp="1"/>
          </p:cNvSpPr>
          <p:nvPr>
            <p:ph type="body" idx="1"/>
          </p:nvPr>
        </p:nvSpPr>
        <p:spPr>
          <a:xfrm>
            <a:off x="470052" y="1080000"/>
            <a:ext cx="4425600" cy="3564000"/>
          </a:xfrm>
          <a:prstGeom prst="rect">
            <a:avLst/>
          </a:prstGeom>
          <a:solidFill>
            <a:schemeClr val="accent2"/>
          </a:solidFill>
          <a:ln>
            <a:noFill/>
          </a:ln>
        </p:spPr>
        <p:txBody>
          <a:bodyPr spcFirstLastPara="1" wrap="square" lIns="215925" tIns="188925" rIns="431850" bIns="188925" anchor="t" anchorCtr="0">
            <a:noAutofit/>
          </a:bodyPr>
          <a:lstStyle>
            <a:lvl1pPr marL="457200" marR="0" lvl="0" indent="-228600" algn="l">
              <a:lnSpc>
                <a:spcPct val="110000"/>
              </a:lnSpc>
              <a:spcBef>
                <a:spcPts val="0"/>
              </a:spcBef>
              <a:spcAft>
                <a:spcPts val="0"/>
              </a:spcAft>
              <a:buClr>
                <a:srgbClr val="879BAA"/>
              </a:buClr>
              <a:buSzPts val="1300"/>
              <a:buFont typeface="Arial"/>
              <a:buNone/>
              <a:defRPr/>
            </a:lvl1pPr>
            <a:lvl2pPr marL="914400" marR="0" lvl="1" indent="-311150" algn="l">
              <a:lnSpc>
                <a:spcPct val="110000"/>
              </a:lnSpc>
              <a:spcBef>
                <a:spcPts val="0"/>
              </a:spcBef>
              <a:spcAft>
                <a:spcPts val="0"/>
              </a:spcAft>
              <a:buClr>
                <a:srgbClr val="879BAA"/>
              </a:buClr>
              <a:buSzPts val="1300"/>
              <a:buFont typeface="Arial"/>
              <a:buChar char="•"/>
              <a:defRPr/>
            </a:lvl2pPr>
            <a:lvl3pPr marL="1371600" marR="0" lvl="2" indent="-311150" algn="l">
              <a:lnSpc>
                <a:spcPct val="110000"/>
              </a:lnSpc>
              <a:spcBef>
                <a:spcPts val="0"/>
              </a:spcBef>
              <a:spcAft>
                <a:spcPts val="0"/>
              </a:spcAft>
              <a:buClr>
                <a:srgbClr val="879BAA"/>
              </a:buClr>
              <a:buSzPts val="1300"/>
              <a:buFont typeface="Arial"/>
              <a:buChar char="•"/>
              <a:defRPr/>
            </a:lvl3pPr>
            <a:lvl4pPr marL="1828800" marR="0" lvl="3" indent="-311150" algn="l">
              <a:lnSpc>
                <a:spcPct val="110000"/>
              </a:lnSpc>
              <a:spcBef>
                <a:spcPts val="0"/>
              </a:spcBef>
              <a:spcAft>
                <a:spcPts val="0"/>
              </a:spcAft>
              <a:buClr>
                <a:srgbClr val="879BAA"/>
              </a:buClr>
              <a:buSzPts val="1300"/>
              <a:buFont typeface="Arial"/>
              <a:buChar char="•"/>
              <a:defRPr/>
            </a:lvl4pPr>
            <a:lvl5pPr marL="2286000" marR="0" lvl="4" indent="-311150" algn="l">
              <a:lnSpc>
                <a:spcPct val="110000"/>
              </a:lnSpc>
              <a:spcBef>
                <a:spcPts val="0"/>
              </a:spcBef>
              <a:spcAft>
                <a:spcPts val="0"/>
              </a:spcAft>
              <a:buClr>
                <a:srgbClr val="879BAA"/>
              </a:buClr>
              <a:buSzPts val="1300"/>
              <a:buFont typeface="Arial"/>
              <a:buChar char="•"/>
              <a:defRPr/>
            </a:lvl5pPr>
            <a:lvl6pPr marL="2743200" lvl="5" indent="-311150" algn="l">
              <a:lnSpc>
                <a:spcPct val="110000"/>
              </a:lnSpc>
              <a:spcBef>
                <a:spcPts val="0"/>
              </a:spcBef>
              <a:spcAft>
                <a:spcPts val="0"/>
              </a:spcAft>
              <a:buSzPts val="1300"/>
              <a:buChar char="▪"/>
              <a:defRPr/>
            </a:lvl6pPr>
            <a:lvl7pPr marL="3200400" lvl="6" indent="-311150" algn="l">
              <a:lnSpc>
                <a:spcPct val="110000"/>
              </a:lnSpc>
              <a:spcBef>
                <a:spcPts val="0"/>
              </a:spcBef>
              <a:spcAft>
                <a:spcPts val="0"/>
              </a:spcAft>
              <a:buSzPts val="1300"/>
              <a:buChar char="▪"/>
              <a:defRPr/>
            </a:lvl7pPr>
            <a:lvl8pPr marL="3657600" lvl="7" indent="-311150" algn="l">
              <a:lnSpc>
                <a:spcPct val="110000"/>
              </a:lnSpc>
              <a:spcBef>
                <a:spcPts val="0"/>
              </a:spcBef>
              <a:spcAft>
                <a:spcPts val="0"/>
              </a:spcAft>
              <a:buSzPts val="1300"/>
              <a:buChar char="▪"/>
              <a:defRPr/>
            </a:lvl8pPr>
            <a:lvl9pPr marL="4114800" lvl="8" indent="-311150" algn="l">
              <a:lnSpc>
                <a:spcPct val="110000"/>
              </a:lnSpc>
              <a:spcBef>
                <a:spcPts val="0"/>
              </a:spcBef>
              <a:spcAft>
                <a:spcPts val="0"/>
              </a:spcAft>
              <a:buSzPts val="1300"/>
              <a:buChar char="▪"/>
              <a:defRPr/>
            </a:lvl9pPr>
          </a:lstStyle>
          <a:p>
            <a:endParaRPr/>
          </a:p>
        </p:txBody>
      </p:sp>
      <p:sp>
        <p:nvSpPr>
          <p:cNvPr id="359" name="Google Shape;359;p10"/>
          <p:cNvSpPr>
            <a:spLocks noGrp="1"/>
          </p:cNvSpPr>
          <p:nvPr>
            <p:ph type="pic" idx="2"/>
          </p:nvPr>
        </p:nvSpPr>
        <p:spPr>
          <a:xfrm>
            <a:off x="4680290" y="1309500"/>
            <a:ext cx="4101900" cy="1498500"/>
          </a:xfrm>
          <a:prstGeom prst="rect">
            <a:avLst/>
          </a:prstGeom>
          <a:noFill/>
          <a:ln>
            <a:noFill/>
          </a:ln>
        </p:spPr>
        <p:txBody>
          <a:bodyPr spcFirstLastPara="1" wrap="square" lIns="0" tIns="4858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sp>
        <p:nvSpPr>
          <p:cNvPr id="360" name="Google Shape;360;p10"/>
          <p:cNvSpPr>
            <a:spLocks noGrp="1"/>
          </p:cNvSpPr>
          <p:nvPr>
            <p:ph type="pic" idx="3"/>
          </p:nvPr>
        </p:nvSpPr>
        <p:spPr>
          <a:xfrm>
            <a:off x="4680290" y="2916000"/>
            <a:ext cx="4101900" cy="1498500"/>
          </a:xfrm>
          <a:prstGeom prst="rect">
            <a:avLst/>
          </a:prstGeom>
          <a:noFill/>
          <a:ln>
            <a:noFill/>
          </a:ln>
        </p:spPr>
        <p:txBody>
          <a:bodyPr spcFirstLastPara="1" wrap="square" lIns="0" tIns="485825" rIns="0" bIns="0" anchor="t" anchorCtr="0">
            <a:noAutofit/>
          </a:bodyPr>
          <a:lstStyle>
            <a:lvl1pPr marR="0" lvl="0" algn="ctr"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R="0" lvl="1"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R="0" lvl="2"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R="0" lvl="3"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R="0" lvl="4"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R="0" lvl="5"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R="0" lvl="6"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R="0" lvl="7"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R="0" lvl="8"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grpSp>
        <p:nvGrpSpPr>
          <p:cNvPr id="361" name="Google Shape;361;p10"/>
          <p:cNvGrpSpPr/>
          <p:nvPr/>
        </p:nvGrpSpPr>
        <p:grpSpPr>
          <a:xfrm>
            <a:off x="7162642" y="242888"/>
            <a:ext cx="1785008" cy="714375"/>
            <a:chOff x="6019" y="204"/>
            <a:chExt cx="1500" cy="600"/>
          </a:xfrm>
        </p:grpSpPr>
        <p:sp>
          <p:nvSpPr>
            <p:cNvPr id="362" name="Google Shape;362;p10"/>
            <p:cNvSpPr/>
            <p:nvPr/>
          </p:nvSpPr>
          <p:spPr>
            <a:xfrm>
              <a:off x="6019" y="204"/>
              <a:ext cx="1500" cy="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3" name="Google Shape;363;p10"/>
            <p:cNvSpPr/>
            <p:nvPr/>
          </p:nvSpPr>
          <p:spPr>
            <a:xfrm>
              <a:off x="6019" y="204"/>
              <a:ext cx="1500" cy="600"/>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4" name="Google Shape;364;p10"/>
            <p:cNvSpPr/>
            <p:nvPr/>
          </p:nvSpPr>
          <p:spPr>
            <a:xfrm>
              <a:off x="6765" y="562"/>
              <a:ext cx="97" cy="154"/>
            </a:xfrm>
            <a:custGeom>
              <a:avLst/>
              <a:gdLst/>
              <a:ahLst/>
              <a:cxnLst/>
              <a:rect l="l" t="t" r="r" b="b"/>
              <a:pathLst>
                <a:path w="1179" h="1866" extrusionOk="0">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5" name="Google Shape;365;p10"/>
            <p:cNvSpPr/>
            <p:nvPr/>
          </p:nvSpPr>
          <p:spPr>
            <a:xfrm>
              <a:off x="6460" y="648"/>
              <a:ext cx="42" cy="69"/>
            </a:xfrm>
            <a:custGeom>
              <a:avLst/>
              <a:gdLst/>
              <a:ahLst/>
              <a:cxnLst/>
              <a:rect l="l" t="t" r="r" b="b"/>
              <a:pathLst>
                <a:path w="504" h="840" extrusionOk="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6" name="Google Shape;366;p10"/>
            <p:cNvSpPr/>
            <p:nvPr/>
          </p:nvSpPr>
          <p:spPr>
            <a:xfrm>
              <a:off x="7081" y="570"/>
              <a:ext cx="67" cy="83"/>
            </a:xfrm>
            <a:custGeom>
              <a:avLst/>
              <a:gdLst/>
              <a:ahLst/>
              <a:cxnLst/>
              <a:rect l="l" t="t" r="r" b="b"/>
              <a:pathLst>
                <a:path w="783" h="1004" extrusionOk="0">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7" name="Google Shape;367;p10"/>
            <p:cNvSpPr/>
            <p:nvPr/>
          </p:nvSpPr>
          <p:spPr>
            <a:xfrm>
              <a:off x="6357" y="558"/>
              <a:ext cx="28" cy="93"/>
            </a:xfrm>
            <a:custGeom>
              <a:avLst/>
              <a:gdLst/>
              <a:ahLst/>
              <a:cxnLst/>
              <a:rect l="l" t="t" r="r" b="b"/>
              <a:pathLst>
                <a:path w="340" h="1127" extrusionOk="0">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8" name="Google Shape;368;p10"/>
            <p:cNvSpPr/>
            <p:nvPr/>
          </p:nvSpPr>
          <p:spPr>
            <a:xfrm>
              <a:off x="7003" y="607"/>
              <a:ext cx="57" cy="41"/>
            </a:xfrm>
            <a:custGeom>
              <a:avLst/>
              <a:gdLst/>
              <a:ahLst/>
              <a:cxnLst/>
              <a:rect l="l" t="t" r="r" b="b"/>
              <a:pathLst>
                <a:path w="695" h="503" extrusionOk="0">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69" name="Google Shape;369;p10"/>
            <p:cNvSpPr/>
            <p:nvPr/>
          </p:nvSpPr>
          <p:spPr>
            <a:xfrm>
              <a:off x="6388" y="599"/>
              <a:ext cx="75" cy="49"/>
            </a:xfrm>
            <a:custGeom>
              <a:avLst/>
              <a:gdLst/>
              <a:ahLst/>
              <a:cxnLst/>
              <a:rect l="l" t="t" r="r" b="b"/>
              <a:pathLst>
                <a:path w="883" h="595" extrusionOk="0">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0" name="Google Shape;370;p10"/>
            <p:cNvSpPr/>
            <p:nvPr/>
          </p:nvSpPr>
          <p:spPr>
            <a:xfrm>
              <a:off x="6666" y="603"/>
              <a:ext cx="59" cy="44"/>
            </a:xfrm>
            <a:custGeom>
              <a:avLst/>
              <a:gdLst/>
              <a:ahLst/>
              <a:cxnLst/>
              <a:rect l="l" t="t" r="r" b="b"/>
              <a:pathLst>
                <a:path w="721" h="522" extrusionOk="0">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1" name="Google Shape;371;p10"/>
            <p:cNvSpPr/>
            <p:nvPr/>
          </p:nvSpPr>
          <p:spPr>
            <a:xfrm>
              <a:off x="6739" y="604"/>
              <a:ext cx="18" cy="42"/>
            </a:xfrm>
            <a:custGeom>
              <a:avLst/>
              <a:gdLst/>
              <a:ahLst/>
              <a:cxnLst/>
              <a:rect l="l" t="t" r="r" b="b"/>
              <a:pathLst>
                <a:path w="214" h="504" extrusionOk="0">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2" name="Google Shape;372;p10"/>
            <p:cNvSpPr/>
            <p:nvPr/>
          </p:nvSpPr>
          <p:spPr>
            <a:xfrm>
              <a:off x="6966" y="608"/>
              <a:ext cx="26" cy="41"/>
            </a:xfrm>
            <a:custGeom>
              <a:avLst/>
              <a:gdLst/>
              <a:ahLst/>
              <a:cxnLst/>
              <a:rect l="l" t="t" r="r" b="b"/>
              <a:pathLst>
                <a:path w="315" h="486" extrusionOk="0">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3" name="Google Shape;373;p10"/>
            <p:cNvSpPr/>
            <p:nvPr/>
          </p:nvSpPr>
          <p:spPr>
            <a:xfrm>
              <a:off x="6884" y="562"/>
              <a:ext cx="93" cy="117"/>
            </a:xfrm>
            <a:custGeom>
              <a:avLst/>
              <a:gdLst/>
              <a:ahLst/>
              <a:cxnLst/>
              <a:rect l="l" t="t" r="r" b="b"/>
              <a:pathLst>
                <a:path w="1095" h="1421" extrusionOk="0">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4" name="Google Shape;374;p10"/>
            <p:cNvSpPr/>
            <p:nvPr/>
          </p:nvSpPr>
          <p:spPr>
            <a:xfrm>
              <a:off x="6462" y="602"/>
              <a:ext cx="36" cy="42"/>
            </a:xfrm>
            <a:custGeom>
              <a:avLst/>
              <a:gdLst/>
              <a:ahLst/>
              <a:cxnLst/>
              <a:rect l="l" t="t" r="r" b="b"/>
              <a:pathLst>
                <a:path w="427" h="496" extrusionOk="0">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5" name="Google Shape;375;p10"/>
            <p:cNvSpPr/>
            <p:nvPr/>
          </p:nvSpPr>
          <p:spPr>
            <a:xfrm>
              <a:off x="7208" y="606"/>
              <a:ext cx="34" cy="28"/>
            </a:xfrm>
            <a:custGeom>
              <a:avLst/>
              <a:gdLst/>
              <a:ahLst/>
              <a:cxnLst/>
              <a:rect l="l" t="t" r="r" b="b"/>
              <a:pathLst>
                <a:path w="410" h="335" extrusionOk="0">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6" name="Google Shape;376;p10"/>
            <p:cNvSpPr/>
            <p:nvPr/>
          </p:nvSpPr>
          <p:spPr>
            <a:xfrm>
              <a:off x="7156" y="565"/>
              <a:ext cx="108" cy="120"/>
            </a:xfrm>
            <a:custGeom>
              <a:avLst/>
              <a:gdLst/>
              <a:ahLst/>
              <a:cxnLst/>
              <a:rect l="l" t="t" r="r" b="b"/>
              <a:pathLst>
                <a:path w="1307" h="1456" extrusionOk="0">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7" name="Google Shape;377;p10"/>
            <p:cNvSpPr/>
            <p:nvPr/>
          </p:nvSpPr>
          <p:spPr>
            <a:xfrm>
              <a:off x="6540" y="596"/>
              <a:ext cx="34" cy="32"/>
            </a:xfrm>
            <a:custGeom>
              <a:avLst/>
              <a:gdLst/>
              <a:ahLst/>
              <a:cxnLst/>
              <a:rect l="l" t="t" r="r" b="b"/>
              <a:pathLst>
                <a:path w="405" h="383" extrusionOk="0">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8" name="Google Shape;378;p10"/>
            <p:cNvSpPr/>
            <p:nvPr/>
          </p:nvSpPr>
          <p:spPr>
            <a:xfrm>
              <a:off x="6473" y="596"/>
              <a:ext cx="189" cy="120"/>
            </a:xfrm>
            <a:custGeom>
              <a:avLst/>
              <a:gdLst/>
              <a:ahLst/>
              <a:cxnLst/>
              <a:rect l="l" t="t" r="r" b="b"/>
              <a:pathLst>
                <a:path w="2289" h="1460" extrusionOk="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79" name="Google Shape;379;p10"/>
            <p:cNvSpPr/>
            <p:nvPr/>
          </p:nvSpPr>
          <p:spPr>
            <a:xfrm>
              <a:off x="7147" y="571"/>
              <a:ext cx="17" cy="15"/>
            </a:xfrm>
            <a:custGeom>
              <a:avLst/>
              <a:gdLst/>
              <a:ahLst/>
              <a:cxnLst/>
              <a:rect l="l" t="t" r="r" b="b"/>
              <a:pathLst>
                <a:path w="202" h="178" extrusionOk="0">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0" name="Google Shape;380;p10"/>
            <p:cNvSpPr/>
            <p:nvPr/>
          </p:nvSpPr>
          <p:spPr>
            <a:xfrm>
              <a:off x="6747" y="571"/>
              <a:ext cx="17" cy="13"/>
            </a:xfrm>
            <a:custGeom>
              <a:avLst/>
              <a:gdLst/>
              <a:ahLst/>
              <a:cxnLst/>
              <a:rect l="l" t="t" r="r" b="b"/>
              <a:pathLst>
                <a:path w="203" h="161" extrusionOk="0">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1" name="Google Shape;381;p10"/>
            <p:cNvSpPr/>
            <p:nvPr/>
          </p:nvSpPr>
          <p:spPr>
            <a:xfrm>
              <a:off x="6162" y="347"/>
              <a:ext cx="108" cy="146"/>
            </a:xfrm>
            <a:custGeom>
              <a:avLst/>
              <a:gdLst/>
              <a:ahLst/>
              <a:cxnLst/>
              <a:rect l="l" t="t" r="r" b="b"/>
              <a:pathLst>
                <a:path w="1310" h="1770" extrusionOk="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2" name="Google Shape;382;p10"/>
            <p:cNvSpPr/>
            <p:nvPr/>
          </p:nvSpPr>
          <p:spPr>
            <a:xfrm>
              <a:off x="6294" y="350"/>
              <a:ext cx="39" cy="141"/>
            </a:xfrm>
            <a:custGeom>
              <a:avLst/>
              <a:gdLst/>
              <a:ahLst/>
              <a:cxnLst/>
              <a:rect l="l" t="t" r="r" b="b"/>
              <a:pathLst>
                <a:path w="476" h="1706" extrusionOk="0">
                  <a:moveTo>
                    <a:pt x="476" y="0"/>
                  </a:moveTo>
                  <a:lnTo>
                    <a:pt x="476" y="1706"/>
                  </a:lnTo>
                  <a:lnTo>
                    <a:pt x="0" y="1706"/>
                  </a:lnTo>
                  <a:lnTo>
                    <a:pt x="0" y="0"/>
                  </a:lnTo>
                  <a:lnTo>
                    <a:pt x="238" y="285"/>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3" name="Google Shape;383;p10"/>
            <p:cNvSpPr/>
            <p:nvPr/>
          </p:nvSpPr>
          <p:spPr>
            <a:xfrm>
              <a:off x="6294" y="350"/>
              <a:ext cx="39" cy="44"/>
            </a:xfrm>
            <a:custGeom>
              <a:avLst/>
              <a:gdLst/>
              <a:ahLst/>
              <a:cxnLst/>
              <a:rect l="l" t="t" r="r" b="b"/>
              <a:pathLst>
                <a:path w="476" h="530" extrusionOk="0">
                  <a:moveTo>
                    <a:pt x="476" y="0"/>
                  </a:moveTo>
                  <a:lnTo>
                    <a:pt x="0" y="0"/>
                  </a:lnTo>
                  <a:lnTo>
                    <a:pt x="238" y="530"/>
                  </a:lnTo>
                  <a:lnTo>
                    <a:pt x="476" y="0"/>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4" name="Google Shape;384;p10"/>
            <p:cNvSpPr/>
            <p:nvPr/>
          </p:nvSpPr>
          <p:spPr>
            <a:xfrm>
              <a:off x="6370" y="350"/>
              <a:ext cx="102" cy="141"/>
            </a:xfrm>
            <a:custGeom>
              <a:avLst/>
              <a:gdLst/>
              <a:ahLst/>
              <a:cxnLst/>
              <a:rect l="l" t="t" r="r" b="b"/>
              <a:pathLst>
                <a:path w="1241" h="1706" extrusionOk="0">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5" name="Google Shape;385;p10"/>
            <p:cNvSpPr/>
            <p:nvPr/>
          </p:nvSpPr>
          <p:spPr>
            <a:xfrm>
              <a:off x="6499" y="350"/>
              <a:ext cx="171" cy="142"/>
            </a:xfrm>
            <a:custGeom>
              <a:avLst/>
              <a:gdLst/>
              <a:ahLst/>
              <a:cxnLst/>
              <a:rect l="l" t="t" r="r" b="b"/>
              <a:pathLst>
                <a:path w="2073" h="1723" extrusionOk="0">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6" name="Google Shape;386;p10"/>
            <p:cNvSpPr/>
            <p:nvPr/>
          </p:nvSpPr>
          <p:spPr>
            <a:xfrm>
              <a:off x="6708" y="350"/>
              <a:ext cx="102" cy="141"/>
            </a:xfrm>
            <a:custGeom>
              <a:avLst/>
              <a:gdLst/>
              <a:ahLst/>
              <a:cxnLst/>
              <a:rect l="l" t="t" r="r" b="b"/>
              <a:pathLst>
                <a:path w="1242" h="1706" extrusionOk="0">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7" name="Google Shape;387;p10"/>
            <p:cNvSpPr/>
            <p:nvPr/>
          </p:nvSpPr>
          <p:spPr>
            <a:xfrm>
              <a:off x="6838" y="350"/>
              <a:ext cx="122" cy="141"/>
            </a:xfrm>
            <a:custGeom>
              <a:avLst/>
              <a:gdLst/>
              <a:ahLst/>
              <a:cxnLst/>
              <a:rect l="l" t="t" r="r" b="b"/>
              <a:pathLst>
                <a:path w="1473" h="1706" extrusionOk="0">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sp>
          <p:nvSpPr>
            <p:cNvPr id="388" name="Google Shape;388;p10"/>
            <p:cNvSpPr/>
            <p:nvPr/>
          </p:nvSpPr>
          <p:spPr>
            <a:xfrm>
              <a:off x="6986" y="347"/>
              <a:ext cx="108" cy="146"/>
            </a:xfrm>
            <a:custGeom>
              <a:avLst/>
              <a:gdLst/>
              <a:ahLst/>
              <a:cxnLst/>
              <a:rect l="l" t="t" r="r" b="b"/>
              <a:pathLst>
                <a:path w="1309" h="1770" extrusionOk="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300">
                <a:solidFill>
                  <a:schemeClr val="lt2"/>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1"/>
            <a:ext cx="9144000" cy="1080000"/>
          </a:xfrm>
          <a:prstGeom prst="rect">
            <a:avLst/>
          </a:prstGeom>
          <a:noFill/>
          <a:ln>
            <a:noFill/>
          </a:ln>
        </p:spPr>
        <p:txBody>
          <a:bodyPr spcFirstLastPara="1" wrap="square" lIns="469625" tIns="323900" rIns="2059375" bIns="175450" anchor="t" anchorCtr="0">
            <a:noAutofit/>
          </a:bodyPr>
          <a:lstStyle>
            <a:lvl1pPr marR="0" lvl="0" algn="l" rtl="0">
              <a:spcBef>
                <a:spcPts val="0"/>
              </a:spcBef>
              <a:spcAft>
                <a:spcPts val="0"/>
              </a:spcAft>
              <a:buSzPts val="1000"/>
              <a:buNone/>
              <a:defRPr sz="1600" b="1" i="0" u="none" strike="noStrike" cap="none">
                <a:solidFill>
                  <a:srgbClr val="00646E"/>
                </a:solidFill>
                <a:latin typeface="Arial"/>
                <a:ea typeface="Arial"/>
                <a:cs typeface="Arial"/>
                <a:sym typeface="Arial"/>
              </a:defRPr>
            </a:lvl1pPr>
            <a:lvl2pPr marR="0" lvl="1" algn="l" rtl="0">
              <a:spcBef>
                <a:spcPts val="0"/>
              </a:spcBef>
              <a:spcAft>
                <a:spcPts val="0"/>
              </a:spcAft>
              <a:buSzPts val="1000"/>
              <a:buNone/>
              <a:defRPr sz="1500" b="1" i="0" u="none" strike="noStrike" cap="none">
                <a:solidFill>
                  <a:schemeClr val="dk1"/>
                </a:solidFill>
                <a:latin typeface="Arial"/>
                <a:ea typeface="Arial"/>
                <a:cs typeface="Arial"/>
                <a:sym typeface="Arial"/>
              </a:defRPr>
            </a:lvl2pPr>
            <a:lvl3pPr marR="0" lvl="2" algn="l" rtl="0">
              <a:spcBef>
                <a:spcPts val="0"/>
              </a:spcBef>
              <a:spcAft>
                <a:spcPts val="0"/>
              </a:spcAft>
              <a:buSzPts val="1000"/>
              <a:buNone/>
              <a:defRPr sz="1500" b="1" i="0" u="none" strike="noStrike" cap="none">
                <a:solidFill>
                  <a:schemeClr val="dk1"/>
                </a:solidFill>
                <a:latin typeface="Arial"/>
                <a:ea typeface="Arial"/>
                <a:cs typeface="Arial"/>
                <a:sym typeface="Arial"/>
              </a:defRPr>
            </a:lvl3pPr>
            <a:lvl4pPr marR="0" lvl="3" algn="l" rtl="0">
              <a:spcBef>
                <a:spcPts val="0"/>
              </a:spcBef>
              <a:spcAft>
                <a:spcPts val="0"/>
              </a:spcAft>
              <a:buSzPts val="1000"/>
              <a:buNone/>
              <a:defRPr sz="1500" b="1" i="0" u="none" strike="noStrike" cap="none">
                <a:solidFill>
                  <a:schemeClr val="dk1"/>
                </a:solidFill>
                <a:latin typeface="Arial"/>
                <a:ea typeface="Arial"/>
                <a:cs typeface="Arial"/>
                <a:sym typeface="Arial"/>
              </a:defRPr>
            </a:lvl4pPr>
            <a:lvl5pPr marR="0" lvl="4" algn="l" rtl="0">
              <a:spcBef>
                <a:spcPts val="0"/>
              </a:spcBef>
              <a:spcAft>
                <a:spcPts val="0"/>
              </a:spcAft>
              <a:buSzPts val="1000"/>
              <a:buNone/>
              <a:defRPr sz="1500" b="1" i="0" u="none" strike="noStrike" cap="none">
                <a:solidFill>
                  <a:schemeClr val="dk1"/>
                </a:solidFill>
                <a:latin typeface="Arial"/>
                <a:ea typeface="Arial"/>
                <a:cs typeface="Arial"/>
                <a:sym typeface="Arial"/>
              </a:defRPr>
            </a:lvl5pPr>
            <a:lvl6pPr marR="0" lvl="5" algn="l" rtl="0">
              <a:spcBef>
                <a:spcPts val="0"/>
              </a:spcBef>
              <a:spcAft>
                <a:spcPts val="0"/>
              </a:spcAft>
              <a:buSzPts val="1000"/>
              <a:buNone/>
              <a:defRPr sz="1500" b="1" i="0" u="none" strike="noStrike" cap="none">
                <a:solidFill>
                  <a:schemeClr val="dk1"/>
                </a:solidFill>
                <a:latin typeface="Arial"/>
                <a:ea typeface="Arial"/>
                <a:cs typeface="Arial"/>
                <a:sym typeface="Arial"/>
              </a:defRPr>
            </a:lvl6pPr>
            <a:lvl7pPr marR="0" lvl="6" algn="l" rtl="0">
              <a:spcBef>
                <a:spcPts val="0"/>
              </a:spcBef>
              <a:spcAft>
                <a:spcPts val="0"/>
              </a:spcAft>
              <a:buSzPts val="1000"/>
              <a:buNone/>
              <a:defRPr sz="1500" b="1" i="0" u="none" strike="noStrike" cap="none">
                <a:solidFill>
                  <a:schemeClr val="dk1"/>
                </a:solidFill>
                <a:latin typeface="Arial"/>
                <a:ea typeface="Arial"/>
                <a:cs typeface="Arial"/>
                <a:sym typeface="Arial"/>
              </a:defRPr>
            </a:lvl7pPr>
            <a:lvl8pPr marR="0" lvl="7" algn="l" rtl="0">
              <a:spcBef>
                <a:spcPts val="0"/>
              </a:spcBef>
              <a:spcAft>
                <a:spcPts val="0"/>
              </a:spcAft>
              <a:buSzPts val="1000"/>
              <a:buNone/>
              <a:defRPr sz="1500" b="1" i="0" u="none" strike="noStrike" cap="none">
                <a:solidFill>
                  <a:schemeClr val="dk1"/>
                </a:solidFill>
                <a:latin typeface="Arial"/>
                <a:ea typeface="Arial"/>
                <a:cs typeface="Arial"/>
                <a:sym typeface="Arial"/>
              </a:defRPr>
            </a:lvl8pPr>
            <a:lvl9pPr marR="0" lvl="8" algn="l" rtl="0">
              <a:spcBef>
                <a:spcPts val="0"/>
              </a:spcBef>
              <a:spcAft>
                <a:spcPts val="0"/>
              </a:spcAft>
              <a:buSzPts val="1000"/>
              <a:buNone/>
              <a:defRPr sz="15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70052" y="1081088"/>
            <a:ext cx="6153600" cy="35640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0"/>
              </a:spcBef>
              <a:spcAft>
                <a:spcPts val="0"/>
              </a:spcAft>
              <a:buClr>
                <a:schemeClr val="accent1"/>
              </a:buClr>
              <a:buSzPts val="1300"/>
              <a:buFont typeface="Arial"/>
              <a:buNone/>
              <a:defRPr sz="1300" b="0" i="0" u="none" strike="noStrike" cap="none">
                <a:solidFill>
                  <a:schemeClr val="dk1"/>
                </a:solidFill>
                <a:latin typeface="Arial"/>
                <a:ea typeface="Arial"/>
                <a:cs typeface="Arial"/>
                <a:sym typeface="Arial"/>
              </a:defRPr>
            </a:lvl1pPr>
            <a:lvl2pPr marL="914400" marR="0" lvl="1" indent="-311150"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2pPr>
            <a:lvl3pPr marL="1371600" marR="0" lvl="2" indent="-311150"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3pPr>
            <a:lvl4pPr marL="1828800" marR="0" lvl="3" indent="-311150"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4pPr>
            <a:lvl5pPr marL="2286000" marR="0" lvl="4" indent="-311150" algn="l" rtl="0">
              <a:lnSpc>
                <a:spcPct val="110000"/>
              </a:lnSpc>
              <a:spcBef>
                <a:spcPts val="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5pPr>
            <a:lvl6pPr marL="2743200" marR="0" lvl="5" indent="-311150"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6pPr>
            <a:lvl7pPr marL="3200400" marR="0" lvl="6" indent="-311150"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7pPr>
            <a:lvl8pPr marL="3657600" marR="0" lvl="7" indent="-311150"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8pPr>
            <a:lvl9pPr marL="4114800" marR="0" lvl="8" indent="-311150" algn="l" rtl="0">
              <a:lnSpc>
                <a:spcPct val="110000"/>
              </a:lnSpc>
              <a:spcBef>
                <a:spcPts val="0"/>
              </a:spcBef>
              <a:spcAft>
                <a:spcPts val="0"/>
              </a:spcAft>
              <a:buClr>
                <a:schemeClr val="accent1"/>
              </a:buClr>
              <a:buSzPts val="1300"/>
              <a:buFont typeface="Noto Sans Symbols"/>
              <a:buChar char="▪"/>
              <a:defRPr sz="1300" b="0" i="0" u="none" strike="noStrike" cap="none">
                <a:solidFill>
                  <a:schemeClr val="dk1"/>
                </a:solidFill>
                <a:latin typeface="Arial"/>
                <a:ea typeface="Arial"/>
                <a:cs typeface="Arial"/>
                <a:sym typeface="Arial"/>
              </a:defRPr>
            </a:lvl9pPr>
          </a:lstStyle>
          <a:p>
            <a:endParaRPr/>
          </a:p>
        </p:txBody>
      </p:sp>
      <p:cxnSp>
        <p:nvCxnSpPr>
          <p:cNvPr id="8" name="Google Shape;8;p1"/>
          <p:cNvCxnSpPr/>
          <p:nvPr/>
        </p:nvCxnSpPr>
        <p:spPr>
          <a:xfrm>
            <a:off x="0" y="0"/>
            <a:ext cx="0" cy="0"/>
          </a:xfrm>
          <a:prstGeom prst="straightConnector1">
            <a:avLst/>
          </a:prstGeom>
          <a:solidFill>
            <a:schemeClr val="dk2"/>
          </a:solidFill>
          <a:ln>
            <a:noFill/>
          </a:ln>
        </p:spPr>
      </p:cxnSp>
      <p:cxnSp>
        <p:nvCxnSpPr>
          <p:cNvPr id="9" name="Google Shape;9;p1"/>
          <p:cNvCxnSpPr/>
          <p:nvPr/>
        </p:nvCxnSpPr>
        <p:spPr>
          <a:xfrm>
            <a:off x="0" y="0"/>
            <a:ext cx="0" cy="0"/>
          </a:xfrm>
          <a:prstGeom prst="straightConnector1">
            <a:avLst/>
          </a:prstGeom>
          <a:solidFill>
            <a:schemeClr val="dk2"/>
          </a:solidFill>
          <a:ln>
            <a:noFill/>
          </a:ln>
        </p:spPr>
      </p:cxnSp>
      <p:cxnSp>
        <p:nvCxnSpPr>
          <p:cNvPr id="10" name="Google Shape;10;p1"/>
          <p:cNvCxnSpPr/>
          <p:nvPr/>
        </p:nvCxnSpPr>
        <p:spPr>
          <a:xfrm>
            <a:off x="0" y="0"/>
            <a:ext cx="0" cy="0"/>
          </a:xfrm>
          <a:prstGeom prst="straightConnector1">
            <a:avLst/>
          </a:prstGeom>
          <a:solidFill>
            <a:schemeClr val="dk2"/>
          </a:solidFill>
          <a:ln>
            <a:noFill/>
          </a:ln>
        </p:spPr>
      </p:cxnSp>
      <p:cxnSp>
        <p:nvCxnSpPr>
          <p:cNvPr id="11" name="Google Shape;11;p1"/>
          <p:cNvCxnSpPr/>
          <p:nvPr/>
        </p:nvCxnSpPr>
        <p:spPr>
          <a:xfrm>
            <a:off x="0" y="0"/>
            <a:ext cx="0" cy="0"/>
          </a:xfrm>
          <a:prstGeom prst="straightConnector1">
            <a:avLst/>
          </a:prstGeom>
          <a:solidFill>
            <a:schemeClr val="dk2"/>
          </a:solidFill>
          <a:ln>
            <a:noFill/>
          </a:ln>
        </p:spPr>
      </p:cxnSp>
      <p:cxnSp>
        <p:nvCxnSpPr>
          <p:cNvPr id="12" name="Google Shape;12;p1"/>
          <p:cNvCxnSpPr/>
          <p:nvPr/>
        </p:nvCxnSpPr>
        <p:spPr>
          <a:xfrm>
            <a:off x="0" y="0"/>
            <a:ext cx="0" cy="0"/>
          </a:xfrm>
          <a:prstGeom prst="straightConnector1">
            <a:avLst/>
          </a:prstGeom>
          <a:solidFill>
            <a:schemeClr val="dk2"/>
          </a:solidFill>
          <a:ln>
            <a:noFill/>
          </a:ln>
        </p:spPr>
      </p:cxnSp>
      <p:cxnSp>
        <p:nvCxnSpPr>
          <p:cNvPr id="13" name="Google Shape;13;p1"/>
          <p:cNvCxnSpPr/>
          <p:nvPr/>
        </p:nvCxnSpPr>
        <p:spPr>
          <a:xfrm>
            <a:off x="0" y="0"/>
            <a:ext cx="0" cy="0"/>
          </a:xfrm>
          <a:prstGeom prst="straightConnector1">
            <a:avLst/>
          </a:prstGeom>
          <a:solidFill>
            <a:schemeClr val="dk2"/>
          </a:solidFill>
          <a:ln>
            <a:noFill/>
          </a:ln>
        </p:spPr>
      </p:cxnSp>
      <p:cxnSp>
        <p:nvCxnSpPr>
          <p:cNvPr id="14" name="Google Shape;14;p1"/>
          <p:cNvCxnSpPr/>
          <p:nvPr/>
        </p:nvCxnSpPr>
        <p:spPr>
          <a:xfrm>
            <a:off x="0" y="0"/>
            <a:ext cx="0" cy="0"/>
          </a:xfrm>
          <a:prstGeom prst="straightConnector1">
            <a:avLst/>
          </a:prstGeom>
          <a:solidFill>
            <a:schemeClr val="dk2"/>
          </a:solidFill>
          <a:ln>
            <a:noFill/>
          </a:ln>
        </p:spPr>
      </p:cxnSp>
      <p:cxnSp>
        <p:nvCxnSpPr>
          <p:cNvPr id="15" name="Google Shape;15;p1"/>
          <p:cNvCxnSpPr/>
          <p:nvPr/>
        </p:nvCxnSpPr>
        <p:spPr>
          <a:xfrm>
            <a:off x="0" y="0"/>
            <a:ext cx="0" cy="0"/>
          </a:xfrm>
          <a:prstGeom prst="straightConnector1">
            <a:avLst/>
          </a:prstGeom>
          <a:solidFill>
            <a:schemeClr val="dk2"/>
          </a:solidFill>
          <a:ln>
            <a:noFill/>
          </a:ln>
        </p:spPr>
      </p:cxnSp>
      <p:cxnSp>
        <p:nvCxnSpPr>
          <p:cNvPr id="16" name="Google Shape;16;p1"/>
          <p:cNvCxnSpPr/>
          <p:nvPr/>
        </p:nvCxnSpPr>
        <p:spPr>
          <a:xfrm>
            <a:off x="0" y="0"/>
            <a:ext cx="0" cy="0"/>
          </a:xfrm>
          <a:prstGeom prst="straightConnector1">
            <a:avLst/>
          </a:prstGeom>
          <a:solidFill>
            <a:schemeClr val="dk2"/>
          </a:solidFill>
          <a:ln>
            <a:noFill/>
          </a:ln>
        </p:spPr>
      </p:cxnSp>
      <p:cxnSp>
        <p:nvCxnSpPr>
          <p:cNvPr id="17" name="Google Shape;17;p1"/>
          <p:cNvCxnSpPr/>
          <p:nvPr/>
        </p:nvCxnSpPr>
        <p:spPr>
          <a:xfrm>
            <a:off x="0" y="0"/>
            <a:ext cx="0" cy="0"/>
          </a:xfrm>
          <a:prstGeom prst="straightConnector1">
            <a:avLst/>
          </a:prstGeom>
          <a:solidFill>
            <a:schemeClr val="dk2"/>
          </a:solidFill>
          <a:ln>
            <a:noFill/>
          </a:ln>
        </p:spPr>
      </p:cxnSp>
      <p:cxnSp>
        <p:nvCxnSpPr>
          <p:cNvPr id="18" name="Google Shape;18;p1"/>
          <p:cNvCxnSpPr/>
          <p:nvPr/>
        </p:nvCxnSpPr>
        <p:spPr>
          <a:xfrm>
            <a:off x="0" y="0"/>
            <a:ext cx="0" cy="0"/>
          </a:xfrm>
          <a:prstGeom prst="straightConnector1">
            <a:avLst/>
          </a:prstGeom>
          <a:solidFill>
            <a:schemeClr val="dk2"/>
          </a:solidFill>
          <a:ln>
            <a:noFill/>
          </a:ln>
        </p:spPr>
      </p:cxnSp>
      <p:cxnSp>
        <p:nvCxnSpPr>
          <p:cNvPr id="19" name="Google Shape;19;p1"/>
          <p:cNvCxnSpPr/>
          <p:nvPr/>
        </p:nvCxnSpPr>
        <p:spPr>
          <a:xfrm>
            <a:off x="0" y="0"/>
            <a:ext cx="0" cy="0"/>
          </a:xfrm>
          <a:prstGeom prst="straightConnector1">
            <a:avLst/>
          </a:prstGeom>
          <a:solidFill>
            <a:schemeClr val="dk2"/>
          </a:solidFill>
          <a:ln>
            <a:noFill/>
          </a:ln>
        </p:spPr>
      </p:cxnSp>
      <p:cxnSp>
        <p:nvCxnSpPr>
          <p:cNvPr id="20" name="Google Shape;20;p1"/>
          <p:cNvCxnSpPr/>
          <p:nvPr/>
        </p:nvCxnSpPr>
        <p:spPr>
          <a:xfrm>
            <a:off x="0" y="0"/>
            <a:ext cx="0" cy="0"/>
          </a:xfrm>
          <a:prstGeom prst="straightConnector1">
            <a:avLst/>
          </a:prstGeom>
          <a:solidFill>
            <a:schemeClr val="dk2"/>
          </a:solidFill>
          <a:ln>
            <a:noFill/>
          </a:ln>
        </p:spPr>
      </p:cxnSp>
      <p:cxnSp>
        <p:nvCxnSpPr>
          <p:cNvPr id="21" name="Google Shape;21;p1"/>
          <p:cNvCxnSpPr/>
          <p:nvPr/>
        </p:nvCxnSpPr>
        <p:spPr>
          <a:xfrm>
            <a:off x="0" y="0"/>
            <a:ext cx="0" cy="0"/>
          </a:xfrm>
          <a:prstGeom prst="straightConnector1">
            <a:avLst/>
          </a:prstGeom>
          <a:solidFill>
            <a:schemeClr val="dk2"/>
          </a:solidFill>
          <a:ln>
            <a:noFill/>
          </a:ln>
        </p:spPr>
      </p:cxnSp>
      <p:cxnSp>
        <p:nvCxnSpPr>
          <p:cNvPr id="22" name="Google Shape;22;p1"/>
          <p:cNvCxnSpPr/>
          <p:nvPr/>
        </p:nvCxnSpPr>
        <p:spPr>
          <a:xfrm>
            <a:off x="0" y="0"/>
            <a:ext cx="0" cy="0"/>
          </a:xfrm>
          <a:prstGeom prst="straightConnector1">
            <a:avLst/>
          </a:prstGeom>
          <a:solidFill>
            <a:schemeClr val="dk2"/>
          </a:solidFill>
          <a:ln>
            <a:noFill/>
          </a:ln>
        </p:spPr>
      </p:cxnSp>
      <p:cxnSp>
        <p:nvCxnSpPr>
          <p:cNvPr id="23" name="Google Shape;23;p1"/>
          <p:cNvCxnSpPr/>
          <p:nvPr/>
        </p:nvCxnSpPr>
        <p:spPr>
          <a:xfrm>
            <a:off x="0" y="0"/>
            <a:ext cx="0" cy="0"/>
          </a:xfrm>
          <a:prstGeom prst="straightConnector1">
            <a:avLst/>
          </a:prstGeom>
          <a:solidFill>
            <a:schemeClr val="dk2"/>
          </a:solidFill>
          <a:ln>
            <a:noFill/>
          </a:ln>
        </p:spPr>
      </p:cxnSp>
      <p:cxnSp>
        <p:nvCxnSpPr>
          <p:cNvPr id="24" name="Google Shape;24;p1"/>
          <p:cNvCxnSpPr/>
          <p:nvPr/>
        </p:nvCxnSpPr>
        <p:spPr>
          <a:xfrm>
            <a:off x="0" y="0"/>
            <a:ext cx="0" cy="0"/>
          </a:xfrm>
          <a:prstGeom prst="straightConnector1">
            <a:avLst/>
          </a:prstGeom>
          <a:solidFill>
            <a:schemeClr val="dk2"/>
          </a:solidFill>
          <a:ln>
            <a:noFill/>
          </a:ln>
        </p:spPr>
      </p:cxnSp>
      <p:cxnSp>
        <p:nvCxnSpPr>
          <p:cNvPr id="25" name="Google Shape;25;p1"/>
          <p:cNvCxnSpPr/>
          <p:nvPr/>
        </p:nvCxnSpPr>
        <p:spPr>
          <a:xfrm>
            <a:off x="0" y="0"/>
            <a:ext cx="0" cy="0"/>
          </a:xfrm>
          <a:prstGeom prst="straightConnector1">
            <a:avLst/>
          </a:prstGeom>
          <a:solidFill>
            <a:schemeClr val="dk2"/>
          </a:solidFill>
          <a:ln>
            <a:noFill/>
          </a:ln>
        </p:spPr>
      </p:cxnSp>
      <p:cxnSp>
        <p:nvCxnSpPr>
          <p:cNvPr id="26" name="Google Shape;26;p1"/>
          <p:cNvCxnSpPr/>
          <p:nvPr/>
        </p:nvCxnSpPr>
        <p:spPr>
          <a:xfrm>
            <a:off x="0" y="0"/>
            <a:ext cx="0" cy="0"/>
          </a:xfrm>
          <a:prstGeom prst="straightConnector1">
            <a:avLst/>
          </a:prstGeom>
          <a:solidFill>
            <a:schemeClr val="dk2"/>
          </a:solidFill>
          <a:ln>
            <a:noFill/>
          </a:ln>
        </p:spPr>
      </p:cxnSp>
      <p:cxnSp>
        <p:nvCxnSpPr>
          <p:cNvPr id="27" name="Google Shape;27;p1"/>
          <p:cNvCxnSpPr/>
          <p:nvPr/>
        </p:nvCxnSpPr>
        <p:spPr>
          <a:xfrm>
            <a:off x="0" y="0"/>
            <a:ext cx="0" cy="0"/>
          </a:xfrm>
          <a:prstGeom prst="straightConnector1">
            <a:avLst/>
          </a:prstGeom>
          <a:solidFill>
            <a:schemeClr val="dk2"/>
          </a:solidFill>
          <a:ln>
            <a:noFill/>
          </a:ln>
        </p:spPr>
      </p:cxnSp>
      <p:cxnSp>
        <p:nvCxnSpPr>
          <p:cNvPr id="28" name="Google Shape;28;p1"/>
          <p:cNvCxnSpPr/>
          <p:nvPr/>
        </p:nvCxnSpPr>
        <p:spPr>
          <a:xfrm>
            <a:off x="0" y="0"/>
            <a:ext cx="0" cy="0"/>
          </a:xfrm>
          <a:prstGeom prst="straightConnector1">
            <a:avLst/>
          </a:prstGeom>
          <a:solidFill>
            <a:schemeClr val="dk2"/>
          </a:solidFill>
          <a:ln>
            <a:noFill/>
          </a:ln>
        </p:spPr>
      </p:cxnSp>
      <p:cxnSp>
        <p:nvCxnSpPr>
          <p:cNvPr id="29" name="Google Shape;29;p1"/>
          <p:cNvCxnSpPr/>
          <p:nvPr/>
        </p:nvCxnSpPr>
        <p:spPr>
          <a:xfrm>
            <a:off x="0" y="0"/>
            <a:ext cx="0" cy="0"/>
          </a:xfrm>
          <a:prstGeom prst="straightConnector1">
            <a:avLst/>
          </a:prstGeom>
          <a:solidFill>
            <a:schemeClr val="dk2"/>
          </a:solidFill>
          <a:ln>
            <a:noFill/>
          </a:ln>
        </p:spPr>
      </p:cxnSp>
      <p:cxnSp>
        <p:nvCxnSpPr>
          <p:cNvPr id="30" name="Google Shape;30;p1"/>
          <p:cNvCxnSpPr/>
          <p:nvPr/>
        </p:nvCxnSpPr>
        <p:spPr>
          <a:xfrm>
            <a:off x="0" y="0"/>
            <a:ext cx="0" cy="0"/>
          </a:xfrm>
          <a:prstGeom prst="straightConnector1">
            <a:avLst/>
          </a:prstGeom>
          <a:solidFill>
            <a:schemeClr val="dk2"/>
          </a:solidFill>
          <a:ln>
            <a:noFill/>
          </a:ln>
        </p:spPr>
      </p:cxnSp>
      <p:sp>
        <p:nvSpPr>
          <p:cNvPr id="31" name="Google Shape;31;p1"/>
          <p:cNvSpPr txBox="1"/>
          <p:nvPr/>
        </p:nvSpPr>
        <p:spPr>
          <a:xfrm>
            <a:off x="0" y="4650580"/>
            <a:ext cx="9144000" cy="297600"/>
          </a:xfrm>
          <a:prstGeom prst="rect">
            <a:avLst/>
          </a:prstGeom>
          <a:noFill/>
          <a:ln>
            <a:noFill/>
          </a:ln>
        </p:spPr>
        <p:txBody>
          <a:bodyPr spcFirstLastPara="1" wrap="square" lIns="469625" tIns="107975" rIns="2407575" bIns="0" anchor="ctr" anchorCtr="0">
            <a:noAutofit/>
          </a:bodyPr>
          <a:lstStyle/>
          <a:p>
            <a:pPr marL="0" marR="0" lvl="0" indent="0" algn="l" rtl="0">
              <a:spcBef>
                <a:spcPts val="0"/>
              </a:spcBef>
              <a:spcAft>
                <a:spcPts val="0"/>
              </a:spcAft>
              <a:buNone/>
            </a:pPr>
            <a:r>
              <a:rPr lang="en" sz="700" b="1" i="0" u="none" strike="noStrike" cap="none">
                <a:solidFill>
                  <a:srgbClr val="879BAA"/>
                </a:solidFill>
                <a:latin typeface="Arial"/>
                <a:ea typeface="Arial"/>
                <a:cs typeface="Arial"/>
                <a:sym typeface="Arial"/>
              </a:rPr>
              <a:t>Unrestricted © Siemens AG 2017</a:t>
            </a:r>
            <a:endParaRPr sz="700" b="1">
              <a:solidFill>
                <a:srgbClr val="879BAA"/>
              </a:solidFill>
              <a:latin typeface="Arial"/>
              <a:ea typeface="Arial"/>
              <a:cs typeface="Arial"/>
              <a:sym typeface="Arial"/>
            </a:endParaRPr>
          </a:p>
        </p:txBody>
      </p:sp>
      <p:sp>
        <p:nvSpPr>
          <p:cNvPr id="32" name="Google Shape;32;p1"/>
          <p:cNvSpPr txBox="1"/>
          <p:nvPr/>
        </p:nvSpPr>
        <p:spPr>
          <a:xfrm>
            <a:off x="0" y="4948238"/>
            <a:ext cx="2947500" cy="195300"/>
          </a:xfrm>
          <a:prstGeom prst="rect">
            <a:avLst/>
          </a:prstGeom>
          <a:noFill/>
          <a:ln>
            <a:noFill/>
          </a:ln>
        </p:spPr>
        <p:txBody>
          <a:bodyPr spcFirstLastPara="1" wrap="square" lIns="1430500" tIns="0" rIns="0" bIns="86375" anchor="t" anchorCtr="0">
            <a:noAutofit/>
          </a:bodyPr>
          <a:lstStyle/>
          <a:p>
            <a:pPr marL="0" marR="0" lvl="0" indent="0" algn="l" rtl="0">
              <a:lnSpc>
                <a:spcPct val="110000"/>
              </a:lnSpc>
              <a:spcBef>
                <a:spcPts val="0"/>
              </a:spcBef>
              <a:spcAft>
                <a:spcPts val="0"/>
              </a:spcAft>
              <a:buNone/>
            </a:pPr>
            <a:r>
              <a:rPr lang="en" sz="700">
                <a:solidFill>
                  <a:srgbClr val="000000"/>
                </a:solidFill>
                <a:latin typeface="Arial"/>
                <a:ea typeface="Arial"/>
                <a:cs typeface="Arial"/>
                <a:sym typeface="Arial"/>
              </a:rPr>
              <a:t>2017.MM.DD</a:t>
            </a:r>
            <a:endParaRPr sz="1000"/>
          </a:p>
        </p:txBody>
      </p:sp>
      <p:sp>
        <p:nvSpPr>
          <p:cNvPr id="33" name="Google Shape;33;p1"/>
          <p:cNvSpPr txBox="1"/>
          <p:nvPr/>
        </p:nvSpPr>
        <p:spPr>
          <a:xfrm>
            <a:off x="0" y="4948238"/>
            <a:ext cx="1323300" cy="195300"/>
          </a:xfrm>
          <a:prstGeom prst="rect">
            <a:avLst/>
          </a:prstGeom>
          <a:noFill/>
          <a:ln>
            <a:noFill/>
          </a:ln>
        </p:spPr>
        <p:txBody>
          <a:bodyPr spcFirstLastPara="1" wrap="square" lIns="469625" tIns="0" rIns="0" bIns="86375" anchor="t" anchorCtr="0">
            <a:noAutofit/>
          </a:bodyPr>
          <a:lstStyle/>
          <a:p>
            <a:pPr marL="0" marR="0" lvl="0" indent="0" algn="l" rtl="0">
              <a:lnSpc>
                <a:spcPct val="110000"/>
              </a:lnSpc>
              <a:spcBef>
                <a:spcPts val="0"/>
              </a:spcBef>
              <a:spcAft>
                <a:spcPts val="0"/>
              </a:spcAft>
              <a:buNone/>
            </a:pPr>
            <a:r>
              <a:rPr lang="en" sz="700">
                <a:solidFill>
                  <a:srgbClr val="000000"/>
                </a:solidFill>
                <a:latin typeface="Arial"/>
                <a:ea typeface="Arial"/>
                <a:cs typeface="Arial"/>
                <a:sym typeface="Arial"/>
              </a:rPr>
              <a:t>Page </a:t>
            </a:r>
            <a:fld id="{00000000-1234-1234-1234-123412341234}" type="slidenum">
              <a:rPr lang="en" sz="700">
                <a:solidFill>
                  <a:srgbClr val="000000"/>
                </a:solidFill>
                <a:latin typeface="Arial"/>
                <a:ea typeface="Arial"/>
                <a:cs typeface="Arial"/>
                <a:sym typeface="Arial"/>
              </a:rPr>
              <a:t>‹#›</a:t>
            </a:fld>
            <a:endParaRPr sz="700">
              <a:solidFill>
                <a:srgbClr val="000000"/>
              </a:solidFill>
              <a:latin typeface="Arial"/>
              <a:ea typeface="Arial"/>
              <a:cs typeface="Arial"/>
              <a:sym typeface="Arial"/>
            </a:endParaRPr>
          </a:p>
        </p:txBody>
      </p:sp>
      <p:sp>
        <p:nvSpPr>
          <p:cNvPr id="34" name="Google Shape;34;p1"/>
          <p:cNvSpPr txBox="1"/>
          <p:nvPr/>
        </p:nvSpPr>
        <p:spPr>
          <a:xfrm>
            <a:off x="2839345" y="4948238"/>
            <a:ext cx="6304800" cy="195300"/>
          </a:xfrm>
          <a:prstGeom prst="rect">
            <a:avLst/>
          </a:prstGeom>
          <a:noFill/>
          <a:ln>
            <a:noFill/>
          </a:ln>
        </p:spPr>
        <p:txBody>
          <a:bodyPr spcFirstLastPara="1" wrap="square" lIns="0" tIns="0" rIns="361675" bIns="86375" anchor="t" anchorCtr="0">
            <a:noAutofit/>
          </a:bodyPr>
          <a:lstStyle/>
          <a:p>
            <a:pPr marL="0" marR="0" lvl="0" indent="0" algn="r" rtl="0">
              <a:lnSpc>
                <a:spcPct val="110000"/>
              </a:lnSpc>
              <a:spcBef>
                <a:spcPts val="0"/>
              </a:spcBef>
              <a:spcAft>
                <a:spcPts val="0"/>
              </a:spcAft>
              <a:buNone/>
            </a:pPr>
            <a:r>
              <a:rPr lang="en" sz="700">
                <a:solidFill>
                  <a:schemeClr val="dk1"/>
                </a:solidFill>
                <a:latin typeface="Arial"/>
                <a:ea typeface="Arial"/>
                <a:cs typeface="Arial"/>
                <a:sym typeface="Arial"/>
              </a:rPr>
              <a:t>Siemens PLM Software</a:t>
            </a:r>
            <a:endParaRPr sz="1000"/>
          </a:p>
        </p:txBody>
      </p:sp>
      <p:grpSp>
        <p:nvGrpSpPr>
          <p:cNvPr id="35" name="Google Shape;35;p1"/>
          <p:cNvGrpSpPr/>
          <p:nvPr/>
        </p:nvGrpSpPr>
        <p:grpSpPr>
          <a:xfrm>
            <a:off x="-161914" y="-162000"/>
            <a:ext cx="9466548" cy="5467500"/>
            <a:chOff x="-216000" y="-216000"/>
            <a:chExt cx="12628800" cy="7290000"/>
          </a:xfrm>
        </p:grpSpPr>
        <p:cxnSp>
          <p:nvCxnSpPr>
            <p:cNvPr id="36" name="Google Shape;36;p1"/>
            <p:cNvCxnSpPr/>
            <p:nvPr/>
          </p:nvCxnSpPr>
          <p:spPr>
            <a:xfrm>
              <a:off x="627063"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37" name="Google Shape;37;p1"/>
            <p:cNvCxnSpPr/>
            <p:nvPr/>
          </p:nvCxnSpPr>
          <p:spPr>
            <a:xfrm>
              <a:off x="6099175"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38" name="Google Shape;38;p1"/>
            <p:cNvCxnSpPr/>
            <p:nvPr/>
          </p:nvCxnSpPr>
          <p:spPr>
            <a:xfrm>
              <a:off x="6242050"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39" name="Google Shape;39;p1"/>
            <p:cNvCxnSpPr/>
            <p:nvPr/>
          </p:nvCxnSpPr>
          <p:spPr>
            <a:xfrm>
              <a:off x="8835479"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0" name="Google Shape;40;p1"/>
            <p:cNvCxnSpPr/>
            <p:nvPr/>
          </p:nvCxnSpPr>
          <p:spPr>
            <a:xfrm>
              <a:off x="11715750" y="-216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1" name="Google Shape;41;p1"/>
            <p:cNvCxnSpPr/>
            <p:nvPr/>
          </p:nvCxnSpPr>
          <p:spPr>
            <a:xfrm>
              <a:off x="12322800" y="242887"/>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2" name="Google Shape;42;p1"/>
            <p:cNvCxnSpPr/>
            <p:nvPr/>
          </p:nvCxnSpPr>
          <p:spPr>
            <a:xfrm>
              <a:off x="12322800" y="945844"/>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3" name="Google Shape;43;p1"/>
            <p:cNvCxnSpPr/>
            <p:nvPr/>
          </p:nvCxnSpPr>
          <p:spPr>
            <a:xfrm>
              <a:off x="12322800" y="135145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4" name="Google Shape;44;p1"/>
            <p:cNvCxnSpPr/>
            <p:nvPr/>
          </p:nvCxnSpPr>
          <p:spPr>
            <a:xfrm>
              <a:off x="12322800" y="3653512"/>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5" name="Google Shape;45;p1"/>
            <p:cNvCxnSpPr/>
            <p:nvPr/>
          </p:nvCxnSpPr>
          <p:spPr>
            <a:xfrm>
              <a:off x="12322800" y="3801055"/>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6" name="Google Shape;46;p1"/>
            <p:cNvCxnSpPr/>
            <p:nvPr/>
          </p:nvCxnSpPr>
          <p:spPr>
            <a:xfrm>
              <a:off x="12322800" y="6101999"/>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7" name="Google Shape;47;p1"/>
            <p:cNvCxnSpPr/>
            <p:nvPr/>
          </p:nvCxnSpPr>
          <p:spPr>
            <a:xfrm>
              <a:off x="627063"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8" name="Google Shape;48;p1"/>
            <p:cNvCxnSpPr/>
            <p:nvPr/>
          </p:nvCxnSpPr>
          <p:spPr>
            <a:xfrm>
              <a:off x="6099175"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49" name="Google Shape;49;p1"/>
            <p:cNvCxnSpPr/>
            <p:nvPr/>
          </p:nvCxnSpPr>
          <p:spPr>
            <a:xfrm>
              <a:off x="6242050"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0" name="Google Shape;50;p1"/>
            <p:cNvCxnSpPr/>
            <p:nvPr/>
          </p:nvCxnSpPr>
          <p:spPr>
            <a:xfrm>
              <a:off x="8835479"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1" name="Google Shape;51;p1"/>
            <p:cNvCxnSpPr/>
            <p:nvPr/>
          </p:nvCxnSpPr>
          <p:spPr>
            <a:xfrm>
              <a:off x="11715750" y="68940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2" name="Google Shape;52;p1"/>
            <p:cNvCxnSpPr/>
            <p:nvPr/>
          </p:nvCxnSpPr>
          <p:spPr>
            <a:xfrm>
              <a:off x="-126000" y="242887"/>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3" name="Google Shape;53;p1"/>
            <p:cNvCxnSpPr/>
            <p:nvPr/>
          </p:nvCxnSpPr>
          <p:spPr>
            <a:xfrm>
              <a:off x="-126000" y="94680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4" name="Google Shape;54;p1"/>
            <p:cNvCxnSpPr/>
            <p:nvPr/>
          </p:nvCxnSpPr>
          <p:spPr>
            <a:xfrm>
              <a:off x="-126000" y="1351450"/>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5" name="Google Shape;55;p1"/>
            <p:cNvCxnSpPr/>
            <p:nvPr/>
          </p:nvCxnSpPr>
          <p:spPr>
            <a:xfrm>
              <a:off x="-126000" y="3653512"/>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6" name="Google Shape;56;p1"/>
            <p:cNvCxnSpPr/>
            <p:nvPr/>
          </p:nvCxnSpPr>
          <p:spPr>
            <a:xfrm>
              <a:off x="-126000" y="3801055"/>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cxnSp>
          <p:nvCxnSpPr>
            <p:cNvPr id="57" name="Google Shape;57;p1"/>
            <p:cNvCxnSpPr/>
            <p:nvPr/>
          </p:nvCxnSpPr>
          <p:spPr>
            <a:xfrm>
              <a:off x="-126000" y="6101999"/>
              <a:ext cx="0" cy="180000"/>
            </a:xfrm>
            <a:prstGeom prst="straightConnector1">
              <a:avLst/>
            </a:prstGeom>
            <a:solidFill>
              <a:schemeClr val="dk2"/>
            </a:solidFill>
            <a:ln w="9525" cap="flat" cmpd="sng">
              <a:solidFill>
                <a:schemeClr val="dk1"/>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3"/>
          <p:cNvSpPr txBox="1">
            <a:spLocks noGrp="1"/>
          </p:cNvSpPr>
          <p:nvPr>
            <p:ph type="ctrTitle"/>
          </p:nvPr>
        </p:nvSpPr>
        <p:spPr>
          <a:xfrm>
            <a:off x="470052" y="2918700"/>
            <a:ext cx="4857600" cy="1755300"/>
          </a:xfrm>
          <a:prstGeom prst="rect">
            <a:avLst/>
          </a:prstGeom>
        </p:spPr>
        <p:txBody>
          <a:bodyPr spcFirstLastPara="1" wrap="square" lIns="161950" tIns="67475" rIns="161950" bIns="161950" anchor="b" anchorCtr="0">
            <a:noAutofit/>
          </a:bodyPr>
          <a:lstStyle/>
          <a:p>
            <a:pPr marL="0" lvl="0" indent="0" algn="ctr" rtl="0">
              <a:spcBef>
                <a:spcPts val="0"/>
              </a:spcBef>
              <a:spcAft>
                <a:spcPts val="0"/>
              </a:spcAft>
              <a:buNone/>
            </a:pPr>
            <a:r>
              <a:rPr lang="en" dirty="0">
                <a:latin typeface="Times"/>
                <a:ea typeface="Times"/>
                <a:cs typeface="Times"/>
                <a:sym typeface="Times"/>
              </a:rPr>
              <a:t>Airport Simulator</a:t>
            </a:r>
            <a:endParaRPr dirty="0">
              <a:latin typeface="Times"/>
              <a:ea typeface="Times"/>
              <a:cs typeface="Times"/>
              <a:sym typeface="Times"/>
            </a:endParaRPr>
          </a:p>
          <a:p>
            <a:pPr marL="0" lvl="0" indent="0" algn="ctr" rtl="0">
              <a:spcBef>
                <a:spcPts val="0"/>
              </a:spcBef>
              <a:spcAft>
                <a:spcPts val="0"/>
              </a:spcAft>
              <a:buNone/>
            </a:pPr>
            <a:r>
              <a:rPr lang="en" dirty="0">
                <a:latin typeface="Times"/>
                <a:ea typeface="Times"/>
                <a:cs typeface="Times"/>
                <a:sym typeface="Times"/>
              </a:rPr>
              <a:t>(Design Specification)</a:t>
            </a:r>
            <a:br>
              <a:rPr lang="en" dirty="0">
                <a:latin typeface="Times"/>
                <a:ea typeface="Times"/>
                <a:cs typeface="Times"/>
                <a:sym typeface="Times"/>
              </a:rPr>
            </a:br>
            <a:r>
              <a:rPr lang="en" dirty="0">
                <a:latin typeface="Times"/>
                <a:ea typeface="Times"/>
                <a:cs typeface="Times"/>
                <a:sym typeface="Times"/>
              </a:rPr>
              <a:t>Team 8</a:t>
            </a:r>
            <a:endParaRPr dirty="0">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4"/>
          <p:cNvSpPr txBox="1">
            <a:spLocks noGrp="1"/>
          </p:cNvSpPr>
          <p:nvPr>
            <p:ph type="title"/>
          </p:nvPr>
        </p:nvSpPr>
        <p:spPr>
          <a:xfrm>
            <a:off x="0" y="-1"/>
            <a:ext cx="9144000" cy="1080000"/>
          </a:xfrm>
          <a:prstGeom prst="rect">
            <a:avLst/>
          </a:prstGeom>
        </p:spPr>
        <p:txBody>
          <a:bodyPr spcFirstLastPara="1" wrap="square" lIns="469625" tIns="323900" rIns="2059375" bIns="175450" anchor="t" anchorCtr="0">
            <a:noAutofit/>
          </a:bodyPr>
          <a:lstStyle/>
          <a:p>
            <a:pPr marL="0" lvl="0" indent="0" algn="l" rtl="0">
              <a:spcBef>
                <a:spcPts val="0"/>
              </a:spcBef>
              <a:spcAft>
                <a:spcPts val="0"/>
              </a:spcAft>
              <a:buNone/>
            </a:pPr>
            <a:r>
              <a:rPr lang="en" sz="2400">
                <a:latin typeface="Times"/>
                <a:ea typeface="Times"/>
                <a:cs typeface="Times"/>
                <a:sym typeface="Times"/>
              </a:rPr>
              <a:t>Problem Statement</a:t>
            </a:r>
            <a:endParaRPr sz="2400">
              <a:latin typeface="Times"/>
              <a:ea typeface="Times"/>
              <a:cs typeface="Times"/>
              <a:sym typeface="Times"/>
            </a:endParaRPr>
          </a:p>
        </p:txBody>
      </p:sp>
      <p:sp>
        <p:nvSpPr>
          <p:cNvPr id="435" name="Google Shape;435;p14"/>
          <p:cNvSpPr txBox="1">
            <a:spLocks noGrp="1"/>
          </p:cNvSpPr>
          <p:nvPr>
            <p:ph type="body" idx="1"/>
          </p:nvPr>
        </p:nvSpPr>
        <p:spPr>
          <a:xfrm>
            <a:off x="470052" y="1080000"/>
            <a:ext cx="6153600" cy="3564000"/>
          </a:xfrm>
          <a:prstGeom prst="rect">
            <a:avLst/>
          </a:prstGeom>
        </p:spPr>
        <p:txBody>
          <a:bodyPr spcFirstLastPara="1" wrap="square" lIns="0" tIns="0" rIns="0" bIns="0"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400" dirty="0">
                <a:latin typeface="Times"/>
                <a:ea typeface="Times"/>
                <a:cs typeface="Times"/>
                <a:sym typeface="Times"/>
              </a:rPr>
              <a:t>We are responsible for designing a new airport. One of the key decisions is to decide how many gates the new airport should have. This decision depends on how many flights the airport can handle safely without congestion. We have to simulate airport traffic (holding, take off, landing, scheduling, emergency lands). The parts of the traffic control simulation system that we write may be reused later for real traffic control system for the same airport.</a:t>
            </a:r>
            <a:endParaRPr sz="1400" dirty="0">
              <a:latin typeface="Times"/>
              <a:ea typeface="Times"/>
              <a:cs typeface="Times"/>
              <a:sym typeface="Times"/>
            </a:endParaRPr>
          </a:p>
          <a:p>
            <a:pPr marL="0" lvl="0" indent="0" algn="l" rtl="0">
              <a:spcBef>
                <a:spcPts val="0"/>
              </a:spcBef>
              <a:spcAft>
                <a:spcPts val="0"/>
              </a:spcAft>
              <a:buNone/>
            </a:pPr>
            <a:endParaRPr sz="1400" dirty="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6"/>
          <p:cNvSpPr txBox="1">
            <a:spLocks noGrp="1"/>
          </p:cNvSpPr>
          <p:nvPr>
            <p:ph type="title"/>
          </p:nvPr>
        </p:nvSpPr>
        <p:spPr>
          <a:xfrm>
            <a:off x="0" y="0"/>
            <a:ext cx="9144000" cy="714000"/>
          </a:xfrm>
          <a:prstGeom prst="rect">
            <a:avLst/>
          </a:prstGeom>
        </p:spPr>
        <p:txBody>
          <a:bodyPr spcFirstLastPara="1" wrap="square" lIns="469625" tIns="323900" rIns="2059375" bIns="175450" anchor="t" anchorCtr="0">
            <a:noAutofit/>
          </a:bodyPr>
          <a:lstStyle/>
          <a:p>
            <a:pPr marL="0" lvl="0" indent="0" algn="l" rtl="0">
              <a:spcBef>
                <a:spcPts val="0"/>
              </a:spcBef>
              <a:spcAft>
                <a:spcPts val="0"/>
              </a:spcAft>
              <a:buNone/>
            </a:pPr>
            <a:r>
              <a:rPr lang="en" sz="2400" dirty="0">
                <a:latin typeface="Times"/>
                <a:ea typeface="Times"/>
                <a:cs typeface="Times"/>
                <a:sym typeface="Times"/>
              </a:rPr>
              <a:t>U</a:t>
            </a:r>
            <a:r>
              <a:rPr lang="en-US" sz="2400" dirty="0" err="1">
                <a:latin typeface="Times"/>
                <a:ea typeface="Times"/>
                <a:cs typeface="Times"/>
                <a:sym typeface="Times"/>
              </a:rPr>
              <a:t>ser</a:t>
            </a:r>
            <a:r>
              <a:rPr lang="en-US" sz="2400" dirty="0">
                <a:latin typeface="Times"/>
                <a:ea typeface="Times"/>
                <a:cs typeface="Times"/>
                <a:sym typeface="Times"/>
              </a:rPr>
              <a:t> Interface</a:t>
            </a:r>
            <a:endParaRPr sz="2400" dirty="0">
              <a:latin typeface="Times"/>
              <a:ea typeface="Times"/>
              <a:cs typeface="Times"/>
              <a:sym typeface="Times"/>
            </a:endParaRPr>
          </a:p>
        </p:txBody>
      </p:sp>
      <p:graphicFrame>
        <p:nvGraphicFramePr>
          <p:cNvPr id="8" name="Table 7">
            <a:extLst>
              <a:ext uri="{FF2B5EF4-FFF2-40B4-BE49-F238E27FC236}">
                <a16:creationId xmlns:a16="http://schemas.microsoft.com/office/drawing/2014/main" id="{BAFDF05D-818C-4935-8ABE-705BD315F65C}"/>
              </a:ext>
            </a:extLst>
          </p:cNvPr>
          <p:cNvGraphicFramePr>
            <a:graphicFrameLocks noGrp="1"/>
          </p:cNvGraphicFramePr>
          <p:nvPr>
            <p:extLst>
              <p:ext uri="{D42A27DB-BD31-4B8C-83A1-F6EECF244321}">
                <p14:modId xmlns:p14="http://schemas.microsoft.com/office/powerpoint/2010/main" val="2538466898"/>
              </p:ext>
            </p:extLst>
          </p:nvPr>
        </p:nvGraphicFramePr>
        <p:xfrm>
          <a:off x="5958840" y="3707493"/>
          <a:ext cx="2760617" cy="1132840"/>
        </p:xfrm>
        <a:graphic>
          <a:graphicData uri="http://schemas.openxmlformats.org/drawingml/2006/table">
            <a:tbl>
              <a:tblPr firstRow="1" bandRow="1">
                <a:tableStyleId>{5C22544A-7EE6-4342-B048-85BDC9FD1C3A}</a:tableStyleId>
              </a:tblPr>
              <a:tblGrid>
                <a:gridCol w="2760617">
                  <a:extLst>
                    <a:ext uri="{9D8B030D-6E8A-4147-A177-3AD203B41FA5}">
                      <a16:colId xmlns:a16="http://schemas.microsoft.com/office/drawing/2014/main" val="77935640"/>
                    </a:ext>
                  </a:extLst>
                </a:gridCol>
              </a:tblGrid>
              <a:tr h="370840">
                <a:tc>
                  <a:txBody>
                    <a:bodyPr/>
                    <a:lstStyle/>
                    <a:p>
                      <a:pPr algn="ctr"/>
                      <a:r>
                        <a:rPr lang="en-US" sz="1100" dirty="0"/>
                        <a:t>Assumptions</a:t>
                      </a:r>
                    </a:p>
                  </a:txBody>
                  <a:tcPr/>
                </a:tc>
                <a:extLst>
                  <a:ext uri="{0D108BD9-81ED-4DB2-BD59-A6C34878D82A}">
                    <a16:rowId xmlns:a16="http://schemas.microsoft.com/office/drawing/2014/main" val="3250533907"/>
                  </a:ext>
                </a:extLst>
              </a:tr>
              <a:tr h="370840">
                <a:tc>
                  <a:txBody>
                    <a:bodyPr/>
                    <a:lstStyle/>
                    <a:p>
                      <a:pPr marL="285750" indent="-285750" algn="l">
                        <a:buFont typeface="Arial" panose="020B0604020202020204" pitchFamily="34" charset="0"/>
                        <a:buChar char="•"/>
                      </a:pPr>
                      <a:r>
                        <a:rPr lang="en-US" sz="1100" dirty="0"/>
                        <a:t>We are considering only 3 types of aircraft.</a:t>
                      </a:r>
                    </a:p>
                    <a:p>
                      <a:pPr marL="285750" indent="-285750" algn="l">
                        <a:buFont typeface="Arial" panose="020B0604020202020204" pitchFamily="34" charset="0"/>
                        <a:buChar char="•"/>
                      </a:pPr>
                      <a:r>
                        <a:rPr lang="en-US" sz="1100" dirty="0"/>
                        <a:t>Taxi time is taken same for all aircrafts.</a:t>
                      </a:r>
                    </a:p>
                  </a:txBody>
                  <a:tcPr/>
                </a:tc>
                <a:extLst>
                  <a:ext uri="{0D108BD9-81ED-4DB2-BD59-A6C34878D82A}">
                    <a16:rowId xmlns:a16="http://schemas.microsoft.com/office/drawing/2014/main" val="2639021113"/>
                  </a:ext>
                </a:extLst>
              </a:tr>
            </a:tbl>
          </a:graphicData>
        </a:graphic>
      </p:graphicFrame>
      <p:pic>
        <p:nvPicPr>
          <p:cNvPr id="3" name="Picture 2">
            <a:extLst>
              <a:ext uri="{FF2B5EF4-FFF2-40B4-BE49-F238E27FC236}">
                <a16:creationId xmlns:a16="http://schemas.microsoft.com/office/drawing/2014/main" id="{BA5A2477-728D-4864-A8B5-4A48FE42206F}"/>
              </a:ext>
            </a:extLst>
          </p:cNvPr>
          <p:cNvPicPr>
            <a:picLocks noChangeAspect="1"/>
          </p:cNvPicPr>
          <p:nvPr/>
        </p:nvPicPr>
        <p:blipFill>
          <a:blip r:embed="rId3"/>
          <a:stretch>
            <a:fillRect/>
          </a:stretch>
        </p:blipFill>
        <p:spPr>
          <a:xfrm>
            <a:off x="664882" y="890494"/>
            <a:ext cx="4943324" cy="37074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3499-580F-44AD-A853-1F08591CBC2B}"/>
              </a:ext>
            </a:extLst>
          </p:cNvPr>
          <p:cNvSpPr>
            <a:spLocks noGrp="1"/>
          </p:cNvSpPr>
          <p:nvPr>
            <p:ph type="title"/>
          </p:nvPr>
        </p:nvSpPr>
        <p:spPr/>
        <p:txBody>
          <a:bodyPr/>
          <a:lstStyle/>
          <a:p>
            <a:r>
              <a:rPr lang="en-US" dirty="0"/>
              <a:t>Component Diagram</a:t>
            </a:r>
          </a:p>
        </p:txBody>
      </p:sp>
      <p:sp>
        <p:nvSpPr>
          <p:cNvPr id="3" name="Text Placeholder 2">
            <a:extLst>
              <a:ext uri="{FF2B5EF4-FFF2-40B4-BE49-F238E27FC236}">
                <a16:creationId xmlns:a16="http://schemas.microsoft.com/office/drawing/2014/main" id="{671A302C-4A3C-4C1A-A5BA-F5903EE7C4CD}"/>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D5DB12FC-892C-4414-8C33-B8143273EF75}"/>
              </a:ext>
            </a:extLst>
          </p:cNvPr>
          <p:cNvPicPr>
            <a:picLocks noChangeAspect="1"/>
          </p:cNvPicPr>
          <p:nvPr/>
        </p:nvPicPr>
        <p:blipFill>
          <a:blip r:embed="rId2"/>
          <a:stretch>
            <a:fillRect/>
          </a:stretch>
        </p:blipFill>
        <p:spPr>
          <a:xfrm>
            <a:off x="2183186" y="995597"/>
            <a:ext cx="3996486" cy="3471193"/>
          </a:xfrm>
          <a:prstGeom prst="rect">
            <a:avLst/>
          </a:prstGeom>
        </p:spPr>
      </p:pic>
    </p:spTree>
    <p:extLst>
      <p:ext uri="{BB962C8B-B14F-4D97-AF65-F5344CB8AC3E}">
        <p14:creationId xmlns:p14="http://schemas.microsoft.com/office/powerpoint/2010/main" val="66374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17"/>
          <p:cNvSpPr txBox="1">
            <a:spLocks noGrp="1"/>
          </p:cNvSpPr>
          <p:nvPr>
            <p:ph type="title"/>
          </p:nvPr>
        </p:nvSpPr>
        <p:spPr>
          <a:xfrm>
            <a:off x="0" y="-1"/>
            <a:ext cx="9144000" cy="1080000"/>
          </a:xfrm>
          <a:prstGeom prst="rect">
            <a:avLst/>
          </a:prstGeom>
        </p:spPr>
        <p:txBody>
          <a:bodyPr spcFirstLastPara="1" wrap="square" lIns="469625" tIns="323900" rIns="2059375" bIns="175450" anchor="t" anchorCtr="0">
            <a:noAutofit/>
          </a:bodyPr>
          <a:lstStyle/>
          <a:p>
            <a:pPr marL="0" lvl="0" indent="0" algn="l" rtl="0">
              <a:spcBef>
                <a:spcPts val="0"/>
              </a:spcBef>
              <a:spcAft>
                <a:spcPts val="0"/>
              </a:spcAft>
              <a:buNone/>
            </a:pPr>
            <a:r>
              <a:rPr lang="en" dirty="0"/>
              <a:t>Class Diagram</a:t>
            </a:r>
            <a:endParaRPr dirty="0"/>
          </a:p>
        </p:txBody>
      </p:sp>
      <p:sp>
        <p:nvSpPr>
          <p:cNvPr id="4" name="TextBox 3">
            <a:extLst>
              <a:ext uri="{FF2B5EF4-FFF2-40B4-BE49-F238E27FC236}">
                <a16:creationId xmlns:a16="http://schemas.microsoft.com/office/drawing/2014/main" id="{D92318C4-BF8C-4B52-A187-95581DE72992}"/>
              </a:ext>
            </a:extLst>
          </p:cNvPr>
          <p:cNvSpPr txBox="1"/>
          <p:nvPr/>
        </p:nvSpPr>
        <p:spPr>
          <a:xfrm>
            <a:off x="4291674" y="2015213"/>
            <a:ext cx="367095" cy="261610"/>
          </a:xfrm>
          <a:prstGeom prst="rect">
            <a:avLst/>
          </a:prstGeom>
          <a:noFill/>
        </p:spPr>
        <p:txBody>
          <a:bodyPr wrap="square" rtlCol="0">
            <a:spAutoFit/>
          </a:bodyPr>
          <a:lstStyle/>
          <a:p>
            <a:r>
              <a:rPr lang="en-US" sz="1100" dirty="0"/>
              <a:t>1</a:t>
            </a:r>
          </a:p>
        </p:txBody>
      </p:sp>
      <p:pic>
        <p:nvPicPr>
          <p:cNvPr id="6" name="Picture 5">
            <a:extLst>
              <a:ext uri="{FF2B5EF4-FFF2-40B4-BE49-F238E27FC236}">
                <a16:creationId xmlns:a16="http://schemas.microsoft.com/office/drawing/2014/main" id="{C5EF52CE-96B6-4B85-8955-F3BD62341E11}"/>
              </a:ext>
            </a:extLst>
          </p:cNvPr>
          <p:cNvPicPr>
            <a:picLocks noChangeAspect="1"/>
          </p:cNvPicPr>
          <p:nvPr/>
        </p:nvPicPr>
        <p:blipFill>
          <a:blip r:embed="rId3"/>
          <a:stretch>
            <a:fillRect/>
          </a:stretch>
        </p:blipFill>
        <p:spPr>
          <a:xfrm>
            <a:off x="1688008" y="1079999"/>
            <a:ext cx="5427173" cy="3674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5FEF-DB20-496C-89AE-84E19256786E}"/>
              </a:ext>
            </a:extLst>
          </p:cNvPr>
          <p:cNvSpPr>
            <a:spLocks noGrp="1"/>
          </p:cNvSpPr>
          <p:nvPr>
            <p:ph type="title"/>
          </p:nvPr>
        </p:nvSpPr>
        <p:spPr/>
        <p:txBody>
          <a:bodyPr/>
          <a:lstStyle/>
          <a:p>
            <a:r>
              <a:rPr lang="en-US" dirty="0"/>
              <a:t>Swimlane Diagram</a:t>
            </a:r>
          </a:p>
        </p:txBody>
      </p:sp>
      <p:pic>
        <p:nvPicPr>
          <p:cNvPr id="5" name="Picture 4">
            <a:extLst>
              <a:ext uri="{FF2B5EF4-FFF2-40B4-BE49-F238E27FC236}">
                <a16:creationId xmlns:a16="http://schemas.microsoft.com/office/drawing/2014/main" id="{D6BD67D7-EF92-48DC-A88F-70B6BEF65B0D}"/>
              </a:ext>
            </a:extLst>
          </p:cNvPr>
          <p:cNvPicPr>
            <a:picLocks noChangeAspect="1"/>
          </p:cNvPicPr>
          <p:nvPr/>
        </p:nvPicPr>
        <p:blipFill>
          <a:blip r:embed="rId2"/>
          <a:stretch>
            <a:fillRect/>
          </a:stretch>
        </p:blipFill>
        <p:spPr>
          <a:xfrm>
            <a:off x="1871254" y="799148"/>
            <a:ext cx="5179423" cy="3732968"/>
          </a:xfrm>
          <a:prstGeom prst="rect">
            <a:avLst/>
          </a:prstGeom>
        </p:spPr>
      </p:pic>
    </p:spTree>
    <p:extLst>
      <p:ext uri="{BB962C8B-B14F-4D97-AF65-F5344CB8AC3E}">
        <p14:creationId xmlns:p14="http://schemas.microsoft.com/office/powerpoint/2010/main" val="205953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68D8-55EB-4D96-B4D8-ACC5CB494DDD}"/>
              </a:ext>
            </a:extLst>
          </p:cNvPr>
          <p:cNvSpPr>
            <a:spLocks noGrp="1"/>
          </p:cNvSpPr>
          <p:nvPr>
            <p:ph type="title"/>
          </p:nvPr>
        </p:nvSpPr>
        <p:spPr/>
        <p:txBody>
          <a:bodyPr/>
          <a:lstStyle/>
          <a:p>
            <a:r>
              <a:rPr lang="en-US" dirty="0"/>
              <a:t>Error Handling</a:t>
            </a:r>
          </a:p>
        </p:txBody>
      </p:sp>
      <p:graphicFrame>
        <p:nvGraphicFramePr>
          <p:cNvPr id="4" name="Table 3">
            <a:extLst>
              <a:ext uri="{FF2B5EF4-FFF2-40B4-BE49-F238E27FC236}">
                <a16:creationId xmlns:a16="http://schemas.microsoft.com/office/drawing/2014/main" id="{8E080915-1EDD-4F0C-8500-9E745ACC2E23}"/>
              </a:ext>
            </a:extLst>
          </p:cNvPr>
          <p:cNvGraphicFramePr>
            <a:graphicFrameLocks noGrp="1"/>
          </p:cNvGraphicFramePr>
          <p:nvPr>
            <p:extLst>
              <p:ext uri="{D42A27DB-BD31-4B8C-83A1-F6EECF244321}">
                <p14:modId xmlns:p14="http://schemas.microsoft.com/office/powerpoint/2010/main" val="2873214705"/>
              </p:ext>
            </p:extLst>
          </p:nvPr>
        </p:nvGraphicFramePr>
        <p:xfrm>
          <a:off x="1524000" y="1478516"/>
          <a:ext cx="6096000" cy="2766967"/>
        </p:xfrm>
        <a:graphic>
          <a:graphicData uri="http://schemas.openxmlformats.org/drawingml/2006/table">
            <a:tbl>
              <a:tblPr firstRow="1" bandRow="1">
                <a:tableStyleId>{5C22544A-7EE6-4342-B048-85BDC9FD1C3A}</a:tableStyleId>
              </a:tblPr>
              <a:tblGrid>
                <a:gridCol w="2002972">
                  <a:extLst>
                    <a:ext uri="{9D8B030D-6E8A-4147-A177-3AD203B41FA5}">
                      <a16:colId xmlns:a16="http://schemas.microsoft.com/office/drawing/2014/main" val="2719444547"/>
                    </a:ext>
                  </a:extLst>
                </a:gridCol>
                <a:gridCol w="2061028">
                  <a:extLst>
                    <a:ext uri="{9D8B030D-6E8A-4147-A177-3AD203B41FA5}">
                      <a16:colId xmlns:a16="http://schemas.microsoft.com/office/drawing/2014/main" val="612864544"/>
                    </a:ext>
                  </a:extLst>
                </a:gridCol>
                <a:gridCol w="2032000">
                  <a:extLst>
                    <a:ext uri="{9D8B030D-6E8A-4147-A177-3AD203B41FA5}">
                      <a16:colId xmlns:a16="http://schemas.microsoft.com/office/drawing/2014/main" val="2666254874"/>
                    </a:ext>
                  </a:extLst>
                </a:gridCol>
              </a:tblGrid>
              <a:tr h="480967">
                <a:tc>
                  <a:txBody>
                    <a:bodyPr/>
                    <a:lstStyle/>
                    <a:p>
                      <a:r>
                        <a:rPr lang="en-US" dirty="0"/>
                        <a:t>Error Condition</a:t>
                      </a:r>
                    </a:p>
                  </a:txBody>
                  <a:tcPr/>
                </a:tc>
                <a:tc>
                  <a:txBody>
                    <a:bodyPr/>
                    <a:lstStyle/>
                    <a:p>
                      <a:r>
                        <a:rPr lang="en-US" dirty="0"/>
                        <a:t>Alert Type</a:t>
                      </a:r>
                    </a:p>
                  </a:txBody>
                  <a:tcPr/>
                </a:tc>
                <a:tc>
                  <a:txBody>
                    <a:bodyPr/>
                    <a:lstStyle/>
                    <a:p>
                      <a:r>
                        <a:rPr lang="en-US" dirty="0"/>
                        <a:t>Message</a:t>
                      </a:r>
                    </a:p>
                  </a:txBody>
                  <a:tcPr/>
                </a:tc>
                <a:extLst>
                  <a:ext uri="{0D108BD9-81ED-4DB2-BD59-A6C34878D82A}">
                    <a16:rowId xmlns:a16="http://schemas.microsoft.com/office/drawing/2014/main" val="3694655555"/>
                  </a:ext>
                </a:extLst>
              </a:tr>
              <a:tr h="480967">
                <a:tc>
                  <a:txBody>
                    <a:bodyPr/>
                    <a:lstStyle/>
                    <a:p>
                      <a:r>
                        <a:rPr lang="en-US" dirty="0"/>
                        <a:t>No of flights &lt;= 0</a:t>
                      </a:r>
                    </a:p>
                  </a:txBody>
                  <a:tcPr/>
                </a:tc>
                <a:tc>
                  <a:txBody>
                    <a:bodyPr/>
                    <a:lstStyle/>
                    <a:p>
                      <a:r>
                        <a:rPr lang="en-US" dirty="0"/>
                        <a:t>Error</a:t>
                      </a:r>
                    </a:p>
                  </a:txBody>
                  <a:tcPr/>
                </a:tc>
                <a:tc>
                  <a:txBody>
                    <a:bodyPr/>
                    <a:lstStyle/>
                    <a:p>
                      <a:r>
                        <a:rPr lang="en-US" dirty="0"/>
                        <a:t>No. of flights should be positive</a:t>
                      </a:r>
                    </a:p>
                  </a:txBody>
                  <a:tcPr/>
                </a:tc>
                <a:extLst>
                  <a:ext uri="{0D108BD9-81ED-4DB2-BD59-A6C34878D82A}">
                    <a16:rowId xmlns:a16="http://schemas.microsoft.com/office/drawing/2014/main" val="936697044"/>
                  </a:ext>
                </a:extLst>
              </a:tr>
              <a:tr h="480967">
                <a:tc>
                  <a:txBody>
                    <a:bodyPr/>
                    <a:lstStyle/>
                    <a:p>
                      <a:r>
                        <a:rPr lang="en-US" dirty="0"/>
                        <a:t>No of flights not an integer</a:t>
                      </a:r>
                    </a:p>
                  </a:txBody>
                  <a:tcPr/>
                </a:tc>
                <a:tc>
                  <a:txBody>
                    <a:bodyPr/>
                    <a:lstStyle/>
                    <a:p>
                      <a:r>
                        <a:rPr lang="en-US" dirty="0"/>
                        <a:t>Error</a:t>
                      </a:r>
                    </a:p>
                  </a:txBody>
                  <a:tcPr/>
                </a:tc>
                <a:tc>
                  <a:txBody>
                    <a:bodyPr/>
                    <a:lstStyle/>
                    <a:p>
                      <a:r>
                        <a:rPr lang="en-US" dirty="0"/>
                        <a:t>No. of flights should be an integer</a:t>
                      </a:r>
                    </a:p>
                  </a:txBody>
                  <a:tcPr/>
                </a:tc>
                <a:extLst>
                  <a:ext uri="{0D108BD9-81ED-4DB2-BD59-A6C34878D82A}">
                    <a16:rowId xmlns:a16="http://schemas.microsoft.com/office/drawing/2014/main" val="2192106744"/>
                  </a:ext>
                </a:extLst>
              </a:tr>
              <a:tr h="480967">
                <a:tc>
                  <a:txBody>
                    <a:bodyPr/>
                    <a:lstStyle/>
                    <a:p>
                      <a:r>
                        <a:rPr lang="en-US" dirty="0"/>
                        <a:t>Runway time &lt;= 0</a:t>
                      </a:r>
                    </a:p>
                    <a:p>
                      <a:r>
                        <a:rPr lang="en-US" dirty="0"/>
                        <a:t>Boarding time &lt;= 0</a:t>
                      </a:r>
                    </a:p>
                  </a:txBody>
                  <a:tcPr/>
                </a:tc>
                <a:tc>
                  <a:txBody>
                    <a:bodyPr/>
                    <a:lstStyle/>
                    <a:p>
                      <a:r>
                        <a:rPr lang="en-US" dirty="0"/>
                        <a:t>Error</a:t>
                      </a:r>
                    </a:p>
                  </a:txBody>
                  <a:tcPr/>
                </a:tc>
                <a:tc>
                  <a:txBody>
                    <a:bodyPr/>
                    <a:lstStyle/>
                    <a:p>
                      <a:r>
                        <a:rPr lang="en-US" dirty="0"/>
                        <a:t>Time should be positive</a:t>
                      </a:r>
                    </a:p>
                  </a:txBody>
                  <a:tcPr/>
                </a:tc>
                <a:extLst>
                  <a:ext uri="{0D108BD9-81ED-4DB2-BD59-A6C34878D82A}">
                    <a16:rowId xmlns:a16="http://schemas.microsoft.com/office/drawing/2014/main" val="429863221"/>
                  </a:ext>
                </a:extLst>
              </a:tr>
              <a:tr h="480967">
                <a:tc>
                  <a:txBody>
                    <a:bodyPr/>
                    <a:lstStyle/>
                    <a:p>
                      <a:r>
                        <a:rPr lang="en-US" dirty="0"/>
                        <a:t>Runway time and boarding time not an integer</a:t>
                      </a:r>
                    </a:p>
                  </a:txBody>
                  <a:tcPr/>
                </a:tc>
                <a:tc>
                  <a:txBody>
                    <a:bodyPr/>
                    <a:lstStyle/>
                    <a:p>
                      <a:r>
                        <a:rPr lang="en-US" dirty="0"/>
                        <a:t>Error</a:t>
                      </a:r>
                    </a:p>
                  </a:txBody>
                  <a:tcPr/>
                </a:tc>
                <a:tc>
                  <a:txBody>
                    <a:bodyPr/>
                    <a:lstStyle/>
                    <a:p>
                      <a:r>
                        <a:rPr lang="en-US" dirty="0"/>
                        <a:t>Time should be an integer</a:t>
                      </a:r>
                    </a:p>
                  </a:txBody>
                  <a:tcPr/>
                </a:tc>
                <a:extLst>
                  <a:ext uri="{0D108BD9-81ED-4DB2-BD59-A6C34878D82A}">
                    <a16:rowId xmlns:a16="http://schemas.microsoft.com/office/drawing/2014/main" val="521812290"/>
                  </a:ext>
                </a:extLst>
              </a:tr>
            </a:tbl>
          </a:graphicData>
        </a:graphic>
      </p:graphicFrame>
    </p:spTree>
    <p:extLst>
      <p:ext uri="{BB962C8B-B14F-4D97-AF65-F5344CB8AC3E}">
        <p14:creationId xmlns:p14="http://schemas.microsoft.com/office/powerpoint/2010/main" val="404886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66C967-29D2-460B-85DB-AA69543354F4}"/>
              </a:ext>
            </a:extLst>
          </p:cNvPr>
          <p:cNvSpPr>
            <a:spLocks noGrp="1"/>
          </p:cNvSpPr>
          <p:nvPr>
            <p:ph type="title"/>
          </p:nvPr>
        </p:nvSpPr>
        <p:spPr/>
        <p:txBody>
          <a:bodyPr/>
          <a:lstStyle/>
          <a:p>
            <a:r>
              <a:rPr lang="en-US" dirty="0"/>
              <a:t>Technology Specification</a:t>
            </a:r>
          </a:p>
        </p:txBody>
      </p:sp>
      <p:sp>
        <p:nvSpPr>
          <p:cNvPr id="5" name="Text Placeholder 4">
            <a:extLst>
              <a:ext uri="{FF2B5EF4-FFF2-40B4-BE49-F238E27FC236}">
                <a16:creationId xmlns:a16="http://schemas.microsoft.com/office/drawing/2014/main" id="{331EE2DE-CB1B-4DCB-B537-BAECEC950718}"/>
              </a:ext>
            </a:extLst>
          </p:cNvPr>
          <p:cNvSpPr>
            <a:spLocks noGrp="1"/>
          </p:cNvSpPr>
          <p:nvPr>
            <p:ph type="body" idx="1"/>
          </p:nvPr>
        </p:nvSpPr>
        <p:spPr/>
        <p:txBody>
          <a:bodyPr/>
          <a:lstStyle/>
          <a:p>
            <a:pPr marL="571500" indent="-342900">
              <a:buAutoNum type="arabicPeriod"/>
            </a:pPr>
            <a:r>
              <a:rPr lang="en-US" dirty="0"/>
              <a:t>Java  </a:t>
            </a:r>
          </a:p>
          <a:p>
            <a:pPr marL="571500" indent="-342900">
              <a:buAutoNum type="arabicPeriod"/>
            </a:pPr>
            <a:r>
              <a:rPr lang="en-US" dirty="0"/>
              <a:t>Swing GUI widget toolkit</a:t>
            </a:r>
          </a:p>
          <a:p>
            <a:pPr marL="571500" indent="-342900">
              <a:buAutoNum type="arabicPeriod"/>
            </a:pPr>
            <a:endParaRPr lang="en-US" dirty="0"/>
          </a:p>
          <a:p>
            <a:pPr marL="571500" indent="-342900">
              <a:buAutoNum type="arabicPeriod"/>
            </a:pPr>
            <a:endParaRPr lang="en-US" dirty="0"/>
          </a:p>
        </p:txBody>
      </p:sp>
    </p:spTree>
    <p:extLst>
      <p:ext uri="{BB962C8B-B14F-4D97-AF65-F5344CB8AC3E}">
        <p14:creationId xmlns:p14="http://schemas.microsoft.com/office/powerpoint/2010/main" val="144665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8"/>
          <p:cNvSpPr txBox="1">
            <a:spLocks noGrp="1"/>
          </p:cNvSpPr>
          <p:nvPr>
            <p:ph type="body" idx="1"/>
          </p:nvPr>
        </p:nvSpPr>
        <p:spPr>
          <a:xfrm>
            <a:off x="575152" y="834800"/>
            <a:ext cx="6153600" cy="35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b="1">
                <a:solidFill>
                  <a:srgbClr val="00646E"/>
                </a:solidFill>
                <a:latin typeface="Times"/>
                <a:ea typeface="Times"/>
                <a:cs typeface="Times"/>
                <a:sym typeface="Times"/>
              </a:rPr>
              <a:t>Thank you</a:t>
            </a:r>
            <a:endParaRPr sz="3600" b="1">
              <a:solidFill>
                <a:srgbClr val="00646E"/>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Siemens 2016 – 16:9">
  <a:themeElements>
    <a:clrScheme name="Siemens">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EB780A"/>
      </a:hlink>
      <a:folHlink>
        <a:srgbClr val="6419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193</Words>
  <Application>Microsoft Office PowerPoint</Application>
  <PresentationFormat>On-screen Show (16:9)</PresentationFormat>
  <Paragraphs>33</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Noto Sans Symbols</vt:lpstr>
      <vt:lpstr>Times</vt:lpstr>
      <vt:lpstr>Siemens 2016 – 16:9</vt:lpstr>
      <vt:lpstr>Airport Simulator (Design Specification) Team 8</vt:lpstr>
      <vt:lpstr>Problem Statement</vt:lpstr>
      <vt:lpstr>User Interface</vt:lpstr>
      <vt:lpstr>Component Diagram</vt:lpstr>
      <vt:lpstr>Class Diagram</vt:lpstr>
      <vt:lpstr>Swimlane Diagram</vt:lpstr>
      <vt:lpstr>Error Handling</vt:lpstr>
      <vt:lpstr>Technology Specification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Simulator (Design Specification)</dc:title>
  <cp:lastModifiedBy>Babhulgaonkar, Ameya (DI SW LCS APPS SA&amp;S)</cp:lastModifiedBy>
  <cp:revision>24</cp:revision>
  <dcterms:modified xsi:type="dcterms:W3CDTF">2019-07-16T08:36:48Z</dcterms:modified>
</cp:coreProperties>
</file>