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9144000" cy="5143500" type="screen16x9"/>
  <p:notesSz cx="6858000" cy="9144000"/>
  <p:embeddedFontLst>
    <p:embeddedFont>
      <p:font typeface="Roboto Slab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3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Powershell?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Familiar with IIS powershell capabilities?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Using any automation tools for IIS configuration?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What tools?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Build Systems &amp; MSDeploy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Led to Octopus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Led to Octopus Deploy Library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Led to analyzing and fixing Library step templates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Led to expanding to local setup of applications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Ultimately began my infatuation with site/application deployment automation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ee790599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shmatth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hmatthe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pu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sdn.microsoft.com/en-us/powershell/dsc/overvie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ee790599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octopus.com/blog/iis-powershell" TargetMode="External"/><Relationship Id="rId4" Type="http://schemas.openxmlformats.org/officeDocument/2006/relationships/hyperlink" Target="https://library.octopusdeploy.com/list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466350" y="1188925"/>
            <a:ext cx="6346500" cy="14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CCCCCC"/>
                </a:solidFill>
              </a:rPr>
              <a:t>PS C:\&gt;</a:t>
            </a:r>
            <a:r>
              <a:rPr lang="en" sz="7200">
                <a:solidFill>
                  <a:schemeClr val="accent5"/>
                </a:solidFill>
              </a:rPr>
              <a:t> IIS: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“Posh-IIS”: How Powershell can help you configure IIS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Site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 of IIS server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for web applications, and you can access it through one or more unique bindings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assigned to application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Binding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 of a Web Site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combination of an IP address, a port, and the optional host headers on which HTTP.sys listens for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 of Web Site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grouping of files that delivers content or provides services over protocols, such as HTTP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assigned to application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Directory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 of Web Site or Application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 name (also referred to as path) that you specify and map to a physical directory on a local or remote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descr="IIS_Compon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05" y="152400"/>
            <a:ext cx="589058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680301" y="13413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WebAdministration</a:t>
            </a:r>
            <a:br>
              <a:rPr lang="en"/>
            </a:br>
            <a:r>
              <a:rPr lang="en"/>
              <a:t>Commandlets and IIS Drive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1680301" y="32018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https://technet.microsoft.com/en-us/library/ee790599.aspx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IISAdministration Commandlets?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Server 2016 &amp; Windows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WebAdministration Module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75800" y="953376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Commandlets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i.e.: Get-Website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Great for basics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Returns ConfigurationElement (typically) - NOT first class objects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Access individual properties through .Attributes[“AttributeName”].Value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IIS Drive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IIS:\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Allows for more advanced configuration reads/updates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/>
              <a:t>NOT</a:t>
            </a:r>
            <a:r>
              <a:rPr lang="en" dirty="0" smtClean="0"/>
              <a:t> supported in IISAdministration module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You’ll likely end up using a combination of both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PowerShell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Matt Ash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3"/>
              </a:rPr>
              <a:t>twitter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"/>
              <a:t>].com/ashmatthew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matthew.a.ash@gmail.com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Next?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Next?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Folder Watcher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Octopus 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DSC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Microsoft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Lots more commandlets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Octopus Library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Review step templates to see example usages of commandlets as used within Octopus deployments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PowerShell and IIS: 20 Practical Examples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Octopus blog post that demonstrates a lot of simple examples, not specific to Octopus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1680301" y="8841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Slides &amp; Code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1680301" y="32780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https://github.com/ashmatthew/Presentations/tree/master/Posh-IIS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27800" y="1229400"/>
            <a:ext cx="8888400" cy="26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PS IIS:\&gt;</a:t>
            </a:r>
            <a:r>
              <a:rPr lang="en" sz="7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Does NOT include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You</a:t>
            </a:r>
            <a:r>
              <a:rPr lang="en"/>
              <a:t> &amp; IIS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Me</a:t>
            </a:r>
            <a:r>
              <a:rPr lang="en"/>
              <a:t> &amp; IIS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IIS Review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Manual Configuration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/>
              <a:t>Commandlets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Demo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What Next?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ConfigureIIS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CreateApplicationPool x2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CreateWebsite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CreateApplication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CreateVirtualDirectory x2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Pool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 of IIS server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or more worker processes, configured with common settings that serve requests to one or more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380</Words>
  <Application>Microsoft Office PowerPoint</Application>
  <PresentationFormat>On-screen Show (16:9)</PresentationFormat>
  <Paragraphs>78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Roboto Slab</vt:lpstr>
      <vt:lpstr>Roboto</vt:lpstr>
      <vt:lpstr>Consolas</vt:lpstr>
      <vt:lpstr>marina</vt:lpstr>
      <vt:lpstr>PS C:\&gt; IIS:</vt:lpstr>
      <vt:lpstr>Matt Ash</vt:lpstr>
      <vt:lpstr>Disclaimer</vt:lpstr>
      <vt:lpstr>You &amp; IIS Automation</vt:lpstr>
      <vt:lpstr>Me &amp; IIS Automation</vt:lpstr>
      <vt:lpstr>The Plan</vt:lpstr>
      <vt:lpstr>The Goals</vt:lpstr>
      <vt:lpstr>IIS Review</vt:lpstr>
      <vt:lpstr>Application Pool</vt:lpstr>
      <vt:lpstr>Web Site</vt:lpstr>
      <vt:lpstr>Binding</vt:lpstr>
      <vt:lpstr>Web Application</vt:lpstr>
      <vt:lpstr>Virtual Directory</vt:lpstr>
      <vt:lpstr>PowerPoint Presentation</vt:lpstr>
      <vt:lpstr>Manual Configuration</vt:lpstr>
      <vt:lpstr>WebAdministration Commandlets and IIS Drive</vt:lpstr>
      <vt:lpstr>What about IISAdministration Commandlets?</vt:lpstr>
      <vt:lpstr>WebAdministration Module</vt:lpstr>
      <vt:lpstr>PowerShell</vt:lpstr>
      <vt:lpstr>What Next?</vt:lpstr>
      <vt:lpstr>What Next?</vt:lpstr>
      <vt:lpstr>Resources</vt:lpstr>
      <vt:lpstr>Slides &amp;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C:\&gt; IIS:</dc:title>
  <cp:lastModifiedBy>Ash, Matt</cp:lastModifiedBy>
  <cp:revision>6</cp:revision>
  <dcterms:modified xsi:type="dcterms:W3CDTF">2017-07-22T23:48:19Z</dcterms:modified>
</cp:coreProperties>
</file>