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584" y="3032759"/>
            <a:ext cx="12191998" cy="3215641"/>
          </a:xfrm>
        </p:spPr>
        <p:txBody>
          <a:bodyPr anchor="b"/>
          <a:lstStyle/>
          <a:p>
            <a:r>
              <a:rPr lang="en-US" dirty="0"/>
              <a:t>&lt;lesson title&gt;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6248400"/>
            <a:ext cx="12191997" cy="2577772"/>
          </a:xfrm>
        </p:spPr>
        <p:txBody>
          <a:bodyPr/>
          <a:lstStyle/>
          <a:p>
            <a:r>
              <a:rPr lang="en-US" dirty="0"/>
              <a:t>Bytes by </a:t>
            </a:r>
            <a:r>
              <a:rPr lang="en-US" dirty="0" err="1"/>
              <a:t>cognixia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{2AF24699-C422-4AE5-AA04-9AA7490B1549}tf11936837_win32</Template>
  <TotalTime>0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Biome</vt:lpstr>
      <vt:lpstr>Calibri</vt:lpstr>
      <vt:lpstr>Custom</vt:lpstr>
      <vt:lpstr>&lt;lesson 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Ross</dc:creator>
  <cp:lastModifiedBy>Maxim Ross</cp:lastModifiedBy>
  <cp:revision>1</cp:revision>
  <dcterms:created xsi:type="dcterms:W3CDTF">2024-09-12T14:13:44Z</dcterms:created>
  <dcterms:modified xsi:type="dcterms:W3CDTF">2024-09-12T14:14:39Z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