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58" r:id="rId11"/>
    <p:sldId id="259" r:id="rId12"/>
    <p:sldId id="261" r:id="rId13"/>
    <p:sldId id="260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40F2A-590E-48BE-A845-6D55B2EDE58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3A7C-4CE7-4628-A41C-21DDF7B1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3A7C-4CE7-4628-A41C-21DDF7B1FF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3A7C-4CE7-4628-A41C-21DDF7B1FF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482-CFDB-4499-A5CD-539A8EC24C8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66AD-C438-40BF-BB1E-22E1F1E20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deposemonbilan.com/mes-dc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deposemonbilan.com/mes-dc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338" y="201302"/>
            <a:ext cx="5733780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Login/Signup </a:t>
            </a: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 for Free User Section</a:t>
            </a:r>
            <a:endParaRPr lang="en-US" sz="24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14400"/>
            <a:ext cx="8153400" cy="30777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hlinkClick r:id="rId3"/>
              </a:rPr>
              <a:t>https://www.jedeposemonbilan.com/mes-dcp/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799"/>
            <a:ext cx="2326943" cy="3460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419367"/>
            <a:ext cx="2326943" cy="379839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19367"/>
            <a:ext cx="221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Signup new user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0902" y="1743017"/>
            <a:ext cx="222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registration will complete, user will receive </a:t>
            </a:r>
            <a:r>
              <a:rPr lang="en-US" dirty="0" smtClean="0"/>
              <a:t>a welcome email with username and sitelink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34" y="1756799"/>
            <a:ext cx="2879502" cy="15617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8537" y="1419367"/>
            <a:ext cx="2899999" cy="200622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0727" y="1449022"/>
            <a:ext cx="274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Existing User, access your account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58264" y="2193659"/>
            <a:ext cx="300250" cy="276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7451" y="5999725"/>
            <a:ext cx="715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Redirect to </a:t>
            </a:r>
            <a:r>
              <a:rPr lang="en-US" b="1" dirty="0" smtClean="0">
                <a:solidFill>
                  <a:srgbClr val="0070C0"/>
                </a:solidFill>
              </a:rPr>
              <a:t>DCP-form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9421875">
            <a:off x="2737699" y="5038668"/>
            <a:ext cx="249214" cy="1103662"/>
          </a:xfrm>
          <a:prstGeom prst="downArrow">
            <a:avLst>
              <a:gd name="adj1" fmla="val 50000"/>
              <a:gd name="adj2" fmla="val 95622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212637">
            <a:off x="5900050" y="3263755"/>
            <a:ext cx="296707" cy="2800591"/>
          </a:xfrm>
          <a:prstGeom prst="downArrow">
            <a:avLst>
              <a:gd name="adj1" fmla="val 50000"/>
              <a:gd name="adj2" fmla="val 913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285398" y="6369057"/>
            <a:ext cx="245660" cy="3592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84" y="1786454"/>
            <a:ext cx="2738041" cy="15443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89753" y="3673319"/>
            <a:ext cx="2120902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Signup form have validation for unique username, password strength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3" y="545910"/>
            <a:ext cx="750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As the form </a:t>
            </a:r>
            <a:r>
              <a:rPr lang="en-US" sz="1600" b="1" dirty="0" smtClean="0">
                <a:solidFill>
                  <a:srgbClr val="0070C0"/>
                </a:solidFill>
              </a:rPr>
              <a:t>is divided into 7 screens</a:t>
            </a:r>
            <a:r>
              <a:rPr lang="en-US" sz="16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So </a:t>
            </a:r>
            <a:r>
              <a:rPr lang="en-US" sz="1600" b="1" dirty="0" err="1" smtClean="0">
                <a:solidFill>
                  <a:srgbClr val="0070C0"/>
                </a:solidFill>
              </a:rPr>
              <a:t>Prev</a:t>
            </a:r>
            <a:r>
              <a:rPr lang="en-US" sz="1600" b="1" dirty="0" smtClean="0">
                <a:solidFill>
                  <a:srgbClr val="0070C0"/>
                </a:solidFill>
              </a:rPr>
              <a:t> and Next buttons</a:t>
            </a:r>
            <a:r>
              <a:rPr lang="en-US" sz="1600" b="1" dirty="0" smtClean="0">
                <a:solidFill>
                  <a:srgbClr val="0070C0"/>
                </a:solidFill>
              </a:rPr>
              <a:t> placed at the end of every screen,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3348715"/>
            <a:ext cx="5805818" cy="652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464807"/>
            <a:ext cx="3400900" cy="762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68741" y="2459181"/>
            <a:ext cx="232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ysClr val="windowText" lastClr="000000"/>
                </a:solidFill>
              </a:rPr>
              <a:t>Go to previous screen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9277" y="2456613"/>
            <a:ext cx="16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ysClr val="windowText" lastClr="000000"/>
                </a:solidFill>
              </a:rPr>
              <a:t>Go to next screen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741" y="2986316"/>
            <a:ext cx="360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Form have three buttons at last screen –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68992" y="3817840"/>
            <a:ext cx="0" cy="450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5925" y="4256528"/>
            <a:ext cx="1798698" cy="30777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</a:rPr>
              <a:t>Go to previous screen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14579" y="3864080"/>
            <a:ext cx="0" cy="851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5194" y="4699215"/>
            <a:ext cx="2211797" cy="30777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</a:rPr>
              <a:t>Will save form data on click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45249" y="3817840"/>
            <a:ext cx="0" cy="616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0166" y="4437605"/>
            <a:ext cx="3457452" cy="7386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</a:rPr>
              <a:t>All mandatory fields need to fill and then pdf can be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download</a:t>
            </a:r>
          </a:p>
          <a:p>
            <a:r>
              <a:rPr lang="en-US" sz="1400" b="1" dirty="0" smtClean="0">
                <a:solidFill>
                  <a:sysClr val="windowText" lastClr="000000"/>
                </a:solidFill>
              </a:rPr>
              <a:t>And form status will change in dashboard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35925" y="2935112"/>
            <a:ext cx="801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741" y="5320611"/>
            <a:ext cx="6405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The form data will save in database and on the secured server as </a:t>
            </a:r>
            <a:r>
              <a:rPr lang="en-US" sz="1600" b="1" dirty="0" smtClean="0">
                <a:solidFill>
                  <a:srgbClr val="0070C0"/>
                </a:solidFill>
              </a:rPr>
              <a:t>well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And filled fields ratio of the form will show in dashboard (Mes-Dcp Table)</a:t>
            </a:r>
            <a:endParaRPr lang="en-US" sz="1600" b="1" dirty="0" smtClean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12461" y="2001725"/>
            <a:ext cx="0" cy="450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63839" y="2001725"/>
            <a:ext cx="634602" cy="450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70" y="164833"/>
            <a:ext cx="57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Paid User </a:t>
            </a:r>
            <a:r>
              <a:rPr lang="en-US" sz="2400" b="1" dirty="0" smtClean="0">
                <a:solidFill>
                  <a:srgbClr val="0070C0"/>
                </a:solidFill>
              </a:rPr>
              <a:t>Section Flow –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62935" y="1203321"/>
            <a:ext cx="4845925" cy="5249752"/>
            <a:chOff x="2312809" y="998604"/>
            <a:chExt cx="4845925" cy="5249752"/>
          </a:xfrm>
        </p:grpSpPr>
        <p:sp>
          <p:nvSpPr>
            <p:cNvPr id="12" name="Freeform 11"/>
            <p:cNvSpPr/>
            <p:nvPr/>
          </p:nvSpPr>
          <p:spPr>
            <a:xfrm>
              <a:off x="2312809" y="998604"/>
              <a:ext cx="2019135" cy="1211481"/>
            </a:xfrm>
            <a:custGeom>
              <a:avLst/>
              <a:gdLst>
                <a:gd name="connsiteX0" fmla="*/ 0 w 2019135"/>
                <a:gd name="connsiteY0" fmla="*/ 121148 h 1211481"/>
                <a:gd name="connsiteX1" fmla="*/ 121148 w 2019135"/>
                <a:gd name="connsiteY1" fmla="*/ 0 h 1211481"/>
                <a:gd name="connsiteX2" fmla="*/ 1897987 w 2019135"/>
                <a:gd name="connsiteY2" fmla="*/ 0 h 1211481"/>
                <a:gd name="connsiteX3" fmla="*/ 2019135 w 2019135"/>
                <a:gd name="connsiteY3" fmla="*/ 121148 h 1211481"/>
                <a:gd name="connsiteX4" fmla="*/ 2019135 w 2019135"/>
                <a:gd name="connsiteY4" fmla="*/ 1090333 h 1211481"/>
                <a:gd name="connsiteX5" fmla="*/ 1897987 w 2019135"/>
                <a:gd name="connsiteY5" fmla="*/ 1211481 h 1211481"/>
                <a:gd name="connsiteX6" fmla="*/ 121148 w 2019135"/>
                <a:gd name="connsiteY6" fmla="*/ 1211481 h 1211481"/>
                <a:gd name="connsiteX7" fmla="*/ 0 w 2019135"/>
                <a:gd name="connsiteY7" fmla="*/ 1090333 h 1211481"/>
                <a:gd name="connsiteX8" fmla="*/ 0 w 2019135"/>
                <a:gd name="connsiteY8" fmla="*/ 121148 h 12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135" h="1211481">
                  <a:moveTo>
                    <a:pt x="0" y="121148"/>
                  </a:moveTo>
                  <a:cubicBezTo>
                    <a:pt x="0" y="54240"/>
                    <a:pt x="54240" y="0"/>
                    <a:pt x="121148" y="0"/>
                  </a:cubicBezTo>
                  <a:lnTo>
                    <a:pt x="1897987" y="0"/>
                  </a:lnTo>
                  <a:cubicBezTo>
                    <a:pt x="1964895" y="0"/>
                    <a:pt x="2019135" y="54240"/>
                    <a:pt x="2019135" y="121148"/>
                  </a:cubicBezTo>
                  <a:lnTo>
                    <a:pt x="2019135" y="1090333"/>
                  </a:lnTo>
                  <a:cubicBezTo>
                    <a:pt x="2019135" y="1157241"/>
                    <a:pt x="1964895" y="1211481"/>
                    <a:pt x="1897987" y="1211481"/>
                  </a:cubicBezTo>
                  <a:lnTo>
                    <a:pt x="121148" y="1211481"/>
                  </a:lnTo>
                  <a:cubicBezTo>
                    <a:pt x="54240" y="1211481"/>
                    <a:pt x="0" y="1157241"/>
                    <a:pt x="0" y="1090333"/>
                  </a:cubicBezTo>
                  <a:lnTo>
                    <a:pt x="0" y="1211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3" tIns="100253" rIns="100253" bIns="100253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Register Page to create account</a:t>
              </a:r>
              <a:endParaRPr lang="en-US" sz="17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509629" y="1353972"/>
              <a:ext cx="428056" cy="500745"/>
            </a:xfrm>
            <a:custGeom>
              <a:avLst/>
              <a:gdLst>
                <a:gd name="connsiteX0" fmla="*/ 0 w 428056"/>
                <a:gd name="connsiteY0" fmla="*/ 100149 h 500745"/>
                <a:gd name="connsiteX1" fmla="*/ 214028 w 428056"/>
                <a:gd name="connsiteY1" fmla="*/ 100149 h 500745"/>
                <a:gd name="connsiteX2" fmla="*/ 214028 w 428056"/>
                <a:gd name="connsiteY2" fmla="*/ 0 h 500745"/>
                <a:gd name="connsiteX3" fmla="*/ 428056 w 428056"/>
                <a:gd name="connsiteY3" fmla="*/ 250373 h 500745"/>
                <a:gd name="connsiteX4" fmla="*/ 214028 w 428056"/>
                <a:gd name="connsiteY4" fmla="*/ 500745 h 500745"/>
                <a:gd name="connsiteX5" fmla="*/ 214028 w 428056"/>
                <a:gd name="connsiteY5" fmla="*/ 400596 h 500745"/>
                <a:gd name="connsiteX6" fmla="*/ 0 w 428056"/>
                <a:gd name="connsiteY6" fmla="*/ 400596 h 500745"/>
                <a:gd name="connsiteX7" fmla="*/ 0 w 428056"/>
                <a:gd name="connsiteY7" fmla="*/ 100149 h 50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56" h="500745">
                  <a:moveTo>
                    <a:pt x="0" y="100149"/>
                  </a:moveTo>
                  <a:lnTo>
                    <a:pt x="214028" y="100149"/>
                  </a:lnTo>
                  <a:lnTo>
                    <a:pt x="214028" y="0"/>
                  </a:lnTo>
                  <a:lnTo>
                    <a:pt x="428056" y="250373"/>
                  </a:lnTo>
                  <a:lnTo>
                    <a:pt x="214028" y="500745"/>
                  </a:lnTo>
                  <a:lnTo>
                    <a:pt x="214028" y="400596"/>
                  </a:lnTo>
                  <a:lnTo>
                    <a:pt x="0" y="400596"/>
                  </a:lnTo>
                  <a:lnTo>
                    <a:pt x="0" y="10014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0149" rIns="128417" bIns="10014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39599" y="998604"/>
              <a:ext cx="2019135" cy="1211481"/>
            </a:xfrm>
            <a:custGeom>
              <a:avLst/>
              <a:gdLst>
                <a:gd name="connsiteX0" fmla="*/ 0 w 2019135"/>
                <a:gd name="connsiteY0" fmla="*/ 121148 h 1211481"/>
                <a:gd name="connsiteX1" fmla="*/ 121148 w 2019135"/>
                <a:gd name="connsiteY1" fmla="*/ 0 h 1211481"/>
                <a:gd name="connsiteX2" fmla="*/ 1897987 w 2019135"/>
                <a:gd name="connsiteY2" fmla="*/ 0 h 1211481"/>
                <a:gd name="connsiteX3" fmla="*/ 2019135 w 2019135"/>
                <a:gd name="connsiteY3" fmla="*/ 121148 h 1211481"/>
                <a:gd name="connsiteX4" fmla="*/ 2019135 w 2019135"/>
                <a:gd name="connsiteY4" fmla="*/ 1090333 h 1211481"/>
                <a:gd name="connsiteX5" fmla="*/ 1897987 w 2019135"/>
                <a:gd name="connsiteY5" fmla="*/ 1211481 h 1211481"/>
                <a:gd name="connsiteX6" fmla="*/ 121148 w 2019135"/>
                <a:gd name="connsiteY6" fmla="*/ 1211481 h 1211481"/>
                <a:gd name="connsiteX7" fmla="*/ 0 w 2019135"/>
                <a:gd name="connsiteY7" fmla="*/ 1090333 h 1211481"/>
                <a:gd name="connsiteX8" fmla="*/ 0 w 2019135"/>
                <a:gd name="connsiteY8" fmla="*/ 121148 h 12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135" h="1211481">
                  <a:moveTo>
                    <a:pt x="0" y="121148"/>
                  </a:moveTo>
                  <a:cubicBezTo>
                    <a:pt x="0" y="54240"/>
                    <a:pt x="54240" y="0"/>
                    <a:pt x="121148" y="0"/>
                  </a:cubicBezTo>
                  <a:lnTo>
                    <a:pt x="1897987" y="0"/>
                  </a:lnTo>
                  <a:cubicBezTo>
                    <a:pt x="1964895" y="0"/>
                    <a:pt x="2019135" y="54240"/>
                    <a:pt x="2019135" y="121148"/>
                  </a:cubicBezTo>
                  <a:lnTo>
                    <a:pt x="2019135" y="1090333"/>
                  </a:lnTo>
                  <a:cubicBezTo>
                    <a:pt x="2019135" y="1157241"/>
                    <a:pt x="1964895" y="1211481"/>
                    <a:pt x="1897987" y="1211481"/>
                  </a:cubicBezTo>
                  <a:lnTo>
                    <a:pt x="121148" y="1211481"/>
                  </a:lnTo>
                  <a:cubicBezTo>
                    <a:pt x="54240" y="1211481"/>
                    <a:pt x="0" y="1157241"/>
                    <a:pt x="0" y="1090333"/>
                  </a:cubicBezTo>
                  <a:lnTo>
                    <a:pt x="0" y="1211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3" tIns="100253" rIns="100253" bIns="100253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If user exist, Login page is also available</a:t>
              </a:r>
              <a:endParaRPr lang="en-US" sz="1700" b="1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98794" y="2387769"/>
              <a:ext cx="500746" cy="428057"/>
            </a:xfrm>
            <a:custGeom>
              <a:avLst/>
              <a:gdLst>
                <a:gd name="connsiteX0" fmla="*/ 0 w 428056"/>
                <a:gd name="connsiteY0" fmla="*/ 100149 h 500745"/>
                <a:gd name="connsiteX1" fmla="*/ 214028 w 428056"/>
                <a:gd name="connsiteY1" fmla="*/ 100149 h 500745"/>
                <a:gd name="connsiteX2" fmla="*/ 214028 w 428056"/>
                <a:gd name="connsiteY2" fmla="*/ 0 h 500745"/>
                <a:gd name="connsiteX3" fmla="*/ 428056 w 428056"/>
                <a:gd name="connsiteY3" fmla="*/ 250373 h 500745"/>
                <a:gd name="connsiteX4" fmla="*/ 214028 w 428056"/>
                <a:gd name="connsiteY4" fmla="*/ 500745 h 500745"/>
                <a:gd name="connsiteX5" fmla="*/ 214028 w 428056"/>
                <a:gd name="connsiteY5" fmla="*/ 400596 h 500745"/>
                <a:gd name="connsiteX6" fmla="*/ 0 w 428056"/>
                <a:gd name="connsiteY6" fmla="*/ 400596 h 500745"/>
                <a:gd name="connsiteX7" fmla="*/ 0 w 428056"/>
                <a:gd name="connsiteY7" fmla="*/ 100149 h 50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56" h="500745">
                  <a:moveTo>
                    <a:pt x="342445" y="1"/>
                  </a:moveTo>
                  <a:lnTo>
                    <a:pt x="342445" y="250373"/>
                  </a:lnTo>
                  <a:lnTo>
                    <a:pt x="428056" y="250372"/>
                  </a:lnTo>
                  <a:lnTo>
                    <a:pt x="214028" y="500744"/>
                  </a:lnTo>
                  <a:lnTo>
                    <a:pt x="0" y="250373"/>
                  </a:lnTo>
                  <a:lnTo>
                    <a:pt x="85611" y="250373"/>
                  </a:lnTo>
                  <a:lnTo>
                    <a:pt x="85611" y="1"/>
                  </a:lnTo>
                  <a:lnTo>
                    <a:pt x="342445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150" tIns="1" rIns="100149" bIns="12841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39599" y="3017740"/>
              <a:ext cx="2019135" cy="1211481"/>
            </a:xfrm>
            <a:custGeom>
              <a:avLst/>
              <a:gdLst>
                <a:gd name="connsiteX0" fmla="*/ 0 w 2019135"/>
                <a:gd name="connsiteY0" fmla="*/ 121148 h 1211481"/>
                <a:gd name="connsiteX1" fmla="*/ 121148 w 2019135"/>
                <a:gd name="connsiteY1" fmla="*/ 0 h 1211481"/>
                <a:gd name="connsiteX2" fmla="*/ 1897987 w 2019135"/>
                <a:gd name="connsiteY2" fmla="*/ 0 h 1211481"/>
                <a:gd name="connsiteX3" fmla="*/ 2019135 w 2019135"/>
                <a:gd name="connsiteY3" fmla="*/ 121148 h 1211481"/>
                <a:gd name="connsiteX4" fmla="*/ 2019135 w 2019135"/>
                <a:gd name="connsiteY4" fmla="*/ 1090333 h 1211481"/>
                <a:gd name="connsiteX5" fmla="*/ 1897987 w 2019135"/>
                <a:gd name="connsiteY5" fmla="*/ 1211481 h 1211481"/>
                <a:gd name="connsiteX6" fmla="*/ 121148 w 2019135"/>
                <a:gd name="connsiteY6" fmla="*/ 1211481 h 1211481"/>
                <a:gd name="connsiteX7" fmla="*/ 0 w 2019135"/>
                <a:gd name="connsiteY7" fmla="*/ 1090333 h 1211481"/>
                <a:gd name="connsiteX8" fmla="*/ 0 w 2019135"/>
                <a:gd name="connsiteY8" fmla="*/ 121148 h 12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135" h="1211481">
                  <a:moveTo>
                    <a:pt x="0" y="121148"/>
                  </a:moveTo>
                  <a:cubicBezTo>
                    <a:pt x="0" y="54240"/>
                    <a:pt x="54240" y="0"/>
                    <a:pt x="121148" y="0"/>
                  </a:cubicBezTo>
                  <a:lnTo>
                    <a:pt x="1897987" y="0"/>
                  </a:lnTo>
                  <a:cubicBezTo>
                    <a:pt x="1964895" y="0"/>
                    <a:pt x="2019135" y="54240"/>
                    <a:pt x="2019135" y="121148"/>
                  </a:cubicBezTo>
                  <a:lnTo>
                    <a:pt x="2019135" y="1090333"/>
                  </a:lnTo>
                  <a:cubicBezTo>
                    <a:pt x="2019135" y="1157241"/>
                    <a:pt x="1964895" y="1211481"/>
                    <a:pt x="1897987" y="1211481"/>
                  </a:cubicBezTo>
                  <a:lnTo>
                    <a:pt x="121148" y="1211481"/>
                  </a:lnTo>
                  <a:cubicBezTo>
                    <a:pt x="54240" y="1211481"/>
                    <a:pt x="0" y="1157241"/>
                    <a:pt x="0" y="1090333"/>
                  </a:cubicBezTo>
                  <a:lnTo>
                    <a:pt x="0" y="1211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3" tIns="100253" rIns="100253" bIns="100253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Stripe Form for payment</a:t>
              </a:r>
              <a:endParaRPr lang="en-US" sz="1700" b="1" kern="1200" dirty="0"/>
            </a:p>
          </p:txBody>
        </p:sp>
        <p:sp>
          <p:nvSpPr>
            <p:cNvPr id="17" name="Freeform 16"/>
            <p:cNvSpPr/>
            <p:nvPr/>
          </p:nvSpPr>
          <p:spPr>
            <a:xfrm rot="21600000">
              <a:off x="4533858" y="3373107"/>
              <a:ext cx="428057" cy="500746"/>
            </a:xfrm>
            <a:custGeom>
              <a:avLst/>
              <a:gdLst>
                <a:gd name="connsiteX0" fmla="*/ 0 w 428056"/>
                <a:gd name="connsiteY0" fmla="*/ 100149 h 500745"/>
                <a:gd name="connsiteX1" fmla="*/ 214028 w 428056"/>
                <a:gd name="connsiteY1" fmla="*/ 100149 h 500745"/>
                <a:gd name="connsiteX2" fmla="*/ 214028 w 428056"/>
                <a:gd name="connsiteY2" fmla="*/ 0 h 500745"/>
                <a:gd name="connsiteX3" fmla="*/ 428056 w 428056"/>
                <a:gd name="connsiteY3" fmla="*/ 250373 h 500745"/>
                <a:gd name="connsiteX4" fmla="*/ 214028 w 428056"/>
                <a:gd name="connsiteY4" fmla="*/ 500745 h 500745"/>
                <a:gd name="connsiteX5" fmla="*/ 214028 w 428056"/>
                <a:gd name="connsiteY5" fmla="*/ 400596 h 500745"/>
                <a:gd name="connsiteX6" fmla="*/ 0 w 428056"/>
                <a:gd name="connsiteY6" fmla="*/ 400596 h 500745"/>
                <a:gd name="connsiteX7" fmla="*/ 0 w 428056"/>
                <a:gd name="connsiteY7" fmla="*/ 100149 h 50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56" h="500745">
                  <a:moveTo>
                    <a:pt x="428056" y="400596"/>
                  </a:moveTo>
                  <a:lnTo>
                    <a:pt x="214028" y="400596"/>
                  </a:lnTo>
                  <a:lnTo>
                    <a:pt x="214028" y="500745"/>
                  </a:lnTo>
                  <a:lnTo>
                    <a:pt x="0" y="250372"/>
                  </a:lnTo>
                  <a:lnTo>
                    <a:pt x="214028" y="0"/>
                  </a:lnTo>
                  <a:lnTo>
                    <a:pt x="214028" y="100149"/>
                  </a:lnTo>
                  <a:lnTo>
                    <a:pt x="428056" y="100149"/>
                  </a:lnTo>
                  <a:lnTo>
                    <a:pt x="428056" y="4005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417" tIns="100150" rIns="1" bIns="10014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312809" y="3017740"/>
              <a:ext cx="2019135" cy="1211481"/>
            </a:xfrm>
            <a:custGeom>
              <a:avLst/>
              <a:gdLst>
                <a:gd name="connsiteX0" fmla="*/ 0 w 2019135"/>
                <a:gd name="connsiteY0" fmla="*/ 121148 h 1211481"/>
                <a:gd name="connsiteX1" fmla="*/ 121148 w 2019135"/>
                <a:gd name="connsiteY1" fmla="*/ 0 h 1211481"/>
                <a:gd name="connsiteX2" fmla="*/ 1897987 w 2019135"/>
                <a:gd name="connsiteY2" fmla="*/ 0 h 1211481"/>
                <a:gd name="connsiteX3" fmla="*/ 2019135 w 2019135"/>
                <a:gd name="connsiteY3" fmla="*/ 121148 h 1211481"/>
                <a:gd name="connsiteX4" fmla="*/ 2019135 w 2019135"/>
                <a:gd name="connsiteY4" fmla="*/ 1090333 h 1211481"/>
                <a:gd name="connsiteX5" fmla="*/ 1897987 w 2019135"/>
                <a:gd name="connsiteY5" fmla="*/ 1211481 h 1211481"/>
                <a:gd name="connsiteX6" fmla="*/ 121148 w 2019135"/>
                <a:gd name="connsiteY6" fmla="*/ 1211481 h 1211481"/>
                <a:gd name="connsiteX7" fmla="*/ 0 w 2019135"/>
                <a:gd name="connsiteY7" fmla="*/ 1090333 h 1211481"/>
                <a:gd name="connsiteX8" fmla="*/ 0 w 2019135"/>
                <a:gd name="connsiteY8" fmla="*/ 121148 h 12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135" h="1211481">
                  <a:moveTo>
                    <a:pt x="0" y="121148"/>
                  </a:moveTo>
                  <a:cubicBezTo>
                    <a:pt x="0" y="54240"/>
                    <a:pt x="54240" y="0"/>
                    <a:pt x="121148" y="0"/>
                  </a:cubicBezTo>
                  <a:lnTo>
                    <a:pt x="1897987" y="0"/>
                  </a:lnTo>
                  <a:cubicBezTo>
                    <a:pt x="1964895" y="0"/>
                    <a:pt x="2019135" y="54240"/>
                    <a:pt x="2019135" y="121148"/>
                  </a:cubicBezTo>
                  <a:lnTo>
                    <a:pt x="2019135" y="1090333"/>
                  </a:lnTo>
                  <a:cubicBezTo>
                    <a:pt x="2019135" y="1157241"/>
                    <a:pt x="1964895" y="1211481"/>
                    <a:pt x="1897987" y="1211481"/>
                  </a:cubicBezTo>
                  <a:lnTo>
                    <a:pt x="121148" y="1211481"/>
                  </a:lnTo>
                  <a:cubicBezTo>
                    <a:pt x="54240" y="1211481"/>
                    <a:pt x="0" y="1157241"/>
                    <a:pt x="0" y="1090333"/>
                  </a:cubicBezTo>
                  <a:lnTo>
                    <a:pt x="0" y="1211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3" tIns="100253" rIns="100253" bIns="100253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Thank You message and redirect to mobile number authentication Page</a:t>
              </a:r>
              <a:endParaRPr lang="en-US" sz="1700" b="1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072004" y="4406905"/>
              <a:ext cx="500746" cy="428057"/>
            </a:xfrm>
            <a:custGeom>
              <a:avLst/>
              <a:gdLst>
                <a:gd name="connsiteX0" fmla="*/ 0 w 428056"/>
                <a:gd name="connsiteY0" fmla="*/ 100149 h 500745"/>
                <a:gd name="connsiteX1" fmla="*/ 214028 w 428056"/>
                <a:gd name="connsiteY1" fmla="*/ 100149 h 500745"/>
                <a:gd name="connsiteX2" fmla="*/ 214028 w 428056"/>
                <a:gd name="connsiteY2" fmla="*/ 0 h 500745"/>
                <a:gd name="connsiteX3" fmla="*/ 428056 w 428056"/>
                <a:gd name="connsiteY3" fmla="*/ 250373 h 500745"/>
                <a:gd name="connsiteX4" fmla="*/ 214028 w 428056"/>
                <a:gd name="connsiteY4" fmla="*/ 500745 h 500745"/>
                <a:gd name="connsiteX5" fmla="*/ 214028 w 428056"/>
                <a:gd name="connsiteY5" fmla="*/ 400596 h 500745"/>
                <a:gd name="connsiteX6" fmla="*/ 0 w 428056"/>
                <a:gd name="connsiteY6" fmla="*/ 400596 h 500745"/>
                <a:gd name="connsiteX7" fmla="*/ 0 w 428056"/>
                <a:gd name="connsiteY7" fmla="*/ 100149 h 50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56" h="500745">
                  <a:moveTo>
                    <a:pt x="342445" y="1"/>
                  </a:moveTo>
                  <a:lnTo>
                    <a:pt x="342445" y="250373"/>
                  </a:lnTo>
                  <a:lnTo>
                    <a:pt x="428056" y="250372"/>
                  </a:lnTo>
                  <a:lnTo>
                    <a:pt x="214028" y="500744"/>
                  </a:lnTo>
                  <a:lnTo>
                    <a:pt x="0" y="250373"/>
                  </a:lnTo>
                  <a:lnTo>
                    <a:pt x="85611" y="250373"/>
                  </a:lnTo>
                  <a:lnTo>
                    <a:pt x="85611" y="1"/>
                  </a:lnTo>
                  <a:lnTo>
                    <a:pt x="342445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150" tIns="1" rIns="100149" bIns="12841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312809" y="5036875"/>
              <a:ext cx="2019135" cy="1211481"/>
            </a:xfrm>
            <a:custGeom>
              <a:avLst/>
              <a:gdLst>
                <a:gd name="connsiteX0" fmla="*/ 0 w 2019135"/>
                <a:gd name="connsiteY0" fmla="*/ 121148 h 1211481"/>
                <a:gd name="connsiteX1" fmla="*/ 121148 w 2019135"/>
                <a:gd name="connsiteY1" fmla="*/ 0 h 1211481"/>
                <a:gd name="connsiteX2" fmla="*/ 1897987 w 2019135"/>
                <a:gd name="connsiteY2" fmla="*/ 0 h 1211481"/>
                <a:gd name="connsiteX3" fmla="*/ 2019135 w 2019135"/>
                <a:gd name="connsiteY3" fmla="*/ 121148 h 1211481"/>
                <a:gd name="connsiteX4" fmla="*/ 2019135 w 2019135"/>
                <a:gd name="connsiteY4" fmla="*/ 1090333 h 1211481"/>
                <a:gd name="connsiteX5" fmla="*/ 1897987 w 2019135"/>
                <a:gd name="connsiteY5" fmla="*/ 1211481 h 1211481"/>
                <a:gd name="connsiteX6" fmla="*/ 121148 w 2019135"/>
                <a:gd name="connsiteY6" fmla="*/ 1211481 h 1211481"/>
                <a:gd name="connsiteX7" fmla="*/ 0 w 2019135"/>
                <a:gd name="connsiteY7" fmla="*/ 1090333 h 1211481"/>
                <a:gd name="connsiteX8" fmla="*/ 0 w 2019135"/>
                <a:gd name="connsiteY8" fmla="*/ 121148 h 12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135" h="1211481">
                  <a:moveTo>
                    <a:pt x="0" y="121148"/>
                  </a:moveTo>
                  <a:cubicBezTo>
                    <a:pt x="0" y="54240"/>
                    <a:pt x="54240" y="0"/>
                    <a:pt x="121148" y="0"/>
                  </a:cubicBezTo>
                  <a:lnTo>
                    <a:pt x="1897987" y="0"/>
                  </a:lnTo>
                  <a:cubicBezTo>
                    <a:pt x="1964895" y="0"/>
                    <a:pt x="2019135" y="54240"/>
                    <a:pt x="2019135" y="121148"/>
                  </a:cubicBezTo>
                  <a:lnTo>
                    <a:pt x="2019135" y="1090333"/>
                  </a:lnTo>
                  <a:cubicBezTo>
                    <a:pt x="2019135" y="1157241"/>
                    <a:pt x="1964895" y="1211481"/>
                    <a:pt x="1897987" y="1211481"/>
                  </a:cubicBezTo>
                  <a:lnTo>
                    <a:pt x="121148" y="1211481"/>
                  </a:lnTo>
                  <a:cubicBezTo>
                    <a:pt x="54240" y="1211481"/>
                    <a:pt x="0" y="1157241"/>
                    <a:pt x="0" y="1090333"/>
                  </a:cubicBezTo>
                  <a:lnTo>
                    <a:pt x="0" y="1211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3" tIns="100253" rIns="100253" bIns="100253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Link to sign legal docs</a:t>
              </a:r>
              <a:endParaRPr lang="en-US" sz="1700" b="1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509629" y="5392243"/>
              <a:ext cx="428056" cy="500745"/>
            </a:xfrm>
            <a:custGeom>
              <a:avLst/>
              <a:gdLst>
                <a:gd name="connsiteX0" fmla="*/ 0 w 428056"/>
                <a:gd name="connsiteY0" fmla="*/ 100149 h 500745"/>
                <a:gd name="connsiteX1" fmla="*/ 214028 w 428056"/>
                <a:gd name="connsiteY1" fmla="*/ 100149 h 500745"/>
                <a:gd name="connsiteX2" fmla="*/ 214028 w 428056"/>
                <a:gd name="connsiteY2" fmla="*/ 0 h 500745"/>
                <a:gd name="connsiteX3" fmla="*/ 428056 w 428056"/>
                <a:gd name="connsiteY3" fmla="*/ 250373 h 500745"/>
                <a:gd name="connsiteX4" fmla="*/ 214028 w 428056"/>
                <a:gd name="connsiteY4" fmla="*/ 500745 h 500745"/>
                <a:gd name="connsiteX5" fmla="*/ 214028 w 428056"/>
                <a:gd name="connsiteY5" fmla="*/ 400596 h 500745"/>
                <a:gd name="connsiteX6" fmla="*/ 0 w 428056"/>
                <a:gd name="connsiteY6" fmla="*/ 400596 h 500745"/>
                <a:gd name="connsiteX7" fmla="*/ 0 w 428056"/>
                <a:gd name="connsiteY7" fmla="*/ 100149 h 50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56" h="500745">
                  <a:moveTo>
                    <a:pt x="0" y="100149"/>
                  </a:moveTo>
                  <a:lnTo>
                    <a:pt x="214028" y="100149"/>
                  </a:lnTo>
                  <a:lnTo>
                    <a:pt x="214028" y="0"/>
                  </a:lnTo>
                  <a:lnTo>
                    <a:pt x="428056" y="250373"/>
                  </a:lnTo>
                  <a:lnTo>
                    <a:pt x="214028" y="500745"/>
                  </a:lnTo>
                  <a:lnTo>
                    <a:pt x="214028" y="400596"/>
                  </a:lnTo>
                  <a:lnTo>
                    <a:pt x="0" y="400596"/>
                  </a:lnTo>
                  <a:lnTo>
                    <a:pt x="0" y="10014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0149" rIns="128417" bIns="10014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139599" y="5036875"/>
              <a:ext cx="2019135" cy="1211481"/>
            </a:xfrm>
            <a:custGeom>
              <a:avLst/>
              <a:gdLst>
                <a:gd name="connsiteX0" fmla="*/ 0 w 2019135"/>
                <a:gd name="connsiteY0" fmla="*/ 121148 h 1211481"/>
                <a:gd name="connsiteX1" fmla="*/ 121148 w 2019135"/>
                <a:gd name="connsiteY1" fmla="*/ 0 h 1211481"/>
                <a:gd name="connsiteX2" fmla="*/ 1897987 w 2019135"/>
                <a:gd name="connsiteY2" fmla="*/ 0 h 1211481"/>
                <a:gd name="connsiteX3" fmla="*/ 2019135 w 2019135"/>
                <a:gd name="connsiteY3" fmla="*/ 121148 h 1211481"/>
                <a:gd name="connsiteX4" fmla="*/ 2019135 w 2019135"/>
                <a:gd name="connsiteY4" fmla="*/ 1090333 h 1211481"/>
                <a:gd name="connsiteX5" fmla="*/ 1897987 w 2019135"/>
                <a:gd name="connsiteY5" fmla="*/ 1211481 h 1211481"/>
                <a:gd name="connsiteX6" fmla="*/ 121148 w 2019135"/>
                <a:gd name="connsiteY6" fmla="*/ 1211481 h 1211481"/>
                <a:gd name="connsiteX7" fmla="*/ 0 w 2019135"/>
                <a:gd name="connsiteY7" fmla="*/ 1090333 h 1211481"/>
                <a:gd name="connsiteX8" fmla="*/ 0 w 2019135"/>
                <a:gd name="connsiteY8" fmla="*/ 121148 h 12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135" h="1211481">
                  <a:moveTo>
                    <a:pt x="0" y="121148"/>
                  </a:moveTo>
                  <a:cubicBezTo>
                    <a:pt x="0" y="54240"/>
                    <a:pt x="54240" y="0"/>
                    <a:pt x="121148" y="0"/>
                  </a:cubicBezTo>
                  <a:lnTo>
                    <a:pt x="1897987" y="0"/>
                  </a:lnTo>
                  <a:cubicBezTo>
                    <a:pt x="1964895" y="0"/>
                    <a:pt x="2019135" y="54240"/>
                    <a:pt x="2019135" y="121148"/>
                  </a:cubicBezTo>
                  <a:lnTo>
                    <a:pt x="2019135" y="1090333"/>
                  </a:lnTo>
                  <a:cubicBezTo>
                    <a:pt x="2019135" y="1157241"/>
                    <a:pt x="1964895" y="1211481"/>
                    <a:pt x="1897987" y="1211481"/>
                  </a:cubicBezTo>
                  <a:lnTo>
                    <a:pt x="121148" y="1211481"/>
                  </a:lnTo>
                  <a:cubicBezTo>
                    <a:pt x="54240" y="1211481"/>
                    <a:pt x="0" y="1157241"/>
                    <a:pt x="0" y="1090333"/>
                  </a:cubicBezTo>
                  <a:lnTo>
                    <a:pt x="0" y="1211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3" tIns="100253" rIns="100253" bIns="100253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/>
                <a:t>Thank You </a:t>
              </a:r>
              <a:r>
                <a:rPr lang="en-US" sz="1700" b="1" kern="1200" dirty="0" smtClean="0"/>
                <a:t>message </a:t>
              </a:r>
              <a:r>
                <a:rPr lang="en-US" sz="1700" b="1" kern="1200" dirty="0" smtClean="0"/>
                <a:t>and link to DCP Form</a:t>
              </a:r>
              <a:endParaRPr lang="en-US" sz="1700" b="1" kern="1200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4362305" y="982639"/>
            <a:ext cx="297450" cy="549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3123" y="379306"/>
            <a:ext cx="250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mail will be sent with username and site link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1"/>
            <a:endCxn id="29" idx="3"/>
          </p:cNvCxnSpPr>
          <p:nvPr/>
        </p:nvCxnSpPr>
        <p:spPr>
          <a:xfrm flipH="1" flipV="1">
            <a:off x="2019869" y="2705612"/>
            <a:ext cx="3391004" cy="516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1360" y="2243947"/>
            <a:ext cx="14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will be reported on dashboard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0"/>
          </p:cNvCxnSpPr>
          <p:nvPr/>
        </p:nvCxnSpPr>
        <p:spPr>
          <a:xfrm flipH="1" flipV="1">
            <a:off x="2019869" y="5145206"/>
            <a:ext cx="443066" cy="217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7959" y="4611622"/>
            <a:ext cx="142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docs will be signed, status will be reported on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7452" y="148945"/>
            <a:ext cx="7151426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Login/Signup screen for paid user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914400"/>
            <a:ext cx="8153400" cy="30777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hlinkClick r:id="rId3"/>
              </a:rPr>
              <a:t>https://www.jedeposemonbilan.com/mes-dcp-paid/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799"/>
            <a:ext cx="2326943" cy="3460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419367"/>
            <a:ext cx="2326943" cy="379839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19367"/>
            <a:ext cx="221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Signup new user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9062" y="1744882"/>
            <a:ext cx="222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registration will complete, user will receive a welcome email with username and </a:t>
            </a:r>
            <a:r>
              <a:rPr lang="en-US" dirty="0" smtClean="0"/>
              <a:t>sitelink.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8537" y="1419367"/>
            <a:ext cx="2899999" cy="200622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0727" y="1449022"/>
            <a:ext cx="274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Existing User, access your account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34018" y="2206547"/>
            <a:ext cx="300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7451" y="5999725"/>
            <a:ext cx="715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Redirect to Stripe Form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9421875">
            <a:off x="2936539" y="4982021"/>
            <a:ext cx="249214" cy="1103662"/>
          </a:xfrm>
          <a:prstGeom prst="downArrow">
            <a:avLst>
              <a:gd name="adj1" fmla="val 50000"/>
              <a:gd name="adj2" fmla="val 95622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212637">
            <a:off x="5900050" y="3263755"/>
            <a:ext cx="296707" cy="2800591"/>
          </a:xfrm>
          <a:prstGeom prst="downArrow">
            <a:avLst>
              <a:gd name="adj1" fmla="val 50000"/>
              <a:gd name="adj2" fmla="val 913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285398" y="6369057"/>
            <a:ext cx="245660" cy="3592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84" y="1786454"/>
            <a:ext cx="2738041" cy="15443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89753" y="3673319"/>
            <a:ext cx="2120902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Signup form have validation for unique username, password strength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89" y="948774"/>
            <a:ext cx="6535062" cy="4496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49943" y="188686"/>
            <a:ext cx="537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Stripe Payment Page 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274" y="2459629"/>
            <a:ext cx="2120902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needs to fill the details and click on submit to pay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273" y="4069813"/>
            <a:ext cx="2120902" cy="28623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 successful payment, client will redirect to next page for mobile </a:t>
            </a:r>
            <a:r>
              <a:rPr lang="en-US" dirty="0" smtClean="0">
                <a:solidFill>
                  <a:schemeClr val="bg1"/>
                </a:solidFill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And status will update on dashboard in </a:t>
            </a:r>
            <a:r>
              <a:rPr lang="en-US" dirty="0" err="1" smtClean="0">
                <a:solidFill>
                  <a:schemeClr val="bg1"/>
                </a:solidFill>
              </a:rPr>
              <a:t>Mes-dcp</a:t>
            </a:r>
            <a:r>
              <a:rPr lang="en-US" dirty="0" smtClean="0">
                <a:solidFill>
                  <a:schemeClr val="bg1"/>
                </a:solidFill>
              </a:rPr>
              <a:t> table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61775" y="3568046"/>
            <a:ext cx="313899" cy="387444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2396289" y="5972748"/>
            <a:ext cx="709684" cy="682388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20" t="16485" r="8359" b="16882"/>
          <a:stretch/>
        </p:blipFill>
        <p:spPr>
          <a:xfrm>
            <a:off x="436728" y="982638"/>
            <a:ext cx="4244454" cy="18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36728" y="366107"/>
            <a:ext cx="537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Mobile Authentication Page 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4750" y="982638"/>
            <a:ext cx="3309691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need to fill the mobile number with the country </a:t>
            </a:r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later will receiver a code on this number to authenticate the mobile number.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69892" y="1582802"/>
            <a:ext cx="41614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3302759" y="2947916"/>
            <a:ext cx="259308" cy="750627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6728" y="3878238"/>
            <a:ext cx="424445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 submit will redirect to </a:t>
            </a:r>
            <a:r>
              <a:rPr lang="en-US" dirty="0" err="1" smtClean="0">
                <a:solidFill>
                  <a:schemeClr val="bg1"/>
                </a:solidFill>
              </a:rPr>
              <a:t>YouSign</a:t>
            </a:r>
            <a:r>
              <a:rPr lang="en-US" dirty="0" smtClean="0">
                <a:solidFill>
                  <a:schemeClr val="bg1"/>
                </a:solidFill>
              </a:rPr>
              <a:t> Page to sign the legal docs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02759" y="4741346"/>
            <a:ext cx="259308" cy="1345555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78" t="14361" r="2836" b="5998"/>
          <a:stretch/>
        </p:blipFill>
        <p:spPr>
          <a:xfrm>
            <a:off x="485180" y="957286"/>
            <a:ext cx="6638952" cy="3207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36728" y="366107"/>
            <a:ext cx="537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YouSign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Page 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728" y="4611002"/>
            <a:ext cx="2006004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have to read full doc and then click on the SIGN button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23881" y="4135272"/>
            <a:ext cx="0" cy="1910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06221" y="4326341"/>
            <a:ext cx="48176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06221" y="4326341"/>
            <a:ext cx="0" cy="284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28699" y="2797792"/>
            <a:ext cx="0" cy="1785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0387" y="4611002"/>
            <a:ext cx="4114909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click the </a:t>
            </a:r>
            <a:r>
              <a:rPr lang="en-US" dirty="0" smtClean="0">
                <a:solidFill>
                  <a:schemeClr val="bg1"/>
                </a:solidFill>
              </a:rPr>
              <a:t>SIGN button, this popup will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Client have to </a:t>
            </a:r>
            <a:r>
              <a:rPr lang="en-US" dirty="0" smtClean="0">
                <a:solidFill>
                  <a:schemeClr val="bg1"/>
                </a:solidFill>
              </a:rPr>
              <a:t>authenticate </a:t>
            </a:r>
            <a:r>
              <a:rPr lang="en-US" dirty="0" smtClean="0">
                <a:solidFill>
                  <a:schemeClr val="bg1"/>
                </a:solidFill>
              </a:rPr>
              <a:t>the number and will allow to sign the </a:t>
            </a:r>
            <a:r>
              <a:rPr lang="en-US" dirty="0" smtClean="0">
                <a:solidFill>
                  <a:schemeClr val="bg1"/>
                </a:solidFill>
              </a:rPr>
              <a:t>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 docs will be signe</a:t>
            </a:r>
            <a:r>
              <a:rPr lang="en-US" dirty="0" smtClean="0">
                <a:solidFill>
                  <a:schemeClr val="bg1"/>
                </a:solidFill>
              </a:rPr>
              <a:t>d, the status will be reported on 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10800000" flipH="1">
            <a:off x="7124132" y="5372247"/>
            <a:ext cx="709684" cy="682388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015" t="43297" r="3134" b="21926"/>
          <a:stretch/>
        </p:blipFill>
        <p:spPr>
          <a:xfrm>
            <a:off x="218364" y="958446"/>
            <a:ext cx="4067033" cy="1138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77469" y="635280"/>
            <a:ext cx="251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Next button placed at the end of </a:t>
            </a:r>
            <a:r>
              <a:rPr lang="en-US" dirty="0" err="1" smtClean="0"/>
              <a:t>YouSign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3224" y="1773702"/>
            <a:ext cx="287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click the Next button, will redirect to Mes-Dcp</a:t>
            </a:r>
            <a:r>
              <a:rPr lang="en-US" dirty="0"/>
              <a:t> </a:t>
            </a:r>
            <a:r>
              <a:rPr lang="en-US" dirty="0" smtClean="0"/>
              <a:t>Form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3882789" y="1849018"/>
            <a:ext cx="1610435" cy="2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1"/>
          </p:cNvCxnSpPr>
          <p:nvPr/>
        </p:nvCxnSpPr>
        <p:spPr>
          <a:xfrm flipV="1">
            <a:off x="3882789" y="958446"/>
            <a:ext cx="1794680" cy="89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3521121" y="2096868"/>
            <a:ext cx="177423" cy="946583"/>
          </a:xfrm>
          <a:prstGeom prst="downArrow">
            <a:avLst>
              <a:gd name="adj1" fmla="val 50000"/>
              <a:gd name="adj2" fmla="val 159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8363" y="3235289"/>
            <a:ext cx="406703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Will open DCP Form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client need to fill the form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Form will auto save after a fix time interval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5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7" t="17015" r="1344" b="7060"/>
          <a:stretch/>
        </p:blipFill>
        <p:spPr>
          <a:xfrm>
            <a:off x="436727" y="1283323"/>
            <a:ext cx="6389752" cy="278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727" y="366107"/>
            <a:ext cx="6036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Mes-Dcp Table on the secure Site –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progress will be shown here to the lawyer or admin.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9300" y="1043216"/>
            <a:ext cx="2336800" cy="240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96100" y="70466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Last access date of the </a:t>
            </a:r>
            <a:r>
              <a:rPr lang="en-US" sz="1400" dirty="0" err="1" smtClean="0"/>
              <a:t>DCPForm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59300" y="1283323"/>
            <a:ext cx="0" cy="177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84400" y="3962400"/>
            <a:ext cx="2755900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6727" y="4406900"/>
            <a:ext cx="170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Filled questions ratio of DCP Form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6300" y="4930120"/>
            <a:ext cx="1771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all the mandatory fields filled and click on submit button in DCP Form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07725" y="3962400"/>
            <a:ext cx="1501254" cy="967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1"/>
          </p:cNvCxnSpPr>
          <p:nvPr/>
        </p:nvCxnSpPr>
        <p:spPr>
          <a:xfrm flipV="1">
            <a:off x="6655029" y="3151145"/>
            <a:ext cx="609371" cy="176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4400" y="2674091"/>
            <a:ext cx="187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Export Button to download the DCP form pdf of respective user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27700" y="3952888"/>
            <a:ext cx="0" cy="454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59300" y="4591050"/>
            <a:ext cx="209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payment has done for paid users, the status will be changed here to OUI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8025" y="4668510"/>
            <a:ext cx="1876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docs will be signed, status will be change to OUI for respective user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56325" y="3962400"/>
            <a:ext cx="901700" cy="706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2" y="919287"/>
            <a:ext cx="7118540" cy="5596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797162" y="272956"/>
            <a:ext cx="449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sent to user after signup with site link –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657" y="94956"/>
            <a:ext cx="57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DCP Form 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57" y="653143"/>
            <a:ext cx="805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about 140 fields in the form. And fields are working with logical condition to show their respective fields.</a:t>
            </a:r>
          </a:p>
          <a:p>
            <a:r>
              <a:rPr lang="en-US" dirty="0" smtClean="0"/>
              <a:t>And the form is divided into seven screens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62" t="21924" r="12257" b="16269"/>
          <a:stretch/>
        </p:blipFill>
        <p:spPr>
          <a:xfrm>
            <a:off x="159657" y="1853473"/>
            <a:ext cx="5968188" cy="2711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195" t="47810" r="29701" b="24316"/>
          <a:stretch/>
        </p:blipFill>
        <p:spPr>
          <a:xfrm>
            <a:off x="159657" y="4701711"/>
            <a:ext cx="5404514" cy="1433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40710" y="2886187"/>
            <a:ext cx="2120902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 has all type of </a:t>
            </a:r>
            <a:r>
              <a:rPr lang="en-US" dirty="0" smtClean="0">
                <a:solidFill>
                  <a:schemeClr val="bg1"/>
                </a:solidFill>
              </a:rPr>
              <a:t>fields (input fields, radio button, file upload button ) </a:t>
            </a:r>
            <a:r>
              <a:rPr lang="en-US" dirty="0">
                <a:solidFill>
                  <a:schemeClr val="bg1"/>
                </a:solidFill>
              </a:rPr>
              <a:t>as per need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70" t="14639" r="11429" b="16756"/>
          <a:stretch/>
        </p:blipFill>
        <p:spPr>
          <a:xfrm>
            <a:off x="159657" y="722028"/>
            <a:ext cx="4368800" cy="2179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514975" y="934299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client will enter Siren no, these respective fields will be changed 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35780" y="1330921"/>
            <a:ext cx="1179195" cy="2209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6040" y="1323301"/>
            <a:ext cx="2908935" cy="7086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66160" y="1330921"/>
            <a:ext cx="1948815" cy="914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83380" y="1323301"/>
            <a:ext cx="1331595" cy="1150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27120" y="1330921"/>
            <a:ext cx="1887855" cy="13487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1"/>
          </p:cNvCxnSpPr>
          <p:nvPr/>
        </p:nvCxnSpPr>
        <p:spPr>
          <a:xfrm flipV="1">
            <a:off x="2606040" y="1195909"/>
            <a:ext cx="2908935" cy="736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2639" t="34437" r="39722" b="49011"/>
          <a:stretch/>
        </p:blipFill>
        <p:spPr>
          <a:xfrm>
            <a:off x="166007" y="3063215"/>
            <a:ext cx="3552713" cy="693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2639" t="60129" r="40416" b="18627"/>
          <a:stretch/>
        </p:blipFill>
        <p:spPr>
          <a:xfrm>
            <a:off x="159657" y="3757186"/>
            <a:ext cx="3559063" cy="905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104263" y="3410200"/>
            <a:ext cx="286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Links for these field will change as well as change the siren no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66531" y="3410200"/>
            <a:ext cx="1637732" cy="261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>
            <a:off x="3718720" y="3671810"/>
            <a:ext cx="1385543" cy="5381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657" y="94956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first screen –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1. </a:t>
            </a:r>
            <a:r>
              <a:rPr lang="en-GB" b="1" dirty="0">
                <a:solidFill>
                  <a:srgbClr val="0070C0"/>
                </a:solidFill>
              </a:rPr>
              <a:t> </a:t>
            </a:r>
            <a:r>
              <a:rPr lang="fr-FR" b="1" dirty="0">
                <a:solidFill>
                  <a:srgbClr val="0070C0"/>
                </a:solidFill>
              </a:rPr>
              <a:t>On parle de la structure en difficulté ?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1492" t="27900" r="27463" b="39713"/>
          <a:stretch/>
        </p:blipFill>
        <p:spPr>
          <a:xfrm>
            <a:off x="159657" y="4963493"/>
            <a:ext cx="5581934" cy="1665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028194" y="4963493"/>
            <a:ext cx="2883794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about 55 fields in first screen with few dynamic tables.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siren no field is working </a:t>
            </a: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nfogreffe</a:t>
            </a:r>
            <a:r>
              <a:rPr lang="en-US" dirty="0" smtClean="0">
                <a:solidFill>
                  <a:schemeClr val="bg1"/>
                </a:solidFill>
              </a:rPr>
              <a:t> API.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66007" y="4776716"/>
            <a:ext cx="8745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2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94956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second screen –</a:t>
            </a:r>
          </a:p>
          <a:p>
            <a:r>
              <a:rPr lang="en-GB" b="1" dirty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. </a:t>
            </a:r>
            <a:r>
              <a:rPr lang="fr-FR" b="1" dirty="0">
                <a:solidFill>
                  <a:srgbClr val="0070C0"/>
                </a:solidFill>
              </a:rPr>
              <a:t>On parle du représentant légal de la structure </a:t>
            </a:r>
            <a:r>
              <a:rPr lang="fr-FR" b="1" dirty="0" smtClean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0080" y="2113676"/>
            <a:ext cx="28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this screen, client need to fill personal details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92" t="13033" r="12388" b="33077"/>
          <a:stretch/>
        </p:blipFill>
        <p:spPr>
          <a:xfrm>
            <a:off x="159657" y="1270084"/>
            <a:ext cx="5531459" cy="22104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91116" y="2375286"/>
            <a:ext cx="4189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537" t="26572" r="14030" b="51128"/>
          <a:stretch/>
        </p:blipFill>
        <p:spPr>
          <a:xfrm>
            <a:off x="159657" y="3803654"/>
            <a:ext cx="5531459" cy="94439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59657" y="3657600"/>
            <a:ext cx="876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6500" y="4009286"/>
            <a:ext cx="26350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for the address field, user need to enter the street address</a:t>
            </a:r>
            <a:endParaRPr lang="en-US" sz="1400" dirty="0"/>
          </a:p>
          <a:p>
            <a:r>
              <a:rPr lang="en-US" sz="1400" dirty="0" smtClean="0"/>
              <a:t>And Google Maps API will detect several possibilities and user would just have to select one of the possibilities and all other address fields will automatically filled out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73486" y="4009286"/>
            <a:ext cx="713014" cy="1418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3"/>
          </p:cNvCxnSpPr>
          <p:nvPr/>
        </p:nvCxnSpPr>
        <p:spPr>
          <a:xfrm flipH="1" flipV="1">
            <a:off x="5691116" y="4275852"/>
            <a:ext cx="595384" cy="2253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049486" y="4501194"/>
            <a:ext cx="2237014" cy="84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94956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third screen –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3. </a:t>
            </a:r>
            <a:r>
              <a:rPr lang="fr-FR" b="1" dirty="0">
                <a:solidFill>
                  <a:srgbClr val="0070C0"/>
                </a:solidFill>
              </a:rPr>
              <a:t>On parle de la cessation des paiements ?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667" t="16395" r="31270" b="13086"/>
          <a:stretch/>
        </p:blipFill>
        <p:spPr>
          <a:xfrm>
            <a:off x="159657" y="972457"/>
            <a:ext cx="5558972" cy="5239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47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94956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fourth screen –</a:t>
            </a:r>
          </a:p>
          <a:p>
            <a:r>
              <a:rPr lang="fr-FR" b="1" dirty="0">
                <a:solidFill>
                  <a:srgbClr val="0070C0"/>
                </a:solidFill>
              </a:rPr>
              <a:t>4 - On parle de l'actif et du passif de la structure ?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9164" y="1037230"/>
            <a:ext cx="2361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user will check the field, a button will show to open the respective table with the checkbox.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746" t="20850" r="25238" b="22403"/>
          <a:stretch/>
        </p:blipFill>
        <p:spPr>
          <a:xfrm>
            <a:off x="159657" y="741287"/>
            <a:ext cx="6293109" cy="3787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981450" y="1476278"/>
            <a:ext cx="2637714" cy="76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1250" t="32214" r="12500" b="28507"/>
          <a:stretch/>
        </p:blipFill>
        <p:spPr>
          <a:xfrm>
            <a:off x="159657" y="4660899"/>
            <a:ext cx="6293109" cy="1822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2" name="Straight Arrow Connector 11"/>
          <p:cNvCxnSpPr>
            <a:stCxn id="4" idx="2"/>
            <a:endCxn id="10" idx="3"/>
          </p:cNvCxnSpPr>
          <p:nvPr/>
        </p:nvCxnSpPr>
        <p:spPr>
          <a:xfrm flipH="1">
            <a:off x="6452766" y="1991337"/>
            <a:ext cx="1346930" cy="3580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0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94956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fifth screen –</a:t>
            </a:r>
          </a:p>
          <a:p>
            <a:r>
              <a:rPr lang="fr-FR" b="1" dirty="0" smtClean="0">
                <a:solidFill>
                  <a:srgbClr val="0070C0"/>
                </a:solidFill>
              </a:rPr>
              <a:t>5 </a:t>
            </a:r>
            <a:r>
              <a:rPr lang="fr-FR" b="1" dirty="0">
                <a:solidFill>
                  <a:srgbClr val="0070C0"/>
                </a:solidFill>
              </a:rPr>
              <a:t>- On parle des salariés ?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750" t="30731" r="34306" b="16898"/>
          <a:stretch/>
        </p:blipFill>
        <p:spPr>
          <a:xfrm>
            <a:off x="159657" y="741288"/>
            <a:ext cx="3332843" cy="26562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9657" y="3397540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sixth screen –</a:t>
            </a:r>
          </a:p>
          <a:p>
            <a:r>
              <a:rPr lang="fr-FR" b="1" dirty="0">
                <a:solidFill>
                  <a:srgbClr val="0070C0"/>
                </a:solidFill>
              </a:rPr>
              <a:t>6 - Quelle mesure demande-t-on au tribunal ?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6900" y="1518040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this screen, user need to fill the asked info about employees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 flipV="1">
            <a:off x="3492500" y="1841206"/>
            <a:ext cx="914400" cy="228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8333" t="18626" r="19723" b="14180"/>
          <a:stretch/>
        </p:blipFill>
        <p:spPr>
          <a:xfrm>
            <a:off x="159657" y="4043871"/>
            <a:ext cx="3975179" cy="24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94956"/>
            <a:ext cx="57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Form seventh screen –</a:t>
            </a:r>
          </a:p>
          <a:p>
            <a:r>
              <a:rPr lang="fr-FR" b="1" dirty="0">
                <a:solidFill>
                  <a:srgbClr val="0070C0"/>
                </a:solidFill>
              </a:rPr>
              <a:t>7 - Liste des pièces à produire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473" t="17639" r="29027" b="16404"/>
          <a:stretch/>
        </p:blipFill>
        <p:spPr>
          <a:xfrm>
            <a:off x="159657" y="876299"/>
            <a:ext cx="4800600" cy="3390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1300" y="1320800"/>
            <a:ext cx="334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seventh screen, fields to upload the document or download the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794</Words>
  <Application>Microsoft Office PowerPoint</Application>
  <PresentationFormat>On-screen Show (4:3)</PresentationFormat>
  <Paragraphs>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ycs</dc:creator>
  <cp:lastModifiedBy>ycs</cp:lastModifiedBy>
  <cp:revision>69</cp:revision>
  <dcterms:created xsi:type="dcterms:W3CDTF">2020-08-31T06:29:45Z</dcterms:created>
  <dcterms:modified xsi:type="dcterms:W3CDTF">2020-09-01T09:13:07Z</dcterms:modified>
</cp:coreProperties>
</file>