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A8577-38B4-455B-BFF0-451E219BDB2E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943E-3461-46AF-A789-409F94EA7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05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A8577-38B4-455B-BFF0-451E219BDB2E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943E-3461-46AF-A789-409F94EA7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A8577-38B4-455B-BFF0-451E219BDB2E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943E-3461-46AF-A789-409F94EA7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15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A8577-38B4-455B-BFF0-451E219BDB2E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943E-3461-46AF-A789-409F94EA7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747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A8577-38B4-455B-BFF0-451E219BDB2E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943E-3461-46AF-A789-409F94EA7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10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A8577-38B4-455B-BFF0-451E219BDB2E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943E-3461-46AF-A789-409F94EA7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20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A8577-38B4-455B-BFF0-451E219BDB2E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943E-3461-46AF-A789-409F94EA7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03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A8577-38B4-455B-BFF0-451E219BDB2E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943E-3461-46AF-A789-409F94EA7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34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A8577-38B4-455B-BFF0-451E219BDB2E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943E-3461-46AF-A789-409F94EA7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4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A8577-38B4-455B-BFF0-451E219BDB2E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943E-3461-46AF-A789-409F94EA7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42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A8577-38B4-455B-BFF0-451E219BDB2E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943E-3461-46AF-A789-409F94EA7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35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A8577-38B4-455B-BFF0-451E219BDB2E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0943E-3461-46AF-A789-409F94EA7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3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42" y="1301393"/>
            <a:ext cx="1745207" cy="25957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023584" y="174006"/>
            <a:ext cx="6769288" cy="830997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Two domain communication with each other</a:t>
            </a:r>
            <a:br>
              <a:rPr lang="en-US" sz="2400" b="1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2400" b="1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(with free version)</a:t>
            </a:r>
            <a:endParaRPr lang="en-US" sz="2400" b="1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7326" y="1793793"/>
            <a:ext cx="5205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User will signup, the user info(username, first name, last name, email, mobile number) will also store in the secured site </a:t>
            </a:r>
            <a:r>
              <a:rPr lang="en-US" b="1" dirty="0" smtClean="0"/>
              <a:t>(jedeposemonbilan.info)</a:t>
            </a:r>
            <a:r>
              <a:rPr lang="en-US" dirty="0" smtClean="0"/>
              <a:t>, and lawyer can check that in </a:t>
            </a:r>
            <a:r>
              <a:rPr lang="en-US" dirty="0" err="1" smtClean="0"/>
              <a:t>Mes</a:t>
            </a:r>
            <a:r>
              <a:rPr lang="en-US" dirty="0" smtClean="0"/>
              <a:t>-DCP Table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7326" y="1109934"/>
            <a:ext cx="359400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Signup </a:t>
            </a:r>
            <a:r>
              <a:rPr lang="en-US" dirty="0" smtClean="0">
                <a:solidFill>
                  <a:schemeClr val="bg1"/>
                </a:solidFill>
              </a:rPr>
              <a:t>form for free version from main site </a:t>
            </a:r>
            <a:r>
              <a:rPr lang="en-US" b="1" dirty="0" smtClean="0">
                <a:solidFill>
                  <a:schemeClr val="bg1"/>
                </a:solidFill>
              </a:rPr>
              <a:t>(jedeposemonbilan.com)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3086440" y="3520823"/>
            <a:ext cx="243614" cy="951574"/>
          </a:xfrm>
          <a:prstGeom prst="downArrow">
            <a:avLst>
              <a:gd name="adj1" fmla="val 50000"/>
              <a:gd name="adj2" fmla="val 158651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Bent-Up Arrow 8"/>
          <p:cNvSpPr/>
          <p:nvPr/>
        </p:nvSpPr>
        <p:spPr>
          <a:xfrm rot="10800000" flipH="1">
            <a:off x="6100549" y="4873099"/>
            <a:ext cx="1542197" cy="1064525"/>
          </a:xfrm>
          <a:prstGeom prst="bentUpArrow">
            <a:avLst>
              <a:gd name="adj1" fmla="val 17308"/>
              <a:gd name="adj2" fmla="val 20512"/>
              <a:gd name="adj3" fmla="val 314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00548" y="5937624"/>
            <a:ext cx="2120902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Mes</a:t>
            </a:r>
            <a:r>
              <a:rPr lang="en-US" dirty="0" smtClean="0">
                <a:solidFill>
                  <a:schemeClr val="bg1"/>
                </a:solidFill>
              </a:rPr>
              <a:t>-DCP page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54" y="4504755"/>
            <a:ext cx="5589772" cy="14745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97046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97" y="876245"/>
            <a:ext cx="5090615" cy="13249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5622876" y="818862"/>
            <a:ext cx="33300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data of </a:t>
            </a:r>
            <a:r>
              <a:rPr lang="en-US" sz="1600" dirty="0" err="1" smtClean="0"/>
              <a:t>Mes</a:t>
            </a:r>
            <a:r>
              <a:rPr lang="en-US" sz="1600" dirty="0" smtClean="0"/>
              <a:t>-DCP form from main site auto save after a fix time period.</a:t>
            </a:r>
            <a:br>
              <a:rPr lang="en-US" sz="1600" dirty="0" smtClean="0"/>
            </a:br>
            <a:r>
              <a:rPr lang="en-US" sz="1600" dirty="0" smtClean="0"/>
              <a:t>The form data saves in the secured site as well.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97" y="4445325"/>
            <a:ext cx="4572001" cy="20225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023584" y="201302"/>
            <a:ext cx="6769288" cy="46166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Mes</a:t>
            </a:r>
            <a:r>
              <a:rPr lang="en-US" sz="2400" b="1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-DCP Form</a:t>
            </a:r>
            <a:endParaRPr lang="en-US" sz="2400" b="1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723331" y="3957851"/>
            <a:ext cx="0" cy="5868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0248" y="2920624"/>
            <a:ext cx="1992575" cy="83099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Last access date of form save in secure database </a:t>
            </a:r>
            <a:endParaRPr lang="en-US" sz="16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388358" y="3843954"/>
            <a:ext cx="700750" cy="7007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99897" y="2920624"/>
            <a:ext cx="1992575" cy="83099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Status of DCP form, how many fields client has filled</a:t>
            </a:r>
            <a:endParaRPr lang="en-US" sz="1600" dirty="0"/>
          </a:p>
        </p:txBody>
      </p:sp>
      <p:cxnSp>
        <p:nvCxnSpPr>
          <p:cNvPr id="16" name="Straight Arrow Connector 15"/>
          <p:cNvCxnSpPr>
            <a:endCxn id="17" idx="1"/>
          </p:cNvCxnSpPr>
          <p:nvPr/>
        </p:nvCxnSpPr>
        <p:spPr>
          <a:xfrm flipV="1">
            <a:off x="4271749" y="3459233"/>
            <a:ext cx="783687" cy="19316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55436" y="2920624"/>
            <a:ext cx="3761018" cy="107721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Client will submit and complete the form and the form status will change to “FINIE”.</a:t>
            </a:r>
            <a:br>
              <a:rPr lang="en-US" sz="1600" dirty="0" smtClean="0"/>
            </a:br>
            <a:r>
              <a:rPr lang="en-US" sz="1600" dirty="0" smtClean="0"/>
              <a:t>This is how lawyer will get to know if a form is completed or not</a:t>
            </a:r>
            <a:endParaRPr lang="en-US" sz="16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925" y="4446654"/>
            <a:ext cx="1837481" cy="20212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2" name="TextBox 21"/>
          <p:cNvSpPr txBox="1"/>
          <p:nvPr/>
        </p:nvSpPr>
        <p:spPr>
          <a:xfrm>
            <a:off x="6953537" y="4434328"/>
            <a:ext cx="1992575" cy="107721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Export button to download the pdf of </a:t>
            </a:r>
            <a:r>
              <a:rPr lang="en-US" sz="1600" dirty="0" err="1" smtClean="0"/>
              <a:t>Mes</a:t>
            </a:r>
            <a:r>
              <a:rPr lang="en-US" sz="1600" dirty="0" smtClean="0"/>
              <a:t>-DCP Form for the respective user</a:t>
            </a:r>
            <a:endParaRPr lang="en-US" sz="16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6580080" y="5511546"/>
            <a:ext cx="1369745" cy="6568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786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3584" y="174006"/>
            <a:ext cx="6769288" cy="830997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Two domain communication with each other</a:t>
            </a:r>
            <a:br>
              <a:rPr lang="en-US" sz="2400" b="1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2400" b="1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(with paid version)</a:t>
            </a:r>
            <a:endParaRPr lang="en-US" sz="2400" b="1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42" y="1301393"/>
            <a:ext cx="1745207" cy="25957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287326" y="1109934"/>
            <a:ext cx="359400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Signup </a:t>
            </a:r>
            <a:r>
              <a:rPr lang="en-US" dirty="0" smtClean="0">
                <a:solidFill>
                  <a:schemeClr val="bg1"/>
                </a:solidFill>
              </a:rPr>
              <a:t>form for paid version from main site </a:t>
            </a:r>
            <a:r>
              <a:rPr lang="en-US" b="1" dirty="0" smtClean="0">
                <a:solidFill>
                  <a:schemeClr val="bg1"/>
                </a:solidFill>
              </a:rPr>
              <a:t>(jedeposemonbilan.com)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7326" y="1793793"/>
            <a:ext cx="51695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User will signup, the user info(username, first name, last name, email, mobile number) will also store in the secured site </a:t>
            </a:r>
            <a:r>
              <a:rPr lang="en-US" b="1" dirty="0" smtClean="0"/>
              <a:t>(jedeposemonbilan.info)</a:t>
            </a:r>
            <a:r>
              <a:rPr lang="en-US" dirty="0" smtClean="0"/>
              <a:t>, and lawyer can check that in </a:t>
            </a:r>
            <a:r>
              <a:rPr lang="en-US" dirty="0" err="1" smtClean="0"/>
              <a:t>Mes</a:t>
            </a:r>
            <a:r>
              <a:rPr lang="en-US" dirty="0" smtClean="0"/>
              <a:t>-DCP Table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54" y="4504755"/>
            <a:ext cx="5589772" cy="14745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Down Arrow 6"/>
          <p:cNvSpPr/>
          <p:nvPr/>
        </p:nvSpPr>
        <p:spPr>
          <a:xfrm>
            <a:off x="3086440" y="3520823"/>
            <a:ext cx="243614" cy="951574"/>
          </a:xfrm>
          <a:prstGeom prst="downArrow">
            <a:avLst>
              <a:gd name="adj1" fmla="val 50000"/>
              <a:gd name="adj2" fmla="val 158651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Bent-Up Arrow 7"/>
          <p:cNvSpPr/>
          <p:nvPr/>
        </p:nvSpPr>
        <p:spPr>
          <a:xfrm rot="10800000" flipH="1">
            <a:off x="6100549" y="4873099"/>
            <a:ext cx="1542197" cy="1064525"/>
          </a:xfrm>
          <a:prstGeom prst="bentUpArrow">
            <a:avLst>
              <a:gd name="adj1" fmla="val 17308"/>
              <a:gd name="adj2" fmla="val 20512"/>
              <a:gd name="adj3" fmla="val 314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00548" y="5937624"/>
            <a:ext cx="2120902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Stripe Payment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26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59" t="4699" r="2384" b="14867"/>
          <a:stretch/>
        </p:blipFill>
        <p:spPr>
          <a:xfrm>
            <a:off x="245660" y="395786"/>
            <a:ext cx="2210937" cy="27899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094" y="4885899"/>
            <a:ext cx="2334514" cy="17071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Right Arrow 3"/>
          <p:cNvSpPr/>
          <p:nvPr/>
        </p:nvSpPr>
        <p:spPr>
          <a:xfrm>
            <a:off x="2456597" y="1173707"/>
            <a:ext cx="2019869" cy="313899"/>
          </a:xfrm>
          <a:prstGeom prst="rightArrow">
            <a:avLst>
              <a:gd name="adj1" fmla="val 50000"/>
              <a:gd name="adj2" fmla="val 191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7232" t="14651" r="27606" b="9775"/>
          <a:stretch/>
        </p:blipFill>
        <p:spPr>
          <a:xfrm>
            <a:off x="4667534" y="395786"/>
            <a:ext cx="4353636" cy="28387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7" name="Straight Arrow Connector 6"/>
          <p:cNvCxnSpPr>
            <a:stCxn id="2" idx="2"/>
          </p:cNvCxnSpPr>
          <p:nvPr/>
        </p:nvCxnSpPr>
        <p:spPr>
          <a:xfrm>
            <a:off x="1351129" y="3185778"/>
            <a:ext cx="1105468" cy="18502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5660" y="3510736"/>
            <a:ext cx="3343701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If client will pay, payment data save in database in secured database and the Payment status will change to OUI</a:t>
            </a:r>
            <a:endParaRPr lang="en-US" sz="1600" dirty="0"/>
          </a:p>
        </p:txBody>
      </p:sp>
      <p:cxnSp>
        <p:nvCxnSpPr>
          <p:cNvPr id="9" name="Straight Arrow Connector 8"/>
          <p:cNvCxnSpPr>
            <a:stCxn id="5" idx="2"/>
          </p:cNvCxnSpPr>
          <p:nvPr/>
        </p:nvCxnSpPr>
        <p:spPr>
          <a:xfrm flipH="1">
            <a:off x="4367284" y="3234561"/>
            <a:ext cx="2477068" cy="22791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67534" y="3695402"/>
            <a:ext cx="3343701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Client need to sign on contract doc and the signed status will change to OUI in secured site </a:t>
            </a:r>
            <a:r>
              <a:rPr lang="en-US" sz="1600" dirty="0" err="1" smtClean="0"/>
              <a:t>Mes</a:t>
            </a:r>
            <a:r>
              <a:rPr lang="en-US" sz="1600" dirty="0" smtClean="0"/>
              <a:t>-DCP Table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2456597" y="565917"/>
            <a:ext cx="2152011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Redirect to </a:t>
            </a:r>
            <a:r>
              <a:rPr lang="en-US" dirty="0" err="1" smtClean="0">
                <a:solidFill>
                  <a:schemeClr val="bg1"/>
                </a:solidFill>
              </a:rPr>
              <a:t>Yousign</a:t>
            </a:r>
            <a:r>
              <a:rPr lang="en-US" dirty="0" smtClean="0">
                <a:solidFill>
                  <a:schemeClr val="bg1"/>
                </a:solidFill>
              </a:rPr>
              <a:t> Page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6857999" y="4681183"/>
            <a:ext cx="238837" cy="1351128"/>
          </a:xfrm>
          <a:prstGeom prst="downArrow">
            <a:avLst>
              <a:gd name="adj1" fmla="val 50000"/>
              <a:gd name="adj2" fmla="val 2445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556919" y="6081903"/>
            <a:ext cx="2152011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Redirect to </a:t>
            </a:r>
            <a:r>
              <a:rPr lang="en-US" dirty="0" err="1" smtClean="0">
                <a:solidFill>
                  <a:schemeClr val="bg1"/>
                </a:solidFill>
              </a:rPr>
              <a:t>Mes</a:t>
            </a:r>
            <a:r>
              <a:rPr lang="en-US" dirty="0" smtClean="0">
                <a:solidFill>
                  <a:schemeClr val="bg1"/>
                </a:solidFill>
              </a:rPr>
              <a:t>-DCP Form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121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54" y="755537"/>
            <a:ext cx="5090615" cy="13249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33" y="4420681"/>
            <a:ext cx="4572001" cy="20225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599897" y="2565783"/>
            <a:ext cx="1992575" cy="83099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Status of DCP form, how many fields client has filled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00248" y="2565783"/>
            <a:ext cx="1992575" cy="83099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Last access date of form save in secure database 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622876" y="818862"/>
            <a:ext cx="33300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data of </a:t>
            </a:r>
            <a:r>
              <a:rPr lang="en-US" sz="1600" dirty="0" err="1" smtClean="0"/>
              <a:t>Mes</a:t>
            </a:r>
            <a:r>
              <a:rPr lang="en-US" sz="1600" dirty="0" smtClean="0"/>
              <a:t>-DCP form from main site auto save after a fix time period.</a:t>
            </a:r>
            <a:br>
              <a:rPr lang="en-US" sz="1600" dirty="0" smtClean="0"/>
            </a:br>
            <a:r>
              <a:rPr lang="en-US" sz="1600" dirty="0" smtClean="0"/>
              <a:t>The form data saves in the secured site as well with time period.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192972" y="2565783"/>
            <a:ext cx="3759963" cy="107721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Client will complete the form and the form status will change to “FINIE”.</a:t>
            </a:r>
            <a:br>
              <a:rPr lang="en-US" sz="1600" dirty="0" smtClean="0"/>
            </a:br>
            <a:r>
              <a:rPr lang="en-US" sz="1600" dirty="0" smtClean="0"/>
              <a:t>This is how lawyer will get to know if a form is completed or not</a:t>
            </a:r>
            <a:endParaRPr lang="en-US" sz="1600" dirty="0"/>
          </a:p>
        </p:txBody>
      </p:sp>
      <p:cxnSp>
        <p:nvCxnSpPr>
          <p:cNvPr id="8" name="Straight Arrow Connector 7"/>
          <p:cNvCxnSpPr>
            <a:endCxn id="5" idx="2"/>
          </p:cNvCxnSpPr>
          <p:nvPr/>
        </p:nvCxnSpPr>
        <p:spPr>
          <a:xfrm flipV="1">
            <a:off x="723331" y="3396780"/>
            <a:ext cx="573205" cy="11479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4" idx="2"/>
          </p:cNvCxnSpPr>
          <p:nvPr/>
        </p:nvCxnSpPr>
        <p:spPr>
          <a:xfrm flipV="1">
            <a:off x="2388358" y="3396780"/>
            <a:ext cx="1207827" cy="11479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7" idx="1"/>
          </p:cNvCxnSpPr>
          <p:nvPr/>
        </p:nvCxnSpPr>
        <p:spPr>
          <a:xfrm flipV="1">
            <a:off x="4592473" y="3104392"/>
            <a:ext cx="600499" cy="24400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018" y="4422010"/>
            <a:ext cx="1837481" cy="20212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6953537" y="4434328"/>
            <a:ext cx="1992575" cy="107721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Export button to download the pdf of </a:t>
            </a:r>
            <a:r>
              <a:rPr lang="en-US" sz="1600" dirty="0" err="1" smtClean="0"/>
              <a:t>Mes</a:t>
            </a:r>
            <a:r>
              <a:rPr lang="en-US" sz="1600" dirty="0" smtClean="0"/>
              <a:t>-DCP Form for the respective user</a:t>
            </a:r>
            <a:endParaRPr lang="en-US" sz="1600" dirty="0"/>
          </a:p>
        </p:txBody>
      </p:sp>
      <p:cxnSp>
        <p:nvCxnSpPr>
          <p:cNvPr id="16" name="Straight Arrow Connector 15"/>
          <p:cNvCxnSpPr>
            <a:endCxn id="15" idx="2"/>
          </p:cNvCxnSpPr>
          <p:nvPr/>
        </p:nvCxnSpPr>
        <p:spPr>
          <a:xfrm flipV="1">
            <a:off x="6580080" y="5511546"/>
            <a:ext cx="1369745" cy="6568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887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382</TotalTime>
  <Words>295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ycs</dc:creator>
  <cp:lastModifiedBy>ycs</cp:lastModifiedBy>
  <cp:revision>14</cp:revision>
  <dcterms:created xsi:type="dcterms:W3CDTF">2020-09-07T04:50:43Z</dcterms:created>
  <dcterms:modified xsi:type="dcterms:W3CDTF">2020-09-07T11:12:53Z</dcterms:modified>
</cp:coreProperties>
</file>