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699D-DAD1-C2B1-70FC-7E522B019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A804-1096-D113-22D9-BF0E6C59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494A-4979-34D6-E943-726092DD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935C-C646-2311-57F7-88CE851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EE97-3071-DED2-F881-FEE47A1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9DD3-D57C-4EE9-5408-30141B6E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E48A-1154-3A16-3AB7-B3E0664E4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E499-6188-5663-B3E6-AAFF960C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A8D-B1EB-5B91-3571-1F98321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2497-A2D4-39F8-33B0-11B2CDD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490F2-E5F5-2F77-D5C5-DF7E4D954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3952-CB65-9394-6CDE-0D368F6E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E6F6-492B-4AD1-7017-E459BEE8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D5C2-50E9-5408-DD84-C11C10C6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39F3-CA2B-BFDB-6BB7-EB8859F5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0836-4A97-A443-D531-95D9A236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797-5A06-9F5E-E234-D0F331CF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0E56-1317-5740-E0FF-FBA1E35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62E1-BE80-099F-4660-AF18A87E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B7C4-5A1A-A951-655C-1DD531E3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CE91-2C69-E350-D27B-3DE87A4C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4DFA5-B4E9-D6CE-4058-0D7F16D1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06D5-80DA-FE09-C58F-15488229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8BA41-8B24-51EF-FF4A-71BB1589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5B6E-7C61-A0E5-F443-8A4EE6C1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C112-226F-F950-EE82-3919A2C4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B172-C2C1-4FA1-3DF2-11634156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57075-3E0B-9346-70A6-A021DC8E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FF84-2278-89C5-2001-57DB495F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1E0A-143F-98B4-25E4-9304AB2D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4C8FA-20B5-B599-897F-3C3D9034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A0C2-654C-7C82-FA0A-A3719089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59CB-A52C-D6BE-FBB4-A32D8761C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52CC3-2C83-B965-7AAC-E74A38400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2C51E-A593-C9EF-F6F1-6B5360C3B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65023-6721-8E3D-ECCB-E5002254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92833-D935-943E-04F9-94317AD4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95AA6-517F-7737-BD01-BC543D74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4FE95-006B-0567-972A-2CCA420E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54F-2BBC-00E2-DF49-ED76E83C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DF42E-FE1E-046D-7AB7-E4EFBF51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A2330-52E4-A222-51F4-4B0C92F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03979-EDA9-99F2-E324-F5640BB6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37F21-5686-2216-3C1B-FA26CAF8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00B4F-D122-7F0C-7BFC-47F0676A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A20F8-61CE-7EDF-4EC4-904CC5E3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CAB7-87C7-8FF1-C229-82BF201A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11DA-5C0F-94F0-E480-B1DC2379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70C6E-81CB-8495-81FA-00332A33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744E-9BBC-3AA2-5610-311377D8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11B0-F2A0-4187-CB67-5AE77FD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7A26-E73C-4CCC-00CE-CFF7BA9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FB6-EEC3-1D09-9A62-26BF19E8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EE88D-798E-3CF8-E5EB-17E4235D0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B7812-058E-43FB-787A-2BAE4B6D4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6A87-ADAA-3F89-0206-81F31BC1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D1F0-03FA-A06B-3923-68CF47FC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A02D-C722-9ECD-0EAC-255EDECF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AD3E-E7DA-DCF6-190E-3FB723D2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93DE-F423-8746-A571-7879A86C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0041-66C2-3715-2C27-C0F1C9526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FE04-DFC6-1443-9F34-35F82C8C6346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2D65-B3B7-BA67-4196-DF11928C3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BB79-14D4-2A2C-6D63-0B968E705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8972-50AC-B842-B6B4-ADA96ED8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3F5C-BDA5-FA22-9457-82658E712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3747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2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569FD-7145-CDE1-4B77-ECBC31095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i="0" dirty="0">
                <a:solidFill>
                  <a:srgbClr val="3747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Solar Winds Breach Case Study</a:t>
            </a:r>
          </a:p>
          <a:p>
            <a:endParaRPr lang="en-GB" b="1" dirty="0">
              <a:solidFill>
                <a:srgbClr val="3747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i="0" dirty="0">
              <a:solidFill>
                <a:srgbClr val="37474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u="sng" dirty="0">
                <a:solidFill>
                  <a:srgbClr val="3747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NASSER Al-NAIMI</a:t>
            </a:r>
            <a:endParaRPr lang="en-GB" b="1" i="0" u="sng" dirty="0">
              <a:solidFill>
                <a:srgbClr val="37474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452B-7B2A-3CA7-D549-547E96B1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Introduction to the SolarWinds Breach and the Cyber Kill Chain</a:t>
            </a:r>
            <a:r>
              <a:rPr lang="en-GB" sz="1000" dirty="0">
                <a:effectLst/>
              </a:rPr>
              <a:t> </a:t>
            </a:r>
            <a:br>
              <a:rPr lang="en-GB" sz="1000" dirty="0">
                <a:effectLst/>
              </a:rPr>
            </a:br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SolarWinds Breach: A Cyber Kill Chain Perspective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14F-1AEA-EC03-1CE9-62FB5D8A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rtl="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SolarWinds breach, a sophisticated and targeted cyber espionage campaign, impacted numerous government agencies and private organizations.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Cyber Kill Chain framework, developed by Lockheed Martin, provides a methodology for identifying and preventing cyber intrusions.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Applying the Cyber Kill Chain to the SolarWinds breach helps us to understand the attack sequence and identify potential points of intervention.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aid suggestion: A simplified graphic of the Cyber Kill Chain flowchart with a brief descriptor for each phase.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36EB-F323-475B-1A94-6208471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Analysis of the SolarWinds Exploit Using the Cyber Kill Chain</a:t>
            </a:r>
            <a:r>
              <a:rPr lang="en-GB" sz="1000" dirty="0">
                <a:effectLst/>
              </a:rPr>
              <a:t> </a:t>
            </a:r>
            <a:br>
              <a:rPr lang="en-GB" sz="1000" dirty="0">
                <a:effectLst/>
              </a:rPr>
            </a:b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Cyber Kill Chain: SolarWinds Breach Analysis</a:t>
            </a:r>
            <a:r>
              <a:rPr lang="en-GB" sz="1000" dirty="0">
                <a:effectLst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4917-AE93-A10A-C539-7133DA1C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825625"/>
            <a:ext cx="10693400" cy="4667250"/>
          </a:xfrm>
        </p:spPr>
        <p:txBody>
          <a:bodyPr>
            <a:noAutofit/>
          </a:bodyPr>
          <a:lstStyle/>
          <a:p>
            <a:pPr marL="342900" lvl="0" indent="-342900" rtl="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Reconnaissance: Attackers profiled SolarWinds, understanding their software development and update mechanisms.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Weaponization: The attackers crafted a malicious code, Sunburst backdoor, which was inserted into the Orion software updates.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Delivery: This </a:t>
            </a:r>
            <a:r>
              <a:rPr lang="en-GB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trojanized</a:t>
            </a: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update was distributed to approximately 18,000 customers, camouflaged as a legitimate software update.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Exploitation: Upon installation, the backdoor allowed attackers’ remote access to the victims' networks.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Installation: The attackers established a foothold in the infected networks, allowing for persistent access.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Command &amp; Control: The compromised systems communicated with attacker-controlled servers for further instructions and data exfiltration.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 on Objectives: The attackers targeted and extracted sensitive data from the victims' networks.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aid suggestion: A table mapping each phase of the Cyber Kill Chain to the corresponding actions in the SolarWinds breach.</a:t>
            </a:r>
          </a:p>
        </p:txBody>
      </p:sp>
    </p:spTree>
    <p:extLst>
      <p:ext uri="{BB962C8B-B14F-4D97-AF65-F5344CB8AC3E}">
        <p14:creationId xmlns:p14="http://schemas.microsoft.com/office/powerpoint/2010/main" val="15852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4B3D-9B44-BB65-6442-2019D1D2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GB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Mitigation Strategies for Each Phase</a:t>
            </a:r>
            <a:br>
              <a:rPr lang="en-GB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Proactive Defences: Mitigating the Risks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1B44-B8EA-EC5E-AC07-07378B03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rtl="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7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Reconnaissance: Employ network segmentation and limit publicly available information.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7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Weaponization: Conduct rigorous code auditing and implement software signing processes.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7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Delivery: Utilize digital signature validation and secure software update mechanisms.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7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Exploitation: Apply a robust patch management strategy and utilize advanced threat detection systems.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7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Installation: Harden systems against unauthorized changes and use endpoint detection and response (EDR) solutions.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7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Command &amp; Control: Monitor and filter outbound network traffic to identify unauthorized communications.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7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 on Objectives: Implement data loss prevention (DLP) strategies and encrypt sensitive data.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7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aid suggestion: Icons representing each mitigation strategy alongside the text.</a:t>
            </a:r>
          </a:p>
        </p:txBody>
      </p:sp>
    </p:spTree>
    <p:extLst>
      <p:ext uri="{BB962C8B-B14F-4D97-AF65-F5344CB8AC3E}">
        <p14:creationId xmlns:p14="http://schemas.microsoft.com/office/powerpoint/2010/main" val="331105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49F-E336-1406-A0E2-F13C10D8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5000"/>
              </a:lnSpc>
            </a:pPr>
            <a:r>
              <a:rPr lang="en-GB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to Use in Each Phase and Their Effectiveness</a:t>
            </a:r>
            <a:b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Technological Arsenal: Tools for Each Kill Chain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F2D8-FC65-9302-28F0-EB4406E3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rtl="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Reconnaissance: Deploy SIEM for anomaly detection and intrusion detection systems for early warning.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Weaponization: Use static code analysis tools to scan for unauthorized code changes.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Delivery: Implement advanced email gateways and application whitelisting to prevent malicious software execution.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Exploitation: Utilize vulnerability scanners and endpoint protection to block known exploit techniques.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Installation: Leverage configuration management for system integrity and EDR for real-time monitoring.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Command &amp; Control: Employ network traffic analysis tools and DNS filtering to interrupt C2 communications.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 on Objectives: Use DLP tools to monitor data exfiltration attempts and encryption to safeguard data.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aid suggestion: A flow diagram or chart showing each tool next to its respective phase, possibly with effectiveness ratings or key benefits.</a:t>
            </a:r>
          </a:p>
        </p:txBody>
      </p:sp>
    </p:spTree>
    <p:extLst>
      <p:ext uri="{BB962C8B-B14F-4D97-AF65-F5344CB8AC3E}">
        <p14:creationId xmlns:p14="http://schemas.microsoft.com/office/powerpoint/2010/main" val="52053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AC81FE7-BD63-CF4D-ADAB-0AE534600B86}" vid="{64218C1E-7A01-1143-B05E-047DA9E08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558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Unit 2 Seminar</vt:lpstr>
      <vt:lpstr>Introduction to the SolarWinds Breach and the Cyber Kill Chain  The SolarWinds Breach: A Cyber Kill Chain Perspective</vt:lpstr>
      <vt:lpstr>Analysis of the SolarWinds Exploit Using the Cyber Kill Chain  Cyber Kill Chain: SolarWinds Breach Analysis </vt:lpstr>
      <vt:lpstr>Mitigation Strategies for Each Phase Proactive Defences: Mitigating the Risks</vt:lpstr>
      <vt:lpstr>Tools to Use in Each Phase and Their Effectiveness Technological Arsenal: Tools for Each Kill Chain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Seminar</dc:title>
  <dc:creator>Al-Naimi, Nasser</dc:creator>
  <cp:lastModifiedBy>Al-Naimi, Nasser</cp:lastModifiedBy>
  <cp:revision>2</cp:revision>
  <dcterms:created xsi:type="dcterms:W3CDTF">2024-02-09T11:12:58Z</dcterms:created>
  <dcterms:modified xsi:type="dcterms:W3CDTF">2024-02-09T11:31:58Z</dcterms:modified>
</cp:coreProperties>
</file>