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70"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3"/>
    <p:restoredTop sz="77321"/>
  </p:normalViewPr>
  <p:slideViewPr>
    <p:cSldViewPr snapToGrid="0" snapToObjects="1">
      <p:cViewPr varScale="1">
        <p:scale>
          <a:sx n="100" d="100"/>
          <a:sy n="100" d="100"/>
        </p:scale>
        <p:origin x="1912" y="16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7" d="100"/>
          <a:sy n="117" d="100"/>
        </p:scale>
        <p:origin x="420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90A992-C732-41CD-B3E6-9B971CFE5A8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44B623-715D-482D-B6CA-4738F253C2BA}">
      <dgm:prSet/>
      <dgm:spPr/>
      <dgm:t>
        <a:bodyPr/>
        <a:lstStyle/>
        <a:p>
          <a:pPr>
            <a:lnSpc>
              <a:spcPct val="100000"/>
            </a:lnSpc>
          </a:pPr>
          <a:r>
            <a:rPr lang="en-GB" b="0" i="0" dirty="0"/>
            <a:t>Overview of the Research Proposal</a:t>
          </a:r>
          <a:endParaRPr lang="en-US" dirty="0"/>
        </a:p>
      </dgm:t>
    </dgm:pt>
    <dgm:pt modelId="{F321E3F4-5DF4-48EA-8D0A-B8863EE8E897}" type="parTrans" cxnId="{F25FE838-E044-4EA7-8A45-70C554AED398}">
      <dgm:prSet/>
      <dgm:spPr/>
      <dgm:t>
        <a:bodyPr/>
        <a:lstStyle/>
        <a:p>
          <a:endParaRPr lang="en-US"/>
        </a:p>
      </dgm:t>
    </dgm:pt>
    <dgm:pt modelId="{153B039E-CCE2-45CF-B599-7B9E180DA2DA}" type="sibTrans" cxnId="{F25FE838-E044-4EA7-8A45-70C554AED398}">
      <dgm:prSet/>
      <dgm:spPr/>
      <dgm:t>
        <a:bodyPr/>
        <a:lstStyle/>
        <a:p>
          <a:endParaRPr lang="en-US"/>
        </a:p>
      </dgm:t>
    </dgm:pt>
    <dgm:pt modelId="{385F0766-1122-46B4-8ABE-9D27BD5FCA1F}">
      <dgm:prSet/>
      <dgm:spPr/>
      <dgm:t>
        <a:bodyPr/>
        <a:lstStyle/>
        <a:p>
          <a:pPr>
            <a:lnSpc>
              <a:spcPct val="100000"/>
            </a:lnSpc>
          </a:pPr>
          <a:r>
            <a:rPr lang="en-GB" b="0" i="0" dirty="0"/>
            <a:t>Significance of Large Language Models (LLMs) in Healthcare</a:t>
          </a:r>
          <a:endParaRPr lang="en-US" dirty="0"/>
        </a:p>
      </dgm:t>
    </dgm:pt>
    <dgm:pt modelId="{03CE2465-B903-42BA-9954-46E362CF6618}" type="parTrans" cxnId="{206738DE-823A-41DD-920A-F78FD25DFD9B}">
      <dgm:prSet/>
      <dgm:spPr/>
      <dgm:t>
        <a:bodyPr/>
        <a:lstStyle/>
        <a:p>
          <a:endParaRPr lang="en-US"/>
        </a:p>
      </dgm:t>
    </dgm:pt>
    <dgm:pt modelId="{52E10497-99A0-4062-B8E1-293A34EAB515}" type="sibTrans" cxnId="{206738DE-823A-41DD-920A-F78FD25DFD9B}">
      <dgm:prSet/>
      <dgm:spPr/>
      <dgm:t>
        <a:bodyPr/>
        <a:lstStyle/>
        <a:p>
          <a:endParaRPr lang="en-US"/>
        </a:p>
      </dgm:t>
    </dgm:pt>
    <dgm:pt modelId="{65104893-9C95-47DD-BF8F-6ECDC50304D0}">
      <dgm:prSet/>
      <dgm:spPr/>
      <dgm:t>
        <a:bodyPr/>
        <a:lstStyle/>
        <a:p>
          <a:pPr>
            <a:lnSpc>
              <a:spcPct val="100000"/>
            </a:lnSpc>
          </a:pPr>
          <a:r>
            <a:rPr lang="en-GB" b="0" i="0"/>
            <a:t>Data complexity and volume challenges</a:t>
          </a:r>
          <a:endParaRPr lang="en-US"/>
        </a:p>
      </dgm:t>
    </dgm:pt>
    <dgm:pt modelId="{8E98A753-9794-435C-8181-EE4BA30C27A3}" type="parTrans" cxnId="{57F85958-88B0-4028-966C-2725B1A8F9E5}">
      <dgm:prSet/>
      <dgm:spPr/>
      <dgm:t>
        <a:bodyPr/>
        <a:lstStyle/>
        <a:p>
          <a:endParaRPr lang="en-US"/>
        </a:p>
      </dgm:t>
    </dgm:pt>
    <dgm:pt modelId="{4844A4A8-63F6-4F73-B78A-ED220C74BF77}" type="sibTrans" cxnId="{57F85958-88B0-4028-966C-2725B1A8F9E5}">
      <dgm:prSet/>
      <dgm:spPr/>
      <dgm:t>
        <a:bodyPr/>
        <a:lstStyle/>
        <a:p>
          <a:endParaRPr lang="en-US"/>
        </a:p>
      </dgm:t>
    </dgm:pt>
    <dgm:pt modelId="{F96CF281-911B-4124-B2EE-9566EA61D90E}">
      <dgm:prSet/>
      <dgm:spPr/>
      <dgm:t>
        <a:bodyPr/>
        <a:lstStyle/>
        <a:p>
          <a:pPr>
            <a:lnSpc>
              <a:spcPct val="100000"/>
            </a:lnSpc>
          </a:pPr>
          <a:r>
            <a:rPr lang="en-GB" b="0" i="0"/>
            <a:t>Potential benefits of LLMs</a:t>
          </a:r>
          <a:endParaRPr lang="en-US"/>
        </a:p>
      </dgm:t>
    </dgm:pt>
    <dgm:pt modelId="{0B23CC44-F54C-4CD1-A591-FB05F6B6CB65}" type="parTrans" cxnId="{507BC103-DEF3-48D3-8144-D4CA41B348C1}">
      <dgm:prSet/>
      <dgm:spPr/>
      <dgm:t>
        <a:bodyPr/>
        <a:lstStyle/>
        <a:p>
          <a:endParaRPr lang="en-US"/>
        </a:p>
      </dgm:t>
    </dgm:pt>
    <dgm:pt modelId="{5AE66ACB-DCC4-48EC-8FB1-D538C25EDA94}" type="sibTrans" cxnId="{507BC103-DEF3-48D3-8144-D4CA41B348C1}">
      <dgm:prSet/>
      <dgm:spPr/>
      <dgm:t>
        <a:bodyPr/>
        <a:lstStyle/>
        <a:p>
          <a:endParaRPr lang="en-US"/>
        </a:p>
      </dgm:t>
    </dgm:pt>
    <dgm:pt modelId="{016F9B9B-EA63-45F0-9E61-C57CF586BC7F}">
      <dgm:prSet/>
      <dgm:spPr/>
      <dgm:t>
        <a:bodyPr/>
        <a:lstStyle/>
        <a:p>
          <a:pPr>
            <a:lnSpc>
              <a:spcPct val="100000"/>
            </a:lnSpc>
          </a:pPr>
          <a:r>
            <a:rPr lang="en-GB" b="0" i="0"/>
            <a:t>Research Focus Areas</a:t>
          </a:r>
          <a:endParaRPr lang="en-US"/>
        </a:p>
      </dgm:t>
    </dgm:pt>
    <dgm:pt modelId="{23D9D55A-7D5A-4D69-B5D1-F426D31B761B}" type="parTrans" cxnId="{BE454A27-3B81-4B04-B40B-2D2FF732B3BA}">
      <dgm:prSet/>
      <dgm:spPr/>
      <dgm:t>
        <a:bodyPr/>
        <a:lstStyle/>
        <a:p>
          <a:endParaRPr lang="en-US"/>
        </a:p>
      </dgm:t>
    </dgm:pt>
    <dgm:pt modelId="{432F058C-0CA1-4BB8-956D-53ABB96DC7BE}" type="sibTrans" cxnId="{BE454A27-3B81-4B04-B40B-2D2FF732B3BA}">
      <dgm:prSet/>
      <dgm:spPr/>
      <dgm:t>
        <a:bodyPr/>
        <a:lstStyle/>
        <a:p>
          <a:endParaRPr lang="en-US"/>
        </a:p>
      </dgm:t>
    </dgm:pt>
    <dgm:pt modelId="{957851E6-C4A3-4AF3-86A3-F261EA6D93B0}">
      <dgm:prSet/>
      <dgm:spPr/>
      <dgm:t>
        <a:bodyPr/>
        <a:lstStyle/>
        <a:p>
          <a:pPr>
            <a:lnSpc>
              <a:spcPct val="100000"/>
            </a:lnSpc>
          </a:pPr>
          <a:r>
            <a:rPr lang="en-GB" b="0" i="0"/>
            <a:t>Predictive analytics</a:t>
          </a:r>
          <a:endParaRPr lang="en-US"/>
        </a:p>
      </dgm:t>
    </dgm:pt>
    <dgm:pt modelId="{89ABD66A-8AB7-462D-8148-2D8475D25B3E}" type="parTrans" cxnId="{F50FC1CF-8710-4855-AD17-D4410E7CFBA5}">
      <dgm:prSet/>
      <dgm:spPr/>
      <dgm:t>
        <a:bodyPr/>
        <a:lstStyle/>
        <a:p>
          <a:endParaRPr lang="en-US"/>
        </a:p>
      </dgm:t>
    </dgm:pt>
    <dgm:pt modelId="{BDF841D2-8B97-4926-BFC6-72E6087272A5}" type="sibTrans" cxnId="{F50FC1CF-8710-4855-AD17-D4410E7CFBA5}">
      <dgm:prSet/>
      <dgm:spPr/>
      <dgm:t>
        <a:bodyPr/>
        <a:lstStyle/>
        <a:p>
          <a:endParaRPr lang="en-US"/>
        </a:p>
      </dgm:t>
    </dgm:pt>
    <dgm:pt modelId="{EC8608E8-E8C8-4029-B1A3-A704D8546613}">
      <dgm:prSet/>
      <dgm:spPr/>
      <dgm:t>
        <a:bodyPr/>
        <a:lstStyle/>
        <a:p>
          <a:pPr>
            <a:lnSpc>
              <a:spcPct val="100000"/>
            </a:lnSpc>
          </a:pPr>
          <a:r>
            <a:rPr lang="en-GB" b="0" i="0"/>
            <a:t>Patient data processing</a:t>
          </a:r>
          <a:endParaRPr lang="en-US"/>
        </a:p>
      </dgm:t>
    </dgm:pt>
    <dgm:pt modelId="{EB42EAF9-A276-47F8-AC5B-219F46A91350}" type="parTrans" cxnId="{25AA9B30-6D66-4E09-BC16-026827DDFE7A}">
      <dgm:prSet/>
      <dgm:spPr/>
      <dgm:t>
        <a:bodyPr/>
        <a:lstStyle/>
        <a:p>
          <a:endParaRPr lang="en-US"/>
        </a:p>
      </dgm:t>
    </dgm:pt>
    <dgm:pt modelId="{8D47D2F7-9D52-4CA2-9703-135F29E63823}" type="sibTrans" cxnId="{25AA9B30-6D66-4E09-BC16-026827DDFE7A}">
      <dgm:prSet/>
      <dgm:spPr/>
      <dgm:t>
        <a:bodyPr/>
        <a:lstStyle/>
        <a:p>
          <a:endParaRPr lang="en-US"/>
        </a:p>
      </dgm:t>
    </dgm:pt>
    <dgm:pt modelId="{AE878998-03F9-4C91-9D27-4AB8A0CF26D3}">
      <dgm:prSet/>
      <dgm:spPr/>
      <dgm:t>
        <a:bodyPr/>
        <a:lstStyle/>
        <a:p>
          <a:pPr>
            <a:lnSpc>
              <a:spcPct val="100000"/>
            </a:lnSpc>
          </a:pPr>
          <a:r>
            <a:rPr lang="en-GB" b="0" i="0"/>
            <a:t>Clinical decision-making</a:t>
          </a:r>
          <a:endParaRPr lang="en-US"/>
        </a:p>
      </dgm:t>
    </dgm:pt>
    <dgm:pt modelId="{4108D93A-B547-426A-AE89-8BAD0F801463}" type="parTrans" cxnId="{8DE28F5C-A5F9-4D9E-9EAA-B58D3CA9D2F6}">
      <dgm:prSet/>
      <dgm:spPr/>
      <dgm:t>
        <a:bodyPr/>
        <a:lstStyle/>
        <a:p>
          <a:endParaRPr lang="en-US"/>
        </a:p>
      </dgm:t>
    </dgm:pt>
    <dgm:pt modelId="{CA89EA86-4731-4619-B74D-FCA3337A99C5}" type="sibTrans" cxnId="{8DE28F5C-A5F9-4D9E-9EAA-B58D3CA9D2F6}">
      <dgm:prSet/>
      <dgm:spPr/>
      <dgm:t>
        <a:bodyPr/>
        <a:lstStyle/>
        <a:p>
          <a:endParaRPr lang="en-US"/>
        </a:p>
      </dgm:t>
    </dgm:pt>
    <dgm:pt modelId="{77101DD6-BFA5-41BA-A250-538BBD709AD1}" type="pres">
      <dgm:prSet presAssocID="{EF90A992-C732-41CD-B3E6-9B971CFE5A87}" presName="root" presStyleCnt="0">
        <dgm:presLayoutVars>
          <dgm:dir/>
          <dgm:resizeHandles val="exact"/>
        </dgm:presLayoutVars>
      </dgm:prSet>
      <dgm:spPr/>
    </dgm:pt>
    <dgm:pt modelId="{297765D6-DFA3-48B1-A828-06951D4FAB19}" type="pres">
      <dgm:prSet presAssocID="{2244B623-715D-482D-B6CA-4738F253C2BA}" presName="compNode" presStyleCnt="0"/>
      <dgm:spPr/>
    </dgm:pt>
    <dgm:pt modelId="{DE08A7CF-4218-435B-AE5A-370ACE5B7DA7}" type="pres">
      <dgm:prSet presAssocID="{2244B623-715D-482D-B6CA-4738F253C2BA}" presName="bgRect" presStyleLbl="bgShp" presStyleIdx="0" presStyleCnt="3"/>
      <dgm:spPr/>
    </dgm:pt>
    <dgm:pt modelId="{CBE7C2E9-D759-460A-B162-FEB3D2CA5988}" type="pres">
      <dgm:prSet presAssocID="{2244B623-715D-482D-B6CA-4738F253C2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8B7660A2-D6BC-40A1-A893-7751575778E3}" type="pres">
      <dgm:prSet presAssocID="{2244B623-715D-482D-B6CA-4738F253C2BA}" presName="spaceRect" presStyleCnt="0"/>
      <dgm:spPr/>
    </dgm:pt>
    <dgm:pt modelId="{2FDC6CBA-E07F-45BA-97B0-EE73524F0FFB}" type="pres">
      <dgm:prSet presAssocID="{2244B623-715D-482D-B6CA-4738F253C2BA}" presName="parTx" presStyleLbl="revTx" presStyleIdx="0" presStyleCnt="5">
        <dgm:presLayoutVars>
          <dgm:chMax val="0"/>
          <dgm:chPref val="0"/>
        </dgm:presLayoutVars>
      </dgm:prSet>
      <dgm:spPr/>
    </dgm:pt>
    <dgm:pt modelId="{42DCAAA2-DC51-467D-99DF-C69E2C1C5BCB}" type="pres">
      <dgm:prSet presAssocID="{153B039E-CCE2-45CF-B599-7B9E180DA2DA}" presName="sibTrans" presStyleCnt="0"/>
      <dgm:spPr/>
    </dgm:pt>
    <dgm:pt modelId="{ABF9FAE4-C7D6-47EA-8300-CEF8BC59481D}" type="pres">
      <dgm:prSet presAssocID="{385F0766-1122-46B4-8ABE-9D27BD5FCA1F}" presName="compNode" presStyleCnt="0"/>
      <dgm:spPr/>
    </dgm:pt>
    <dgm:pt modelId="{EEE8944B-B3FE-453E-B108-4238FAD184BE}" type="pres">
      <dgm:prSet presAssocID="{385F0766-1122-46B4-8ABE-9D27BD5FCA1F}" presName="bgRect" presStyleLbl="bgShp" presStyleIdx="1" presStyleCnt="3"/>
      <dgm:spPr/>
    </dgm:pt>
    <dgm:pt modelId="{6D029193-09B2-40BE-A5C6-4E95C3B15175}" type="pres">
      <dgm:prSet presAssocID="{385F0766-1122-46B4-8ABE-9D27BD5FCA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24A7D56D-C924-4567-B57A-358AE7B19A2D}" type="pres">
      <dgm:prSet presAssocID="{385F0766-1122-46B4-8ABE-9D27BD5FCA1F}" presName="spaceRect" presStyleCnt="0"/>
      <dgm:spPr/>
    </dgm:pt>
    <dgm:pt modelId="{FE4F4457-FED3-4256-880C-8CE8529640A9}" type="pres">
      <dgm:prSet presAssocID="{385F0766-1122-46B4-8ABE-9D27BD5FCA1F}" presName="parTx" presStyleLbl="revTx" presStyleIdx="1" presStyleCnt="5">
        <dgm:presLayoutVars>
          <dgm:chMax val="0"/>
          <dgm:chPref val="0"/>
        </dgm:presLayoutVars>
      </dgm:prSet>
      <dgm:spPr/>
    </dgm:pt>
    <dgm:pt modelId="{28B47BAD-D30C-4290-93E0-77FBA795F353}" type="pres">
      <dgm:prSet presAssocID="{385F0766-1122-46B4-8ABE-9D27BD5FCA1F}" presName="desTx" presStyleLbl="revTx" presStyleIdx="2" presStyleCnt="5">
        <dgm:presLayoutVars/>
      </dgm:prSet>
      <dgm:spPr/>
    </dgm:pt>
    <dgm:pt modelId="{48BAA0D8-EDBD-4104-98D4-F6B3EDB0FB7D}" type="pres">
      <dgm:prSet presAssocID="{52E10497-99A0-4062-B8E1-293A34EAB515}" presName="sibTrans" presStyleCnt="0"/>
      <dgm:spPr/>
    </dgm:pt>
    <dgm:pt modelId="{43D59BE2-B8DE-4B39-B135-1570568C06B8}" type="pres">
      <dgm:prSet presAssocID="{016F9B9B-EA63-45F0-9E61-C57CF586BC7F}" presName="compNode" presStyleCnt="0"/>
      <dgm:spPr/>
    </dgm:pt>
    <dgm:pt modelId="{D31E0B6B-61E8-4F1B-AC50-637925E0DEBF}" type="pres">
      <dgm:prSet presAssocID="{016F9B9B-EA63-45F0-9E61-C57CF586BC7F}" presName="bgRect" presStyleLbl="bgShp" presStyleIdx="2" presStyleCnt="3"/>
      <dgm:spPr/>
    </dgm:pt>
    <dgm:pt modelId="{680C468C-8AB2-47D0-A21B-CEBB7D28F43E}" type="pres">
      <dgm:prSet presAssocID="{016F9B9B-EA63-45F0-9E61-C57CF586BC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03AD2DF3-063D-49E7-8E91-60F29774EF71}" type="pres">
      <dgm:prSet presAssocID="{016F9B9B-EA63-45F0-9E61-C57CF586BC7F}" presName="spaceRect" presStyleCnt="0"/>
      <dgm:spPr/>
    </dgm:pt>
    <dgm:pt modelId="{9B07AF35-8294-43C7-B30B-D6D27E4CD7AE}" type="pres">
      <dgm:prSet presAssocID="{016F9B9B-EA63-45F0-9E61-C57CF586BC7F}" presName="parTx" presStyleLbl="revTx" presStyleIdx="3" presStyleCnt="5">
        <dgm:presLayoutVars>
          <dgm:chMax val="0"/>
          <dgm:chPref val="0"/>
        </dgm:presLayoutVars>
      </dgm:prSet>
      <dgm:spPr/>
    </dgm:pt>
    <dgm:pt modelId="{CDCBF472-5C9B-42E1-8D5E-8E82612518A0}" type="pres">
      <dgm:prSet presAssocID="{016F9B9B-EA63-45F0-9E61-C57CF586BC7F}" presName="desTx" presStyleLbl="revTx" presStyleIdx="4" presStyleCnt="5">
        <dgm:presLayoutVars/>
      </dgm:prSet>
      <dgm:spPr/>
    </dgm:pt>
  </dgm:ptLst>
  <dgm:cxnLst>
    <dgm:cxn modelId="{507BC103-DEF3-48D3-8144-D4CA41B348C1}" srcId="{385F0766-1122-46B4-8ABE-9D27BD5FCA1F}" destId="{F96CF281-911B-4124-B2EE-9566EA61D90E}" srcOrd="1" destOrd="0" parTransId="{0B23CC44-F54C-4CD1-A591-FB05F6B6CB65}" sibTransId="{5AE66ACB-DCC4-48EC-8FB1-D538C25EDA94}"/>
    <dgm:cxn modelId="{BE454A27-3B81-4B04-B40B-2D2FF732B3BA}" srcId="{EF90A992-C732-41CD-B3E6-9B971CFE5A87}" destId="{016F9B9B-EA63-45F0-9E61-C57CF586BC7F}" srcOrd="2" destOrd="0" parTransId="{23D9D55A-7D5A-4D69-B5D1-F426D31B761B}" sibTransId="{432F058C-0CA1-4BB8-956D-53ABB96DC7BE}"/>
    <dgm:cxn modelId="{25AA9B30-6D66-4E09-BC16-026827DDFE7A}" srcId="{016F9B9B-EA63-45F0-9E61-C57CF586BC7F}" destId="{EC8608E8-E8C8-4029-B1A3-A704D8546613}" srcOrd="1" destOrd="0" parTransId="{EB42EAF9-A276-47F8-AC5B-219F46A91350}" sibTransId="{8D47D2F7-9D52-4CA2-9703-135F29E63823}"/>
    <dgm:cxn modelId="{F25FE838-E044-4EA7-8A45-70C554AED398}" srcId="{EF90A992-C732-41CD-B3E6-9B971CFE5A87}" destId="{2244B623-715D-482D-B6CA-4738F253C2BA}" srcOrd="0" destOrd="0" parTransId="{F321E3F4-5DF4-48EA-8D0A-B8863EE8E897}" sibTransId="{153B039E-CCE2-45CF-B599-7B9E180DA2DA}"/>
    <dgm:cxn modelId="{91364F40-E2AF-46C2-ACAC-00E4033B2D92}" type="presOf" srcId="{AE878998-03F9-4C91-9D27-4AB8A0CF26D3}" destId="{CDCBF472-5C9B-42E1-8D5E-8E82612518A0}" srcOrd="0" destOrd="2" presId="urn:microsoft.com/office/officeart/2018/2/layout/IconVerticalSolidList"/>
    <dgm:cxn modelId="{1E9B9043-50B1-4BF0-AC4C-0D2A8D6DBFD4}" type="presOf" srcId="{F96CF281-911B-4124-B2EE-9566EA61D90E}" destId="{28B47BAD-D30C-4290-93E0-77FBA795F353}" srcOrd="0" destOrd="1" presId="urn:microsoft.com/office/officeart/2018/2/layout/IconVerticalSolidList"/>
    <dgm:cxn modelId="{9BC91944-A6EF-4791-AB8F-31A257709A38}" type="presOf" srcId="{EC8608E8-E8C8-4029-B1A3-A704D8546613}" destId="{CDCBF472-5C9B-42E1-8D5E-8E82612518A0}" srcOrd="0" destOrd="1" presId="urn:microsoft.com/office/officeart/2018/2/layout/IconVerticalSolidList"/>
    <dgm:cxn modelId="{57F85958-88B0-4028-966C-2725B1A8F9E5}" srcId="{385F0766-1122-46B4-8ABE-9D27BD5FCA1F}" destId="{65104893-9C95-47DD-BF8F-6ECDC50304D0}" srcOrd="0" destOrd="0" parTransId="{8E98A753-9794-435C-8181-EE4BA30C27A3}" sibTransId="{4844A4A8-63F6-4F73-B78A-ED220C74BF77}"/>
    <dgm:cxn modelId="{9DF45759-E9C7-4CFF-AE59-4483C1997DC7}" type="presOf" srcId="{016F9B9B-EA63-45F0-9E61-C57CF586BC7F}" destId="{9B07AF35-8294-43C7-B30B-D6D27E4CD7AE}" srcOrd="0" destOrd="0" presId="urn:microsoft.com/office/officeart/2018/2/layout/IconVerticalSolidList"/>
    <dgm:cxn modelId="{8DE28F5C-A5F9-4D9E-9EAA-B58D3CA9D2F6}" srcId="{016F9B9B-EA63-45F0-9E61-C57CF586BC7F}" destId="{AE878998-03F9-4C91-9D27-4AB8A0CF26D3}" srcOrd="2" destOrd="0" parTransId="{4108D93A-B547-426A-AE89-8BAD0F801463}" sibTransId="{CA89EA86-4731-4619-B74D-FCA3337A99C5}"/>
    <dgm:cxn modelId="{8E7493A4-E731-4DCC-A986-5C5046DBEE3B}" type="presOf" srcId="{385F0766-1122-46B4-8ABE-9D27BD5FCA1F}" destId="{FE4F4457-FED3-4256-880C-8CE8529640A9}" srcOrd="0" destOrd="0" presId="urn:microsoft.com/office/officeart/2018/2/layout/IconVerticalSolidList"/>
    <dgm:cxn modelId="{8B3D81AC-CCF8-4B27-8F28-B16A9C0EB487}" type="presOf" srcId="{65104893-9C95-47DD-BF8F-6ECDC50304D0}" destId="{28B47BAD-D30C-4290-93E0-77FBA795F353}" srcOrd="0" destOrd="0" presId="urn:microsoft.com/office/officeart/2018/2/layout/IconVerticalSolidList"/>
    <dgm:cxn modelId="{BE2149B7-FAA9-4A3E-929B-A4ACAA3E086E}" type="presOf" srcId="{EF90A992-C732-41CD-B3E6-9B971CFE5A87}" destId="{77101DD6-BFA5-41BA-A250-538BBD709AD1}" srcOrd="0" destOrd="0" presId="urn:microsoft.com/office/officeart/2018/2/layout/IconVerticalSolidList"/>
    <dgm:cxn modelId="{F50FC1CF-8710-4855-AD17-D4410E7CFBA5}" srcId="{016F9B9B-EA63-45F0-9E61-C57CF586BC7F}" destId="{957851E6-C4A3-4AF3-86A3-F261EA6D93B0}" srcOrd="0" destOrd="0" parTransId="{89ABD66A-8AB7-462D-8148-2D8475D25B3E}" sibTransId="{BDF841D2-8B97-4926-BFC6-72E6087272A5}"/>
    <dgm:cxn modelId="{206738DE-823A-41DD-920A-F78FD25DFD9B}" srcId="{EF90A992-C732-41CD-B3E6-9B971CFE5A87}" destId="{385F0766-1122-46B4-8ABE-9D27BD5FCA1F}" srcOrd="1" destOrd="0" parTransId="{03CE2465-B903-42BA-9954-46E362CF6618}" sibTransId="{52E10497-99A0-4062-B8E1-293A34EAB515}"/>
    <dgm:cxn modelId="{81B8F7DF-2B58-4E4F-8996-F6A9D11627B1}" type="presOf" srcId="{2244B623-715D-482D-B6CA-4738F253C2BA}" destId="{2FDC6CBA-E07F-45BA-97B0-EE73524F0FFB}" srcOrd="0" destOrd="0" presId="urn:microsoft.com/office/officeart/2018/2/layout/IconVerticalSolidList"/>
    <dgm:cxn modelId="{4C91E4F1-3439-4414-BA41-8EE030D9D9EF}" type="presOf" srcId="{957851E6-C4A3-4AF3-86A3-F261EA6D93B0}" destId="{CDCBF472-5C9B-42E1-8D5E-8E82612518A0}" srcOrd="0" destOrd="0" presId="urn:microsoft.com/office/officeart/2018/2/layout/IconVerticalSolidList"/>
    <dgm:cxn modelId="{CE5D6631-8A2D-4702-B60F-D00B3B205FC7}" type="presParOf" srcId="{77101DD6-BFA5-41BA-A250-538BBD709AD1}" destId="{297765D6-DFA3-48B1-A828-06951D4FAB19}" srcOrd="0" destOrd="0" presId="urn:microsoft.com/office/officeart/2018/2/layout/IconVerticalSolidList"/>
    <dgm:cxn modelId="{6B9B7089-08DC-403B-913A-4C3D07D5E502}" type="presParOf" srcId="{297765D6-DFA3-48B1-A828-06951D4FAB19}" destId="{DE08A7CF-4218-435B-AE5A-370ACE5B7DA7}" srcOrd="0" destOrd="0" presId="urn:microsoft.com/office/officeart/2018/2/layout/IconVerticalSolidList"/>
    <dgm:cxn modelId="{9121E0DD-C633-4879-B7AC-97FDF1A15D98}" type="presParOf" srcId="{297765D6-DFA3-48B1-A828-06951D4FAB19}" destId="{CBE7C2E9-D759-460A-B162-FEB3D2CA5988}" srcOrd="1" destOrd="0" presId="urn:microsoft.com/office/officeart/2018/2/layout/IconVerticalSolidList"/>
    <dgm:cxn modelId="{100D4E10-703F-4588-977B-14E75516FE8C}" type="presParOf" srcId="{297765D6-DFA3-48B1-A828-06951D4FAB19}" destId="{8B7660A2-D6BC-40A1-A893-7751575778E3}" srcOrd="2" destOrd="0" presId="urn:microsoft.com/office/officeart/2018/2/layout/IconVerticalSolidList"/>
    <dgm:cxn modelId="{2532C2E2-DD38-4E7E-BDA9-9C9F536F98C6}" type="presParOf" srcId="{297765D6-DFA3-48B1-A828-06951D4FAB19}" destId="{2FDC6CBA-E07F-45BA-97B0-EE73524F0FFB}" srcOrd="3" destOrd="0" presId="urn:microsoft.com/office/officeart/2018/2/layout/IconVerticalSolidList"/>
    <dgm:cxn modelId="{CCFAD5BB-B7A4-4472-9FAE-B334B1C13525}" type="presParOf" srcId="{77101DD6-BFA5-41BA-A250-538BBD709AD1}" destId="{42DCAAA2-DC51-467D-99DF-C69E2C1C5BCB}" srcOrd="1" destOrd="0" presId="urn:microsoft.com/office/officeart/2018/2/layout/IconVerticalSolidList"/>
    <dgm:cxn modelId="{377ED0B9-0203-4E28-A3FF-85AEEF1AD516}" type="presParOf" srcId="{77101DD6-BFA5-41BA-A250-538BBD709AD1}" destId="{ABF9FAE4-C7D6-47EA-8300-CEF8BC59481D}" srcOrd="2" destOrd="0" presId="urn:microsoft.com/office/officeart/2018/2/layout/IconVerticalSolidList"/>
    <dgm:cxn modelId="{5BE41C78-5D07-462A-A0BC-18718477D4FA}" type="presParOf" srcId="{ABF9FAE4-C7D6-47EA-8300-CEF8BC59481D}" destId="{EEE8944B-B3FE-453E-B108-4238FAD184BE}" srcOrd="0" destOrd="0" presId="urn:microsoft.com/office/officeart/2018/2/layout/IconVerticalSolidList"/>
    <dgm:cxn modelId="{7146AC5B-39C1-460B-9145-6EBEEFB728E7}" type="presParOf" srcId="{ABF9FAE4-C7D6-47EA-8300-CEF8BC59481D}" destId="{6D029193-09B2-40BE-A5C6-4E95C3B15175}" srcOrd="1" destOrd="0" presId="urn:microsoft.com/office/officeart/2018/2/layout/IconVerticalSolidList"/>
    <dgm:cxn modelId="{819A24CB-40A0-443D-B9AD-1D9E971F366C}" type="presParOf" srcId="{ABF9FAE4-C7D6-47EA-8300-CEF8BC59481D}" destId="{24A7D56D-C924-4567-B57A-358AE7B19A2D}" srcOrd="2" destOrd="0" presId="urn:microsoft.com/office/officeart/2018/2/layout/IconVerticalSolidList"/>
    <dgm:cxn modelId="{72746202-5FFE-4995-A17D-CC3CAC743EA3}" type="presParOf" srcId="{ABF9FAE4-C7D6-47EA-8300-CEF8BC59481D}" destId="{FE4F4457-FED3-4256-880C-8CE8529640A9}" srcOrd="3" destOrd="0" presId="urn:microsoft.com/office/officeart/2018/2/layout/IconVerticalSolidList"/>
    <dgm:cxn modelId="{932765A6-5E8C-4890-9063-80FA93E2A698}" type="presParOf" srcId="{ABF9FAE4-C7D6-47EA-8300-CEF8BC59481D}" destId="{28B47BAD-D30C-4290-93E0-77FBA795F353}" srcOrd="4" destOrd="0" presId="urn:microsoft.com/office/officeart/2018/2/layout/IconVerticalSolidList"/>
    <dgm:cxn modelId="{51BD1D61-4B40-49F9-BC58-F6D5F7298F16}" type="presParOf" srcId="{77101DD6-BFA5-41BA-A250-538BBD709AD1}" destId="{48BAA0D8-EDBD-4104-98D4-F6B3EDB0FB7D}" srcOrd="3" destOrd="0" presId="urn:microsoft.com/office/officeart/2018/2/layout/IconVerticalSolidList"/>
    <dgm:cxn modelId="{1DBEA12B-5B6B-4E68-A73D-8C7181220758}" type="presParOf" srcId="{77101DD6-BFA5-41BA-A250-538BBD709AD1}" destId="{43D59BE2-B8DE-4B39-B135-1570568C06B8}" srcOrd="4" destOrd="0" presId="urn:microsoft.com/office/officeart/2018/2/layout/IconVerticalSolidList"/>
    <dgm:cxn modelId="{E3DC49A9-4B62-427A-A263-AB87A8A604BD}" type="presParOf" srcId="{43D59BE2-B8DE-4B39-B135-1570568C06B8}" destId="{D31E0B6B-61E8-4F1B-AC50-637925E0DEBF}" srcOrd="0" destOrd="0" presId="urn:microsoft.com/office/officeart/2018/2/layout/IconVerticalSolidList"/>
    <dgm:cxn modelId="{DD395DA3-B356-400A-9A41-7234FC1B08A7}" type="presParOf" srcId="{43D59BE2-B8DE-4B39-B135-1570568C06B8}" destId="{680C468C-8AB2-47D0-A21B-CEBB7D28F43E}" srcOrd="1" destOrd="0" presId="urn:microsoft.com/office/officeart/2018/2/layout/IconVerticalSolidList"/>
    <dgm:cxn modelId="{06F12B3E-4F5D-4EC8-A972-3880B919AD7A}" type="presParOf" srcId="{43D59BE2-B8DE-4B39-B135-1570568C06B8}" destId="{03AD2DF3-063D-49E7-8E91-60F29774EF71}" srcOrd="2" destOrd="0" presId="urn:microsoft.com/office/officeart/2018/2/layout/IconVerticalSolidList"/>
    <dgm:cxn modelId="{147BCB32-3469-4F0D-9B46-C6C034FEC605}" type="presParOf" srcId="{43D59BE2-B8DE-4B39-B135-1570568C06B8}" destId="{9B07AF35-8294-43C7-B30B-D6D27E4CD7AE}" srcOrd="3" destOrd="0" presId="urn:microsoft.com/office/officeart/2018/2/layout/IconVerticalSolidList"/>
    <dgm:cxn modelId="{D8CD0F30-EDED-4A69-81C5-7573EE05C3B6}" type="presParOf" srcId="{43D59BE2-B8DE-4B39-B135-1570568C06B8}" destId="{CDCBF472-5C9B-42E1-8D5E-8E82612518A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5C8351-8A31-4FBA-93A0-43D0407420A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A148F57-EA9A-4E84-B7F1-D5149B1EE051}">
      <dgm:prSet/>
      <dgm:spPr/>
      <dgm:t>
        <a:bodyPr/>
        <a:lstStyle/>
        <a:p>
          <a:r>
            <a:rPr lang="en-GB" b="1" i="0" dirty="0"/>
            <a:t>Implications for Practice</a:t>
          </a:r>
          <a:r>
            <a:rPr lang="en-GB" b="0" i="0" dirty="0"/>
            <a:t>:</a:t>
          </a:r>
          <a:endParaRPr lang="en-US" dirty="0"/>
        </a:p>
      </dgm:t>
    </dgm:pt>
    <dgm:pt modelId="{8C49581A-5031-48DD-AEBA-BC7AEE102B5B}" type="parTrans" cxnId="{34EF6C7B-3A56-4482-B6BE-91AAD4FEEC9D}">
      <dgm:prSet/>
      <dgm:spPr/>
      <dgm:t>
        <a:bodyPr/>
        <a:lstStyle/>
        <a:p>
          <a:endParaRPr lang="en-US"/>
        </a:p>
      </dgm:t>
    </dgm:pt>
    <dgm:pt modelId="{6F792C43-097B-4179-8A66-8167A9FB3489}" type="sibTrans" cxnId="{34EF6C7B-3A56-4482-B6BE-91AAD4FEEC9D}">
      <dgm:prSet/>
      <dgm:spPr/>
      <dgm:t>
        <a:bodyPr/>
        <a:lstStyle/>
        <a:p>
          <a:endParaRPr lang="en-US"/>
        </a:p>
      </dgm:t>
    </dgm:pt>
    <dgm:pt modelId="{D0BBB393-5EB5-491E-9AF5-567866EA1E4C}">
      <dgm:prSet/>
      <dgm:spPr/>
      <dgm:t>
        <a:bodyPr/>
        <a:lstStyle/>
        <a:p>
          <a:r>
            <a:rPr lang="en-GB" b="0" i="0"/>
            <a:t>Improved patient outcomes</a:t>
          </a:r>
          <a:endParaRPr lang="en-US"/>
        </a:p>
      </dgm:t>
    </dgm:pt>
    <dgm:pt modelId="{1DC6A0F5-7CBD-41DB-A87D-977CF93CEDC4}" type="parTrans" cxnId="{BEB58259-F774-46A0-8DC1-488EFD0FF2B8}">
      <dgm:prSet/>
      <dgm:spPr/>
      <dgm:t>
        <a:bodyPr/>
        <a:lstStyle/>
        <a:p>
          <a:endParaRPr lang="en-US"/>
        </a:p>
      </dgm:t>
    </dgm:pt>
    <dgm:pt modelId="{0475032D-B660-42A8-9335-7640D6E168E8}" type="sibTrans" cxnId="{BEB58259-F774-46A0-8DC1-488EFD0FF2B8}">
      <dgm:prSet/>
      <dgm:spPr/>
      <dgm:t>
        <a:bodyPr/>
        <a:lstStyle/>
        <a:p>
          <a:endParaRPr lang="en-US"/>
        </a:p>
      </dgm:t>
    </dgm:pt>
    <dgm:pt modelId="{77DA257F-9F3A-4200-8A95-24DD50916EEF}">
      <dgm:prSet/>
      <dgm:spPr/>
      <dgm:t>
        <a:bodyPr/>
        <a:lstStyle/>
        <a:p>
          <a:r>
            <a:rPr lang="en-GB" b="0" i="0"/>
            <a:t>Enhanced data management efficiency</a:t>
          </a:r>
          <a:endParaRPr lang="en-US"/>
        </a:p>
      </dgm:t>
    </dgm:pt>
    <dgm:pt modelId="{FB042C9B-ACDC-4E4C-AC1F-641298FA357D}" type="parTrans" cxnId="{863E55E5-D73D-4210-9688-AC90CEF94715}">
      <dgm:prSet/>
      <dgm:spPr/>
      <dgm:t>
        <a:bodyPr/>
        <a:lstStyle/>
        <a:p>
          <a:endParaRPr lang="en-US"/>
        </a:p>
      </dgm:t>
    </dgm:pt>
    <dgm:pt modelId="{BE86AE45-4A7A-4BCD-A916-16AA207A86FE}" type="sibTrans" cxnId="{863E55E5-D73D-4210-9688-AC90CEF94715}">
      <dgm:prSet/>
      <dgm:spPr/>
      <dgm:t>
        <a:bodyPr/>
        <a:lstStyle/>
        <a:p>
          <a:endParaRPr lang="en-US"/>
        </a:p>
      </dgm:t>
    </dgm:pt>
    <dgm:pt modelId="{A495299E-B6E1-499C-B191-3F90B9540523}">
      <dgm:prSet/>
      <dgm:spPr/>
      <dgm:t>
        <a:bodyPr/>
        <a:lstStyle/>
        <a:p>
          <a:r>
            <a:rPr lang="en-GB" b="1" i="0"/>
            <a:t>Implications for Policy</a:t>
          </a:r>
          <a:r>
            <a:rPr lang="en-GB" b="0" i="0"/>
            <a:t>:</a:t>
          </a:r>
          <a:endParaRPr lang="en-US"/>
        </a:p>
      </dgm:t>
    </dgm:pt>
    <dgm:pt modelId="{D5F35680-BA88-41B5-8B6D-79645248D742}" type="parTrans" cxnId="{8E2F334B-D1E9-4B55-8B8E-9A0D0C119E8C}">
      <dgm:prSet/>
      <dgm:spPr/>
      <dgm:t>
        <a:bodyPr/>
        <a:lstStyle/>
        <a:p>
          <a:endParaRPr lang="en-US"/>
        </a:p>
      </dgm:t>
    </dgm:pt>
    <dgm:pt modelId="{1D59F27C-F751-46A3-B704-603E764D13B3}" type="sibTrans" cxnId="{8E2F334B-D1E9-4B55-8B8E-9A0D0C119E8C}">
      <dgm:prSet/>
      <dgm:spPr/>
      <dgm:t>
        <a:bodyPr/>
        <a:lstStyle/>
        <a:p>
          <a:endParaRPr lang="en-US"/>
        </a:p>
      </dgm:t>
    </dgm:pt>
    <dgm:pt modelId="{38800A0F-1A53-4680-AAC6-C1EF2CD9F98E}">
      <dgm:prSet/>
      <dgm:spPr/>
      <dgm:t>
        <a:bodyPr/>
        <a:lstStyle/>
        <a:p>
          <a:r>
            <a:rPr lang="en-GB" b="0" i="0"/>
            <a:t>Need for robust regulatory frameworks</a:t>
          </a:r>
          <a:endParaRPr lang="en-US"/>
        </a:p>
      </dgm:t>
    </dgm:pt>
    <dgm:pt modelId="{6FA88FA4-F6A4-44F6-8AB1-81190BEE85B3}" type="parTrans" cxnId="{1F575101-AED1-4034-9215-A220280030BB}">
      <dgm:prSet/>
      <dgm:spPr/>
      <dgm:t>
        <a:bodyPr/>
        <a:lstStyle/>
        <a:p>
          <a:endParaRPr lang="en-US"/>
        </a:p>
      </dgm:t>
    </dgm:pt>
    <dgm:pt modelId="{D0F82A2B-A30D-44F8-8D57-823A394A554D}" type="sibTrans" cxnId="{1F575101-AED1-4034-9215-A220280030BB}">
      <dgm:prSet/>
      <dgm:spPr/>
      <dgm:t>
        <a:bodyPr/>
        <a:lstStyle/>
        <a:p>
          <a:endParaRPr lang="en-US"/>
        </a:p>
      </dgm:t>
    </dgm:pt>
    <dgm:pt modelId="{5ED3E816-6B80-4A3C-B5B5-1BABBA8154F9}">
      <dgm:prSet/>
      <dgm:spPr/>
      <dgm:t>
        <a:bodyPr/>
        <a:lstStyle/>
        <a:p>
          <a:r>
            <a:rPr lang="en-GB" b="0" i="0"/>
            <a:t>Guidelines for ethical AI use</a:t>
          </a:r>
          <a:endParaRPr lang="en-US"/>
        </a:p>
      </dgm:t>
    </dgm:pt>
    <dgm:pt modelId="{9169408C-FFDC-4F83-9286-EAC575D126E8}" type="parTrans" cxnId="{D002B0EB-AB88-48FA-84E0-96D5E6B61FA6}">
      <dgm:prSet/>
      <dgm:spPr/>
      <dgm:t>
        <a:bodyPr/>
        <a:lstStyle/>
        <a:p>
          <a:endParaRPr lang="en-US"/>
        </a:p>
      </dgm:t>
    </dgm:pt>
    <dgm:pt modelId="{0F6C1012-429A-4BA9-AC34-99EAD75822BA}" type="sibTrans" cxnId="{D002B0EB-AB88-48FA-84E0-96D5E6B61FA6}">
      <dgm:prSet/>
      <dgm:spPr/>
      <dgm:t>
        <a:bodyPr/>
        <a:lstStyle/>
        <a:p>
          <a:endParaRPr lang="en-US"/>
        </a:p>
      </dgm:t>
    </dgm:pt>
    <dgm:pt modelId="{AB6D44B7-E1E2-4A82-89C0-D9A9847AA22A}">
      <dgm:prSet/>
      <dgm:spPr/>
      <dgm:t>
        <a:bodyPr/>
        <a:lstStyle/>
        <a:p>
          <a:r>
            <a:rPr lang="en-GB" b="1" i="0"/>
            <a:t>Implications for Research</a:t>
          </a:r>
          <a:r>
            <a:rPr lang="en-GB" b="0" i="0"/>
            <a:t>:</a:t>
          </a:r>
          <a:endParaRPr lang="en-US"/>
        </a:p>
      </dgm:t>
    </dgm:pt>
    <dgm:pt modelId="{1DCA6242-CF66-4FF0-81F6-8F0E3DFB1678}" type="parTrans" cxnId="{25E0F642-71C4-4EEB-B0EA-D9E221EA3F1D}">
      <dgm:prSet/>
      <dgm:spPr/>
      <dgm:t>
        <a:bodyPr/>
        <a:lstStyle/>
        <a:p>
          <a:endParaRPr lang="en-US"/>
        </a:p>
      </dgm:t>
    </dgm:pt>
    <dgm:pt modelId="{7DB92373-EF91-4DC9-96DA-A4E1C814BE60}" type="sibTrans" cxnId="{25E0F642-71C4-4EEB-B0EA-D9E221EA3F1D}">
      <dgm:prSet/>
      <dgm:spPr/>
      <dgm:t>
        <a:bodyPr/>
        <a:lstStyle/>
        <a:p>
          <a:endParaRPr lang="en-US"/>
        </a:p>
      </dgm:t>
    </dgm:pt>
    <dgm:pt modelId="{CAF174DC-3222-4058-A403-A397B2569D91}">
      <dgm:prSet/>
      <dgm:spPr/>
      <dgm:t>
        <a:bodyPr/>
        <a:lstStyle/>
        <a:p>
          <a:r>
            <a:rPr lang="en-GB" b="0" i="0"/>
            <a:t>Identify gaps in current knowledge</a:t>
          </a:r>
          <a:endParaRPr lang="en-US"/>
        </a:p>
      </dgm:t>
    </dgm:pt>
    <dgm:pt modelId="{DB60470A-6A57-42BF-A5D0-5881F3FC405C}" type="parTrans" cxnId="{9DFC8815-6D1D-4322-8AD1-92B3D23014C2}">
      <dgm:prSet/>
      <dgm:spPr/>
      <dgm:t>
        <a:bodyPr/>
        <a:lstStyle/>
        <a:p>
          <a:endParaRPr lang="en-US"/>
        </a:p>
      </dgm:t>
    </dgm:pt>
    <dgm:pt modelId="{41899F31-42BA-4965-A629-C5D3ED3F91F2}" type="sibTrans" cxnId="{9DFC8815-6D1D-4322-8AD1-92B3D23014C2}">
      <dgm:prSet/>
      <dgm:spPr/>
      <dgm:t>
        <a:bodyPr/>
        <a:lstStyle/>
        <a:p>
          <a:endParaRPr lang="en-US"/>
        </a:p>
      </dgm:t>
    </dgm:pt>
    <dgm:pt modelId="{61D83DC2-936B-4BFD-A8BB-24C871E00564}">
      <dgm:prSet/>
      <dgm:spPr/>
      <dgm:t>
        <a:bodyPr/>
        <a:lstStyle/>
        <a:p>
          <a:r>
            <a:rPr lang="en-GB" b="0" i="0"/>
            <a:t>Encourage interdisciplinary collaboration</a:t>
          </a:r>
          <a:endParaRPr lang="en-US"/>
        </a:p>
      </dgm:t>
    </dgm:pt>
    <dgm:pt modelId="{3E890152-94F6-471F-A0C5-47EECB0AD723}" type="parTrans" cxnId="{F8A9430D-25E7-4A2E-AE15-9C0F1994A67E}">
      <dgm:prSet/>
      <dgm:spPr/>
      <dgm:t>
        <a:bodyPr/>
        <a:lstStyle/>
        <a:p>
          <a:endParaRPr lang="en-US"/>
        </a:p>
      </dgm:t>
    </dgm:pt>
    <dgm:pt modelId="{55A3EA03-DF4E-4A24-9614-CB93E0252FAC}" type="sibTrans" cxnId="{F8A9430D-25E7-4A2E-AE15-9C0F1994A67E}">
      <dgm:prSet/>
      <dgm:spPr/>
      <dgm:t>
        <a:bodyPr/>
        <a:lstStyle/>
        <a:p>
          <a:endParaRPr lang="en-US"/>
        </a:p>
      </dgm:t>
    </dgm:pt>
    <dgm:pt modelId="{AB7DC350-D149-CC4D-A974-E2D8EE63F7F9}" type="pres">
      <dgm:prSet presAssocID="{675C8351-8A31-4FBA-93A0-43D0407420A6}" presName="linear" presStyleCnt="0">
        <dgm:presLayoutVars>
          <dgm:dir/>
          <dgm:animLvl val="lvl"/>
          <dgm:resizeHandles val="exact"/>
        </dgm:presLayoutVars>
      </dgm:prSet>
      <dgm:spPr/>
    </dgm:pt>
    <dgm:pt modelId="{86062201-9F28-FB49-8B3D-9358044076AC}" type="pres">
      <dgm:prSet presAssocID="{FA148F57-EA9A-4E84-B7F1-D5149B1EE051}" presName="parentLin" presStyleCnt="0"/>
      <dgm:spPr/>
    </dgm:pt>
    <dgm:pt modelId="{B69BCC28-8CA7-D042-ACD1-FE6A09A675FF}" type="pres">
      <dgm:prSet presAssocID="{FA148F57-EA9A-4E84-B7F1-D5149B1EE051}" presName="parentLeftMargin" presStyleLbl="node1" presStyleIdx="0" presStyleCnt="3"/>
      <dgm:spPr/>
    </dgm:pt>
    <dgm:pt modelId="{EB2753BD-7230-4F4F-8027-F82F55FB791C}" type="pres">
      <dgm:prSet presAssocID="{FA148F57-EA9A-4E84-B7F1-D5149B1EE051}" presName="parentText" presStyleLbl="node1" presStyleIdx="0" presStyleCnt="3">
        <dgm:presLayoutVars>
          <dgm:chMax val="0"/>
          <dgm:bulletEnabled val="1"/>
        </dgm:presLayoutVars>
      </dgm:prSet>
      <dgm:spPr/>
    </dgm:pt>
    <dgm:pt modelId="{1FD1F780-7671-6C4D-B9DB-DFF7915ED3A0}" type="pres">
      <dgm:prSet presAssocID="{FA148F57-EA9A-4E84-B7F1-D5149B1EE051}" presName="negativeSpace" presStyleCnt="0"/>
      <dgm:spPr/>
    </dgm:pt>
    <dgm:pt modelId="{BA121444-11D6-AC42-85F0-B4320560B20D}" type="pres">
      <dgm:prSet presAssocID="{FA148F57-EA9A-4E84-B7F1-D5149B1EE051}" presName="childText" presStyleLbl="conFgAcc1" presStyleIdx="0" presStyleCnt="3">
        <dgm:presLayoutVars>
          <dgm:bulletEnabled val="1"/>
        </dgm:presLayoutVars>
      </dgm:prSet>
      <dgm:spPr/>
    </dgm:pt>
    <dgm:pt modelId="{FB6D607E-6CE4-304C-9E70-F5D5658F857B}" type="pres">
      <dgm:prSet presAssocID="{6F792C43-097B-4179-8A66-8167A9FB3489}" presName="spaceBetweenRectangles" presStyleCnt="0"/>
      <dgm:spPr/>
    </dgm:pt>
    <dgm:pt modelId="{5D125D65-0EA6-304B-A7E9-953B4BDA2C1E}" type="pres">
      <dgm:prSet presAssocID="{A495299E-B6E1-499C-B191-3F90B9540523}" presName="parentLin" presStyleCnt="0"/>
      <dgm:spPr/>
    </dgm:pt>
    <dgm:pt modelId="{A3CA7D30-0263-5944-882E-A7C6F260D7E5}" type="pres">
      <dgm:prSet presAssocID="{A495299E-B6E1-499C-B191-3F90B9540523}" presName="parentLeftMargin" presStyleLbl="node1" presStyleIdx="0" presStyleCnt="3"/>
      <dgm:spPr/>
    </dgm:pt>
    <dgm:pt modelId="{2289858B-CBA8-A842-B685-5B5AB9ECECB3}" type="pres">
      <dgm:prSet presAssocID="{A495299E-B6E1-499C-B191-3F90B9540523}" presName="parentText" presStyleLbl="node1" presStyleIdx="1" presStyleCnt="3">
        <dgm:presLayoutVars>
          <dgm:chMax val="0"/>
          <dgm:bulletEnabled val="1"/>
        </dgm:presLayoutVars>
      </dgm:prSet>
      <dgm:spPr/>
    </dgm:pt>
    <dgm:pt modelId="{FC8576D5-8E52-F542-BB06-0BAF57B9796F}" type="pres">
      <dgm:prSet presAssocID="{A495299E-B6E1-499C-B191-3F90B9540523}" presName="negativeSpace" presStyleCnt="0"/>
      <dgm:spPr/>
    </dgm:pt>
    <dgm:pt modelId="{9682584D-C252-A64E-9551-013A02E7D073}" type="pres">
      <dgm:prSet presAssocID="{A495299E-B6E1-499C-B191-3F90B9540523}" presName="childText" presStyleLbl="conFgAcc1" presStyleIdx="1" presStyleCnt="3">
        <dgm:presLayoutVars>
          <dgm:bulletEnabled val="1"/>
        </dgm:presLayoutVars>
      </dgm:prSet>
      <dgm:spPr/>
    </dgm:pt>
    <dgm:pt modelId="{A4D87487-3D41-8748-A73F-5BCE88D27C30}" type="pres">
      <dgm:prSet presAssocID="{1D59F27C-F751-46A3-B704-603E764D13B3}" presName="spaceBetweenRectangles" presStyleCnt="0"/>
      <dgm:spPr/>
    </dgm:pt>
    <dgm:pt modelId="{007C7C56-D398-8A4E-8F92-C27D10E8F046}" type="pres">
      <dgm:prSet presAssocID="{AB6D44B7-E1E2-4A82-89C0-D9A9847AA22A}" presName="parentLin" presStyleCnt="0"/>
      <dgm:spPr/>
    </dgm:pt>
    <dgm:pt modelId="{A3407709-B306-434C-939A-622BF5B95604}" type="pres">
      <dgm:prSet presAssocID="{AB6D44B7-E1E2-4A82-89C0-D9A9847AA22A}" presName="parentLeftMargin" presStyleLbl="node1" presStyleIdx="1" presStyleCnt="3"/>
      <dgm:spPr/>
    </dgm:pt>
    <dgm:pt modelId="{2413687F-EB25-6F4E-AFC2-CE6D4C7CDDC6}" type="pres">
      <dgm:prSet presAssocID="{AB6D44B7-E1E2-4A82-89C0-D9A9847AA22A}" presName="parentText" presStyleLbl="node1" presStyleIdx="2" presStyleCnt="3">
        <dgm:presLayoutVars>
          <dgm:chMax val="0"/>
          <dgm:bulletEnabled val="1"/>
        </dgm:presLayoutVars>
      </dgm:prSet>
      <dgm:spPr/>
    </dgm:pt>
    <dgm:pt modelId="{E5F710E3-0467-C246-AFC2-F1E5AF42FAAA}" type="pres">
      <dgm:prSet presAssocID="{AB6D44B7-E1E2-4A82-89C0-D9A9847AA22A}" presName="negativeSpace" presStyleCnt="0"/>
      <dgm:spPr/>
    </dgm:pt>
    <dgm:pt modelId="{17D34E20-B7AB-C645-90BE-2197B04E7FB8}" type="pres">
      <dgm:prSet presAssocID="{AB6D44B7-E1E2-4A82-89C0-D9A9847AA22A}" presName="childText" presStyleLbl="conFgAcc1" presStyleIdx="2" presStyleCnt="3">
        <dgm:presLayoutVars>
          <dgm:bulletEnabled val="1"/>
        </dgm:presLayoutVars>
      </dgm:prSet>
      <dgm:spPr/>
    </dgm:pt>
  </dgm:ptLst>
  <dgm:cxnLst>
    <dgm:cxn modelId="{AC5EDC00-78F0-E24C-9308-C5EB45FD128D}" type="presOf" srcId="{5ED3E816-6B80-4A3C-B5B5-1BABBA8154F9}" destId="{9682584D-C252-A64E-9551-013A02E7D073}" srcOrd="0" destOrd="1" presId="urn:microsoft.com/office/officeart/2005/8/layout/list1"/>
    <dgm:cxn modelId="{1F575101-AED1-4034-9215-A220280030BB}" srcId="{A495299E-B6E1-499C-B191-3F90B9540523}" destId="{38800A0F-1A53-4680-AAC6-C1EF2CD9F98E}" srcOrd="0" destOrd="0" parTransId="{6FA88FA4-F6A4-44F6-8AB1-81190BEE85B3}" sibTransId="{D0F82A2B-A30D-44F8-8D57-823A394A554D}"/>
    <dgm:cxn modelId="{F8A9430D-25E7-4A2E-AE15-9C0F1994A67E}" srcId="{AB6D44B7-E1E2-4A82-89C0-D9A9847AA22A}" destId="{61D83DC2-936B-4BFD-A8BB-24C871E00564}" srcOrd="1" destOrd="0" parTransId="{3E890152-94F6-471F-A0C5-47EECB0AD723}" sibTransId="{55A3EA03-DF4E-4A24-9614-CB93E0252FAC}"/>
    <dgm:cxn modelId="{E00EB913-83F3-834A-81FA-BC09A49A9AD0}" type="presOf" srcId="{A495299E-B6E1-499C-B191-3F90B9540523}" destId="{A3CA7D30-0263-5944-882E-A7C6F260D7E5}" srcOrd="0" destOrd="0" presId="urn:microsoft.com/office/officeart/2005/8/layout/list1"/>
    <dgm:cxn modelId="{9DFC8815-6D1D-4322-8AD1-92B3D23014C2}" srcId="{AB6D44B7-E1E2-4A82-89C0-D9A9847AA22A}" destId="{CAF174DC-3222-4058-A403-A397B2569D91}" srcOrd="0" destOrd="0" parTransId="{DB60470A-6A57-42BF-A5D0-5881F3FC405C}" sibTransId="{41899F31-42BA-4965-A629-C5D3ED3F91F2}"/>
    <dgm:cxn modelId="{6B7D0219-374E-2D4A-B88F-62D5B00AE9EC}" type="presOf" srcId="{FA148F57-EA9A-4E84-B7F1-D5149B1EE051}" destId="{B69BCC28-8CA7-D042-ACD1-FE6A09A675FF}" srcOrd="0" destOrd="0" presId="urn:microsoft.com/office/officeart/2005/8/layout/list1"/>
    <dgm:cxn modelId="{4F21731E-DA95-8D4B-96A6-5DC46287856B}" type="presOf" srcId="{61D83DC2-936B-4BFD-A8BB-24C871E00564}" destId="{17D34E20-B7AB-C645-90BE-2197B04E7FB8}" srcOrd="0" destOrd="1" presId="urn:microsoft.com/office/officeart/2005/8/layout/list1"/>
    <dgm:cxn modelId="{08DDCD35-A76D-FC45-AA9A-3E734D3116A4}" type="presOf" srcId="{77DA257F-9F3A-4200-8A95-24DD50916EEF}" destId="{BA121444-11D6-AC42-85F0-B4320560B20D}" srcOrd="0" destOrd="1" presId="urn:microsoft.com/office/officeart/2005/8/layout/list1"/>
    <dgm:cxn modelId="{25E0F642-71C4-4EEB-B0EA-D9E221EA3F1D}" srcId="{675C8351-8A31-4FBA-93A0-43D0407420A6}" destId="{AB6D44B7-E1E2-4A82-89C0-D9A9847AA22A}" srcOrd="2" destOrd="0" parTransId="{1DCA6242-CF66-4FF0-81F6-8F0E3DFB1678}" sibTransId="{7DB92373-EF91-4DC9-96DA-A4E1C814BE60}"/>
    <dgm:cxn modelId="{8E2F334B-D1E9-4B55-8B8E-9A0D0C119E8C}" srcId="{675C8351-8A31-4FBA-93A0-43D0407420A6}" destId="{A495299E-B6E1-499C-B191-3F90B9540523}" srcOrd="1" destOrd="0" parTransId="{D5F35680-BA88-41B5-8B6D-79645248D742}" sibTransId="{1D59F27C-F751-46A3-B704-603E764D13B3}"/>
    <dgm:cxn modelId="{BEB58259-F774-46A0-8DC1-488EFD0FF2B8}" srcId="{FA148F57-EA9A-4E84-B7F1-D5149B1EE051}" destId="{D0BBB393-5EB5-491E-9AF5-567866EA1E4C}" srcOrd="0" destOrd="0" parTransId="{1DC6A0F5-7CBD-41DB-A87D-977CF93CEDC4}" sibTransId="{0475032D-B660-42A8-9335-7640D6E168E8}"/>
    <dgm:cxn modelId="{34EF6C7B-3A56-4482-B6BE-91AAD4FEEC9D}" srcId="{675C8351-8A31-4FBA-93A0-43D0407420A6}" destId="{FA148F57-EA9A-4E84-B7F1-D5149B1EE051}" srcOrd="0" destOrd="0" parTransId="{8C49581A-5031-48DD-AEBA-BC7AEE102B5B}" sibTransId="{6F792C43-097B-4179-8A66-8167A9FB3489}"/>
    <dgm:cxn modelId="{55DD36B9-4AC8-D341-9963-90AB56FCB8D5}" type="presOf" srcId="{FA148F57-EA9A-4E84-B7F1-D5149B1EE051}" destId="{EB2753BD-7230-4F4F-8027-F82F55FB791C}" srcOrd="1" destOrd="0" presId="urn:microsoft.com/office/officeart/2005/8/layout/list1"/>
    <dgm:cxn modelId="{54C043D3-6D02-7F40-A229-833FC6A92BEA}" type="presOf" srcId="{AB6D44B7-E1E2-4A82-89C0-D9A9847AA22A}" destId="{2413687F-EB25-6F4E-AFC2-CE6D4C7CDDC6}" srcOrd="1" destOrd="0" presId="urn:microsoft.com/office/officeart/2005/8/layout/list1"/>
    <dgm:cxn modelId="{65B12DD9-0EC4-B049-B8F6-D6DDC69F5597}" type="presOf" srcId="{675C8351-8A31-4FBA-93A0-43D0407420A6}" destId="{AB7DC350-D149-CC4D-A974-E2D8EE63F7F9}" srcOrd="0" destOrd="0" presId="urn:microsoft.com/office/officeart/2005/8/layout/list1"/>
    <dgm:cxn modelId="{863E55E5-D73D-4210-9688-AC90CEF94715}" srcId="{FA148F57-EA9A-4E84-B7F1-D5149B1EE051}" destId="{77DA257F-9F3A-4200-8A95-24DD50916EEF}" srcOrd="1" destOrd="0" parTransId="{FB042C9B-ACDC-4E4C-AC1F-641298FA357D}" sibTransId="{BE86AE45-4A7A-4BCD-A916-16AA207A86FE}"/>
    <dgm:cxn modelId="{368B69E6-5BE7-7A4D-9F9A-858FA02AA3D5}" type="presOf" srcId="{CAF174DC-3222-4058-A403-A397B2569D91}" destId="{17D34E20-B7AB-C645-90BE-2197B04E7FB8}" srcOrd="0" destOrd="0" presId="urn:microsoft.com/office/officeart/2005/8/layout/list1"/>
    <dgm:cxn modelId="{8660AEEA-EA53-EA43-A70E-588CF83B674A}" type="presOf" srcId="{AB6D44B7-E1E2-4A82-89C0-D9A9847AA22A}" destId="{A3407709-B306-434C-939A-622BF5B95604}" srcOrd="0" destOrd="0" presId="urn:microsoft.com/office/officeart/2005/8/layout/list1"/>
    <dgm:cxn modelId="{13DD41EB-749A-3A4A-8227-C767F675159A}" type="presOf" srcId="{D0BBB393-5EB5-491E-9AF5-567866EA1E4C}" destId="{BA121444-11D6-AC42-85F0-B4320560B20D}" srcOrd="0" destOrd="0" presId="urn:microsoft.com/office/officeart/2005/8/layout/list1"/>
    <dgm:cxn modelId="{D002B0EB-AB88-48FA-84E0-96D5E6B61FA6}" srcId="{A495299E-B6E1-499C-B191-3F90B9540523}" destId="{5ED3E816-6B80-4A3C-B5B5-1BABBA8154F9}" srcOrd="1" destOrd="0" parTransId="{9169408C-FFDC-4F83-9286-EAC575D126E8}" sibTransId="{0F6C1012-429A-4BA9-AC34-99EAD75822BA}"/>
    <dgm:cxn modelId="{6C635CF8-FE32-9D4D-9286-95BD884EF9FC}" type="presOf" srcId="{A495299E-B6E1-499C-B191-3F90B9540523}" destId="{2289858B-CBA8-A842-B685-5B5AB9ECECB3}" srcOrd="1" destOrd="0" presId="urn:microsoft.com/office/officeart/2005/8/layout/list1"/>
    <dgm:cxn modelId="{760617FD-D9A1-014E-A7A7-4A57AF8EDB30}" type="presOf" srcId="{38800A0F-1A53-4680-AAC6-C1EF2CD9F98E}" destId="{9682584D-C252-A64E-9551-013A02E7D073}" srcOrd="0" destOrd="0" presId="urn:microsoft.com/office/officeart/2005/8/layout/list1"/>
    <dgm:cxn modelId="{97AC0BF4-3460-8A42-B296-825335CE0018}" type="presParOf" srcId="{AB7DC350-D149-CC4D-A974-E2D8EE63F7F9}" destId="{86062201-9F28-FB49-8B3D-9358044076AC}" srcOrd="0" destOrd="0" presId="urn:microsoft.com/office/officeart/2005/8/layout/list1"/>
    <dgm:cxn modelId="{A83DA447-C5E4-5844-933C-33C300A5DD26}" type="presParOf" srcId="{86062201-9F28-FB49-8B3D-9358044076AC}" destId="{B69BCC28-8CA7-D042-ACD1-FE6A09A675FF}" srcOrd="0" destOrd="0" presId="urn:microsoft.com/office/officeart/2005/8/layout/list1"/>
    <dgm:cxn modelId="{8E7271E7-85C0-5948-B9F3-3A7D45A1CCF8}" type="presParOf" srcId="{86062201-9F28-FB49-8B3D-9358044076AC}" destId="{EB2753BD-7230-4F4F-8027-F82F55FB791C}" srcOrd="1" destOrd="0" presId="urn:microsoft.com/office/officeart/2005/8/layout/list1"/>
    <dgm:cxn modelId="{D752E2A7-D244-B845-96AE-5A9073F7CDDA}" type="presParOf" srcId="{AB7DC350-D149-CC4D-A974-E2D8EE63F7F9}" destId="{1FD1F780-7671-6C4D-B9DB-DFF7915ED3A0}" srcOrd="1" destOrd="0" presId="urn:microsoft.com/office/officeart/2005/8/layout/list1"/>
    <dgm:cxn modelId="{D9BA44C5-E9EE-544F-8E96-A55AA72BF0E3}" type="presParOf" srcId="{AB7DC350-D149-CC4D-A974-E2D8EE63F7F9}" destId="{BA121444-11D6-AC42-85F0-B4320560B20D}" srcOrd="2" destOrd="0" presId="urn:microsoft.com/office/officeart/2005/8/layout/list1"/>
    <dgm:cxn modelId="{54F222DF-62EE-524D-B08F-77E30402A5C7}" type="presParOf" srcId="{AB7DC350-D149-CC4D-A974-E2D8EE63F7F9}" destId="{FB6D607E-6CE4-304C-9E70-F5D5658F857B}" srcOrd="3" destOrd="0" presId="urn:microsoft.com/office/officeart/2005/8/layout/list1"/>
    <dgm:cxn modelId="{582BE76E-53E7-A043-9826-E6F5B98849BD}" type="presParOf" srcId="{AB7DC350-D149-CC4D-A974-E2D8EE63F7F9}" destId="{5D125D65-0EA6-304B-A7E9-953B4BDA2C1E}" srcOrd="4" destOrd="0" presId="urn:microsoft.com/office/officeart/2005/8/layout/list1"/>
    <dgm:cxn modelId="{053B6B7E-FE97-B04B-B1C2-8A054B864891}" type="presParOf" srcId="{5D125D65-0EA6-304B-A7E9-953B4BDA2C1E}" destId="{A3CA7D30-0263-5944-882E-A7C6F260D7E5}" srcOrd="0" destOrd="0" presId="urn:microsoft.com/office/officeart/2005/8/layout/list1"/>
    <dgm:cxn modelId="{3615681B-C6CF-204C-93D5-093CD5DD97D9}" type="presParOf" srcId="{5D125D65-0EA6-304B-A7E9-953B4BDA2C1E}" destId="{2289858B-CBA8-A842-B685-5B5AB9ECECB3}" srcOrd="1" destOrd="0" presId="urn:microsoft.com/office/officeart/2005/8/layout/list1"/>
    <dgm:cxn modelId="{C2171C38-C375-C144-B045-77AB7EA2AF24}" type="presParOf" srcId="{AB7DC350-D149-CC4D-A974-E2D8EE63F7F9}" destId="{FC8576D5-8E52-F542-BB06-0BAF57B9796F}" srcOrd="5" destOrd="0" presId="urn:microsoft.com/office/officeart/2005/8/layout/list1"/>
    <dgm:cxn modelId="{EAAF975F-2F58-9A41-A635-E7DE3B8EDF09}" type="presParOf" srcId="{AB7DC350-D149-CC4D-A974-E2D8EE63F7F9}" destId="{9682584D-C252-A64E-9551-013A02E7D073}" srcOrd="6" destOrd="0" presId="urn:microsoft.com/office/officeart/2005/8/layout/list1"/>
    <dgm:cxn modelId="{2E506D3A-EC55-E846-AF89-1A96D4ED7F10}" type="presParOf" srcId="{AB7DC350-D149-CC4D-A974-E2D8EE63F7F9}" destId="{A4D87487-3D41-8748-A73F-5BCE88D27C30}" srcOrd="7" destOrd="0" presId="urn:microsoft.com/office/officeart/2005/8/layout/list1"/>
    <dgm:cxn modelId="{145EB4A2-DF2D-E044-80AC-8F12E1E109EE}" type="presParOf" srcId="{AB7DC350-D149-CC4D-A974-E2D8EE63F7F9}" destId="{007C7C56-D398-8A4E-8F92-C27D10E8F046}" srcOrd="8" destOrd="0" presId="urn:microsoft.com/office/officeart/2005/8/layout/list1"/>
    <dgm:cxn modelId="{27BED01D-7390-614F-9D9D-DF8C89A8F8EA}" type="presParOf" srcId="{007C7C56-D398-8A4E-8F92-C27D10E8F046}" destId="{A3407709-B306-434C-939A-622BF5B95604}" srcOrd="0" destOrd="0" presId="urn:microsoft.com/office/officeart/2005/8/layout/list1"/>
    <dgm:cxn modelId="{CDCAC718-D016-7A44-9EF5-69850BCA3BB2}" type="presParOf" srcId="{007C7C56-D398-8A4E-8F92-C27D10E8F046}" destId="{2413687F-EB25-6F4E-AFC2-CE6D4C7CDDC6}" srcOrd="1" destOrd="0" presId="urn:microsoft.com/office/officeart/2005/8/layout/list1"/>
    <dgm:cxn modelId="{2D0A03D4-AA77-274A-BB5C-0544DD43E73B}" type="presParOf" srcId="{AB7DC350-D149-CC4D-A974-E2D8EE63F7F9}" destId="{E5F710E3-0467-C246-AFC2-F1E5AF42FAAA}" srcOrd="9" destOrd="0" presId="urn:microsoft.com/office/officeart/2005/8/layout/list1"/>
    <dgm:cxn modelId="{0D8BBA10-8BBF-D044-81BA-F387358F2BB8}" type="presParOf" srcId="{AB7DC350-D149-CC4D-A974-E2D8EE63F7F9}" destId="{17D34E20-B7AB-C645-90BE-2197B04E7FB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EC04E0D-5FF1-4473-AA69-4343E7A98004}"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1344704A-A276-42B9-ACCE-02795D7AAF06}">
      <dgm:prSet/>
      <dgm:spPr/>
      <dgm:t>
        <a:bodyPr/>
        <a:lstStyle/>
        <a:p>
          <a:r>
            <a:rPr lang="en-GB" b="1" i="0"/>
            <a:t>Conclusions</a:t>
          </a:r>
          <a:r>
            <a:rPr lang="en-GB" b="0" i="0"/>
            <a:t>:</a:t>
          </a:r>
          <a:endParaRPr lang="en-US"/>
        </a:p>
      </dgm:t>
    </dgm:pt>
    <dgm:pt modelId="{8A929A97-4713-4A1A-83A8-BB46CD471899}" type="parTrans" cxnId="{E9710682-9DDB-44A1-AACA-078CEE428BF8}">
      <dgm:prSet/>
      <dgm:spPr/>
      <dgm:t>
        <a:bodyPr/>
        <a:lstStyle/>
        <a:p>
          <a:endParaRPr lang="en-US"/>
        </a:p>
      </dgm:t>
    </dgm:pt>
    <dgm:pt modelId="{C8BC8B4D-D6A2-4E02-8113-F1FEF8CC2857}" type="sibTrans" cxnId="{E9710682-9DDB-44A1-AACA-078CEE428BF8}">
      <dgm:prSet/>
      <dgm:spPr/>
      <dgm:t>
        <a:bodyPr/>
        <a:lstStyle/>
        <a:p>
          <a:endParaRPr lang="en-US"/>
        </a:p>
      </dgm:t>
    </dgm:pt>
    <dgm:pt modelId="{640F0283-24A6-405B-BFA4-535474D1C642}">
      <dgm:prSet/>
      <dgm:spPr/>
      <dgm:t>
        <a:bodyPr/>
        <a:lstStyle/>
        <a:p>
          <a:r>
            <a:rPr lang="en-GB" b="0" i="0"/>
            <a:t>Significant potential of LLMs in healthcare data management</a:t>
          </a:r>
          <a:endParaRPr lang="en-US"/>
        </a:p>
      </dgm:t>
    </dgm:pt>
    <dgm:pt modelId="{D6AB24B2-1A38-4F8D-9091-A0A9C13DB21B}" type="parTrans" cxnId="{5E53254B-B0AD-4CE9-95B6-BEDD0329E9CF}">
      <dgm:prSet/>
      <dgm:spPr/>
      <dgm:t>
        <a:bodyPr/>
        <a:lstStyle/>
        <a:p>
          <a:endParaRPr lang="en-US"/>
        </a:p>
      </dgm:t>
    </dgm:pt>
    <dgm:pt modelId="{FCD463F6-CF80-4E6C-A435-CDD9D1A92210}" type="sibTrans" cxnId="{5E53254B-B0AD-4CE9-95B6-BEDD0329E9CF}">
      <dgm:prSet/>
      <dgm:spPr/>
      <dgm:t>
        <a:bodyPr/>
        <a:lstStyle/>
        <a:p>
          <a:endParaRPr lang="en-US"/>
        </a:p>
      </dgm:t>
    </dgm:pt>
    <dgm:pt modelId="{CBD387A2-9270-4A85-B16D-A8C3821CF3C5}">
      <dgm:prSet/>
      <dgm:spPr/>
      <dgm:t>
        <a:bodyPr/>
        <a:lstStyle/>
        <a:p>
          <a:r>
            <a:rPr lang="en-GB" b="0" i="0" dirty="0"/>
            <a:t>Improved efficiency and decision-making</a:t>
          </a:r>
          <a:endParaRPr lang="en-US" dirty="0"/>
        </a:p>
      </dgm:t>
    </dgm:pt>
    <dgm:pt modelId="{0D8BC808-C315-4C5D-AF15-ECD29ED7F071}" type="parTrans" cxnId="{BE0D7703-3E77-40D3-A396-6C9E9257D8B8}">
      <dgm:prSet/>
      <dgm:spPr/>
      <dgm:t>
        <a:bodyPr/>
        <a:lstStyle/>
        <a:p>
          <a:endParaRPr lang="en-US"/>
        </a:p>
      </dgm:t>
    </dgm:pt>
    <dgm:pt modelId="{3B3C0C31-1B28-4C23-B957-7E11B662A4E7}" type="sibTrans" cxnId="{BE0D7703-3E77-40D3-A396-6C9E9257D8B8}">
      <dgm:prSet/>
      <dgm:spPr/>
      <dgm:t>
        <a:bodyPr/>
        <a:lstStyle/>
        <a:p>
          <a:endParaRPr lang="en-US"/>
        </a:p>
      </dgm:t>
    </dgm:pt>
    <dgm:pt modelId="{92A61E69-A006-44FD-9C1A-EA85B2E8869B}">
      <dgm:prSet/>
      <dgm:spPr/>
      <dgm:t>
        <a:bodyPr/>
        <a:lstStyle/>
        <a:p>
          <a:r>
            <a:rPr lang="en-GB" b="0" i="0"/>
            <a:t>Ethical and technical challenges to address</a:t>
          </a:r>
          <a:endParaRPr lang="en-US"/>
        </a:p>
      </dgm:t>
    </dgm:pt>
    <dgm:pt modelId="{9F3F89B5-EA86-4DCD-BAFC-6A13FD38C03A}" type="parTrans" cxnId="{2DE16609-0CAF-4465-8AF0-E1EA963DF7FD}">
      <dgm:prSet/>
      <dgm:spPr/>
      <dgm:t>
        <a:bodyPr/>
        <a:lstStyle/>
        <a:p>
          <a:endParaRPr lang="en-US"/>
        </a:p>
      </dgm:t>
    </dgm:pt>
    <dgm:pt modelId="{6975DBBE-6854-43DA-B693-E6DEBDACF392}" type="sibTrans" cxnId="{2DE16609-0CAF-4465-8AF0-E1EA963DF7FD}">
      <dgm:prSet/>
      <dgm:spPr/>
      <dgm:t>
        <a:bodyPr/>
        <a:lstStyle/>
        <a:p>
          <a:endParaRPr lang="en-US"/>
        </a:p>
      </dgm:t>
    </dgm:pt>
    <dgm:pt modelId="{9FD3D1EA-B9E9-4C5C-81DC-27FBE611FF24}">
      <dgm:prSet/>
      <dgm:spPr/>
      <dgm:t>
        <a:bodyPr/>
        <a:lstStyle/>
        <a:p>
          <a:r>
            <a:rPr lang="en-GB" b="1" i="0"/>
            <a:t>Recommendations</a:t>
          </a:r>
          <a:r>
            <a:rPr lang="en-GB" b="0" i="0"/>
            <a:t>:</a:t>
          </a:r>
          <a:endParaRPr lang="en-US"/>
        </a:p>
      </dgm:t>
    </dgm:pt>
    <dgm:pt modelId="{EF091ACC-A5D1-44A4-A24C-224202052A96}" type="parTrans" cxnId="{2B4496A6-FA7F-4965-8CF0-A95EA70260AB}">
      <dgm:prSet/>
      <dgm:spPr/>
      <dgm:t>
        <a:bodyPr/>
        <a:lstStyle/>
        <a:p>
          <a:endParaRPr lang="en-US"/>
        </a:p>
      </dgm:t>
    </dgm:pt>
    <dgm:pt modelId="{3FCFA561-8BF6-4886-9BB6-1F1F3E495EAB}" type="sibTrans" cxnId="{2B4496A6-FA7F-4965-8CF0-A95EA70260AB}">
      <dgm:prSet/>
      <dgm:spPr/>
      <dgm:t>
        <a:bodyPr/>
        <a:lstStyle/>
        <a:p>
          <a:endParaRPr lang="en-US"/>
        </a:p>
      </dgm:t>
    </dgm:pt>
    <dgm:pt modelId="{7DCB2486-B282-43E8-8471-BD71D594F41D}">
      <dgm:prSet/>
      <dgm:spPr/>
      <dgm:t>
        <a:bodyPr/>
        <a:lstStyle/>
        <a:p>
          <a:r>
            <a:rPr lang="en-GB" b="0" i="0"/>
            <a:t>Develop robust ethical guidelines</a:t>
          </a:r>
          <a:endParaRPr lang="en-US"/>
        </a:p>
      </dgm:t>
    </dgm:pt>
    <dgm:pt modelId="{4F2F2CB7-04C8-4A62-A0EB-F6E484BB6EEA}" type="parTrans" cxnId="{2C2A7206-39AF-40C7-BF0B-F9C0567F673C}">
      <dgm:prSet/>
      <dgm:spPr/>
      <dgm:t>
        <a:bodyPr/>
        <a:lstStyle/>
        <a:p>
          <a:endParaRPr lang="en-US"/>
        </a:p>
      </dgm:t>
    </dgm:pt>
    <dgm:pt modelId="{33A5A327-9BBB-4D03-8F9E-A35DB9AB0CA0}" type="sibTrans" cxnId="{2C2A7206-39AF-40C7-BF0B-F9C0567F673C}">
      <dgm:prSet/>
      <dgm:spPr/>
      <dgm:t>
        <a:bodyPr/>
        <a:lstStyle/>
        <a:p>
          <a:endParaRPr lang="en-US"/>
        </a:p>
      </dgm:t>
    </dgm:pt>
    <dgm:pt modelId="{1CAD98CE-AB1E-4470-AD93-320267B86496}">
      <dgm:prSet/>
      <dgm:spPr/>
      <dgm:t>
        <a:bodyPr/>
        <a:lstStyle/>
        <a:p>
          <a:r>
            <a:rPr lang="en-GB" b="0" i="0"/>
            <a:t>Invest in interdisciplinary collaboration</a:t>
          </a:r>
          <a:endParaRPr lang="en-US"/>
        </a:p>
      </dgm:t>
    </dgm:pt>
    <dgm:pt modelId="{79C458A2-975E-472B-A48E-DEE7FC03A1B4}" type="parTrans" cxnId="{74236234-09D6-4DEE-A4AD-E846716F8B2F}">
      <dgm:prSet/>
      <dgm:spPr/>
      <dgm:t>
        <a:bodyPr/>
        <a:lstStyle/>
        <a:p>
          <a:endParaRPr lang="en-US"/>
        </a:p>
      </dgm:t>
    </dgm:pt>
    <dgm:pt modelId="{FFCA81FE-7ECF-4DF1-A1CD-D17D33B08429}" type="sibTrans" cxnId="{74236234-09D6-4DEE-A4AD-E846716F8B2F}">
      <dgm:prSet/>
      <dgm:spPr/>
      <dgm:t>
        <a:bodyPr/>
        <a:lstStyle/>
        <a:p>
          <a:endParaRPr lang="en-US"/>
        </a:p>
      </dgm:t>
    </dgm:pt>
    <dgm:pt modelId="{A2E14E85-5E73-467A-8F5F-3707F54D6C3D}">
      <dgm:prSet/>
      <dgm:spPr/>
      <dgm:t>
        <a:bodyPr/>
        <a:lstStyle/>
        <a:p>
          <a:r>
            <a:rPr lang="en-GB" b="0" i="0"/>
            <a:t>Conduct further research on long-term impacts</a:t>
          </a:r>
          <a:endParaRPr lang="en-US"/>
        </a:p>
      </dgm:t>
    </dgm:pt>
    <dgm:pt modelId="{62639E85-E55F-4908-A15F-8BF51B94709E}" type="parTrans" cxnId="{7F6C36B2-6D74-4F61-9247-4303439B5628}">
      <dgm:prSet/>
      <dgm:spPr/>
      <dgm:t>
        <a:bodyPr/>
        <a:lstStyle/>
        <a:p>
          <a:endParaRPr lang="en-US"/>
        </a:p>
      </dgm:t>
    </dgm:pt>
    <dgm:pt modelId="{F8759AFA-26B4-4D85-9FD3-FDFE46C2E5C9}" type="sibTrans" cxnId="{7F6C36B2-6D74-4F61-9247-4303439B5628}">
      <dgm:prSet/>
      <dgm:spPr/>
      <dgm:t>
        <a:bodyPr/>
        <a:lstStyle/>
        <a:p>
          <a:endParaRPr lang="en-US"/>
        </a:p>
      </dgm:t>
    </dgm:pt>
    <dgm:pt modelId="{2070CB02-46B1-448C-96DC-4203B53B2797}">
      <dgm:prSet/>
      <dgm:spPr/>
      <dgm:t>
        <a:bodyPr/>
        <a:lstStyle/>
        <a:p>
          <a:r>
            <a:rPr lang="en-GB" b="0" i="0"/>
            <a:t>Ensure ongoing updates to AI systems</a:t>
          </a:r>
          <a:endParaRPr lang="en-US"/>
        </a:p>
      </dgm:t>
    </dgm:pt>
    <dgm:pt modelId="{103A9D9D-EFF6-4AC7-8CB9-9441F2CF007E}" type="parTrans" cxnId="{79EDE031-1C04-4559-8AC6-B5C32448DD30}">
      <dgm:prSet/>
      <dgm:spPr/>
      <dgm:t>
        <a:bodyPr/>
        <a:lstStyle/>
        <a:p>
          <a:endParaRPr lang="en-US"/>
        </a:p>
      </dgm:t>
    </dgm:pt>
    <dgm:pt modelId="{6BAEE95F-5E88-408D-A58F-34FE2F116BE9}" type="sibTrans" cxnId="{79EDE031-1C04-4559-8AC6-B5C32448DD30}">
      <dgm:prSet/>
      <dgm:spPr/>
      <dgm:t>
        <a:bodyPr/>
        <a:lstStyle/>
        <a:p>
          <a:endParaRPr lang="en-US"/>
        </a:p>
      </dgm:t>
    </dgm:pt>
    <dgm:pt modelId="{79CA78EC-20DB-5E46-95A3-40A464069525}" type="pres">
      <dgm:prSet presAssocID="{4EC04E0D-5FF1-4473-AA69-4343E7A98004}" presName="linear" presStyleCnt="0">
        <dgm:presLayoutVars>
          <dgm:dir/>
          <dgm:animLvl val="lvl"/>
          <dgm:resizeHandles val="exact"/>
        </dgm:presLayoutVars>
      </dgm:prSet>
      <dgm:spPr/>
    </dgm:pt>
    <dgm:pt modelId="{C416862C-837E-5747-B9B4-A751638BB56F}" type="pres">
      <dgm:prSet presAssocID="{1344704A-A276-42B9-ACCE-02795D7AAF06}" presName="parentLin" presStyleCnt="0"/>
      <dgm:spPr/>
    </dgm:pt>
    <dgm:pt modelId="{B07AD55C-39BD-1A41-9766-511BD2D34A85}" type="pres">
      <dgm:prSet presAssocID="{1344704A-A276-42B9-ACCE-02795D7AAF06}" presName="parentLeftMargin" presStyleLbl="node1" presStyleIdx="0" presStyleCnt="2"/>
      <dgm:spPr/>
    </dgm:pt>
    <dgm:pt modelId="{5805683F-63A7-2942-B88E-49734976819B}" type="pres">
      <dgm:prSet presAssocID="{1344704A-A276-42B9-ACCE-02795D7AAF06}" presName="parentText" presStyleLbl="node1" presStyleIdx="0" presStyleCnt="2">
        <dgm:presLayoutVars>
          <dgm:chMax val="0"/>
          <dgm:bulletEnabled val="1"/>
        </dgm:presLayoutVars>
      </dgm:prSet>
      <dgm:spPr/>
    </dgm:pt>
    <dgm:pt modelId="{6B251CE9-9320-914E-B8C1-3FA13FBF4839}" type="pres">
      <dgm:prSet presAssocID="{1344704A-A276-42B9-ACCE-02795D7AAF06}" presName="negativeSpace" presStyleCnt="0"/>
      <dgm:spPr/>
    </dgm:pt>
    <dgm:pt modelId="{DCDED987-0F8E-0148-A71F-51139AA56154}" type="pres">
      <dgm:prSet presAssocID="{1344704A-A276-42B9-ACCE-02795D7AAF06}" presName="childText" presStyleLbl="conFgAcc1" presStyleIdx="0" presStyleCnt="2">
        <dgm:presLayoutVars>
          <dgm:bulletEnabled val="1"/>
        </dgm:presLayoutVars>
      </dgm:prSet>
      <dgm:spPr/>
    </dgm:pt>
    <dgm:pt modelId="{6B5098BC-6712-D44A-B9C6-CA3F2EF4EE89}" type="pres">
      <dgm:prSet presAssocID="{C8BC8B4D-D6A2-4E02-8113-F1FEF8CC2857}" presName="spaceBetweenRectangles" presStyleCnt="0"/>
      <dgm:spPr/>
    </dgm:pt>
    <dgm:pt modelId="{6EE37E66-63B5-9646-9BDF-8A93BDC8E6C9}" type="pres">
      <dgm:prSet presAssocID="{9FD3D1EA-B9E9-4C5C-81DC-27FBE611FF24}" presName="parentLin" presStyleCnt="0"/>
      <dgm:spPr/>
    </dgm:pt>
    <dgm:pt modelId="{CFCC2B26-A459-0246-9B87-9585115A813A}" type="pres">
      <dgm:prSet presAssocID="{9FD3D1EA-B9E9-4C5C-81DC-27FBE611FF24}" presName="parentLeftMargin" presStyleLbl="node1" presStyleIdx="0" presStyleCnt="2"/>
      <dgm:spPr/>
    </dgm:pt>
    <dgm:pt modelId="{327C47D4-458A-1145-BCA9-8BD60C581B2A}" type="pres">
      <dgm:prSet presAssocID="{9FD3D1EA-B9E9-4C5C-81DC-27FBE611FF24}" presName="parentText" presStyleLbl="node1" presStyleIdx="1" presStyleCnt="2">
        <dgm:presLayoutVars>
          <dgm:chMax val="0"/>
          <dgm:bulletEnabled val="1"/>
        </dgm:presLayoutVars>
      </dgm:prSet>
      <dgm:spPr/>
    </dgm:pt>
    <dgm:pt modelId="{5FF9BBE2-B57D-FB42-BC78-29055E31C746}" type="pres">
      <dgm:prSet presAssocID="{9FD3D1EA-B9E9-4C5C-81DC-27FBE611FF24}" presName="negativeSpace" presStyleCnt="0"/>
      <dgm:spPr/>
    </dgm:pt>
    <dgm:pt modelId="{30ACFBA8-1F77-D549-96E7-5927F32CD128}" type="pres">
      <dgm:prSet presAssocID="{9FD3D1EA-B9E9-4C5C-81DC-27FBE611FF24}" presName="childText" presStyleLbl="conFgAcc1" presStyleIdx="1" presStyleCnt="2">
        <dgm:presLayoutVars>
          <dgm:bulletEnabled val="1"/>
        </dgm:presLayoutVars>
      </dgm:prSet>
      <dgm:spPr/>
    </dgm:pt>
  </dgm:ptLst>
  <dgm:cxnLst>
    <dgm:cxn modelId="{BE0D7703-3E77-40D3-A396-6C9E9257D8B8}" srcId="{1344704A-A276-42B9-ACCE-02795D7AAF06}" destId="{CBD387A2-9270-4A85-B16D-A8C3821CF3C5}" srcOrd="1" destOrd="0" parTransId="{0D8BC808-C315-4C5D-AF15-ECD29ED7F071}" sibTransId="{3B3C0C31-1B28-4C23-B957-7E11B662A4E7}"/>
    <dgm:cxn modelId="{2C2A7206-39AF-40C7-BF0B-F9C0567F673C}" srcId="{9FD3D1EA-B9E9-4C5C-81DC-27FBE611FF24}" destId="{7DCB2486-B282-43E8-8471-BD71D594F41D}" srcOrd="0" destOrd="0" parTransId="{4F2F2CB7-04C8-4A62-A0EB-F6E484BB6EEA}" sibTransId="{33A5A327-9BBB-4D03-8F9E-A35DB9AB0CA0}"/>
    <dgm:cxn modelId="{2DE16609-0CAF-4465-8AF0-E1EA963DF7FD}" srcId="{1344704A-A276-42B9-ACCE-02795D7AAF06}" destId="{92A61E69-A006-44FD-9C1A-EA85B2E8869B}" srcOrd="2" destOrd="0" parTransId="{9F3F89B5-EA86-4DCD-BAFC-6A13FD38C03A}" sibTransId="{6975DBBE-6854-43DA-B693-E6DEBDACF392}"/>
    <dgm:cxn modelId="{DC56A90B-4CF3-A444-AA19-7FC45C1842F0}" type="presOf" srcId="{640F0283-24A6-405B-BFA4-535474D1C642}" destId="{DCDED987-0F8E-0148-A71F-51139AA56154}" srcOrd="0" destOrd="0" presId="urn:microsoft.com/office/officeart/2005/8/layout/list1"/>
    <dgm:cxn modelId="{65DA9A13-7F63-FD4F-ABDC-53531E13CB2F}" type="presOf" srcId="{1344704A-A276-42B9-ACCE-02795D7AAF06}" destId="{5805683F-63A7-2942-B88E-49734976819B}" srcOrd="1" destOrd="0" presId="urn:microsoft.com/office/officeart/2005/8/layout/list1"/>
    <dgm:cxn modelId="{79EDE031-1C04-4559-8AC6-B5C32448DD30}" srcId="{9FD3D1EA-B9E9-4C5C-81DC-27FBE611FF24}" destId="{2070CB02-46B1-448C-96DC-4203B53B2797}" srcOrd="3" destOrd="0" parTransId="{103A9D9D-EFF6-4AC7-8CB9-9441F2CF007E}" sibTransId="{6BAEE95F-5E88-408D-A58F-34FE2F116BE9}"/>
    <dgm:cxn modelId="{74236234-09D6-4DEE-A4AD-E846716F8B2F}" srcId="{9FD3D1EA-B9E9-4C5C-81DC-27FBE611FF24}" destId="{1CAD98CE-AB1E-4470-AD93-320267B86496}" srcOrd="1" destOrd="0" parTransId="{79C458A2-975E-472B-A48E-DEE7FC03A1B4}" sibTransId="{FFCA81FE-7ECF-4DF1-A1CD-D17D33B08429}"/>
    <dgm:cxn modelId="{8B03C341-08F1-6640-A841-402C6706F475}" type="presOf" srcId="{7DCB2486-B282-43E8-8471-BD71D594F41D}" destId="{30ACFBA8-1F77-D549-96E7-5927F32CD128}" srcOrd="0" destOrd="0" presId="urn:microsoft.com/office/officeart/2005/8/layout/list1"/>
    <dgm:cxn modelId="{AABF9D43-DBB3-844A-A4B5-57B88CE23C6F}" type="presOf" srcId="{9FD3D1EA-B9E9-4C5C-81DC-27FBE611FF24}" destId="{327C47D4-458A-1145-BCA9-8BD60C581B2A}" srcOrd="1" destOrd="0" presId="urn:microsoft.com/office/officeart/2005/8/layout/list1"/>
    <dgm:cxn modelId="{B5B92944-7AD2-F541-87A7-E198610D1719}" type="presOf" srcId="{1CAD98CE-AB1E-4470-AD93-320267B86496}" destId="{30ACFBA8-1F77-D549-96E7-5927F32CD128}" srcOrd="0" destOrd="1" presId="urn:microsoft.com/office/officeart/2005/8/layout/list1"/>
    <dgm:cxn modelId="{5E53254B-B0AD-4CE9-95B6-BEDD0329E9CF}" srcId="{1344704A-A276-42B9-ACCE-02795D7AAF06}" destId="{640F0283-24A6-405B-BFA4-535474D1C642}" srcOrd="0" destOrd="0" parTransId="{D6AB24B2-1A38-4F8D-9091-A0A9C13DB21B}" sibTransId="{FCD463F6-CF80-4E6C-A435-CDD9D1A92210}"/>
    <dgm:cxn modelId="{97949050-4114-F54F-9E37-3B5C2BACAFCA}" type="presOf" srcId="{A2E14E85-5E73-467A-8F5F-3707F54D6C3D}" destId="{30ACFBA8-1F77-D549-96E7-5927F32CD128}" srcOrd="0" destOrd="2" presId="urn:microsoft.com/office/officeart/2005/8/layout/list1"/>
    <dgm:cxn modelId="{4B913351-2F28-6E43-A4FD-34EABB286036}" type="presOf" srcId="{9FD3D1EA-B9E9-4C5C-81DC-27FBE611FF24}" destId="{CFCC2B26-A459-0246-9B87-9585115A813A}" srcOrd="0" destOrd="0" presId="urn:microsoft.com/office/officeart/2005/8/layout/list1"/>
    <dgm:cxn modelId="{1562F856-7468-D948-AF0D-D2C47DB743D6}" type="presOf" srcId="{4EC04E0D-5FF1-4473-AA69-4343E7A98004}" destId="{79CA78EC-20DB-5E46-95A3-40A464069525}" srcOrd="0" destOrd="0" presId="urn:microsoft.com/office/officeart/2005/8/layout/list1"/>
    <dgm:cxn modelId="{1EBF7C72-049E-6747-9E03-2158B160F76F}" type="presOf" srcId="{1344704A-A276-42B9-ACCE-02795D7AAF06}" destId="{B07AD55C-39BD-1A41-9766-511BD2D34A85}" srcOrd="0" destOrd="0" presId="urn:microsoft.com/office/officeart/2005/8/layout/list1"/>
    <dgm:cxn modelId="{E9710682-9DDB-44A1-AACA-078CEE428BF8}" srcId="{4EC04E0D-5FF1-4473-AA69-4343E7A98004}" destId="{1344704A-A276-42B9-ACCE-02795D7AAF06}" srcOrd="0" destOrd="0" parTransId="{8A929A97-4713-4A1A-83A8-BB46CD471899}" sibTransId="{C8BC8B4D-D6A2-4E02-8113-F1FEF8CC2857}"/>
    <dgm:cxn modelId="{2B4496A6-FA7F-4965-8CF0-A95EA70260AB}" srcId="{4EC04E0D-5FF1-4473-AA69-4343E7A98004}" destId="{9FD3D1EA-B9E9-4C5C-81DC-27FBE611FF24}" srcOrd="1" destOrd="0" parTransId="{EF091ACC-A5D1-44A4-A24C-224202052A96}" sibTransId="{3FCFA561-8BF6-4886-9BB6-1F1F3E495EAB}"/>
    <dgm:cxn modelId="{7F6C36B2-6D74-4F61-9247-4303439B5628}" srcId="{9FD3D1EA-B9E9-4C5C-81DC-27FBE611FF24}" destId="{A2E14E85-5E73-467A-8F5F-3707F54D6C3D}" srcOrd="2" destOrd="0" parTransId="{62639E85-E55F-4908-A15F-8BF51B94709E}" sibTransId="{F8759AFA-26B4-4D85-9FD3-FDFE46C2E5C9}"/>
    <dgm:cxn modelId="{5FA95FF5-CCFA-2A40-A618-888D5C55FEAC}" type="presOf" srcId="{2070CB02-46B1-448C-96DC-4203B53B2797}" destId="{30ACFBA8-1F77-D549-96E7-5927F32CD128}" srcOrd="0" destOrd="3" presId="urn:microsoft.com/office/officeart/2005/8/layout/list1"/>
    <dgm:cxn modelId="{8C9FA4F7-0253-1D4C-BE44-83250B2F48BF}" type="presOf" srcId="{CBD387A2-9270-4A85-B16D-A8C3821CF3C5}" destId="{DCDED987-0F8E-0148-A71F-51139AA56154}" srcOrd="0" destOrd="1" presId="urn:microsoft.com/office/officeart/2005/8/layout/list1"/>
    <dgm:cxn modelId="{82C713FF-380C-CE48-97E2-3BA1433DD385}" type="presOf" srcId="{92A61E69-A006-44FD-9C1A-EA85B2E8869B}" destId="{DCDED987-0F8E-0148-A71F-51139AA56154}" srcOrd="0" destOrd="2" presId="urn:microsoft.com/office/officeart/2005/8/layout/list1"/>
    <dgm:cxn modelId="{D745AE58-72A9-DD44-895F-11FB48D1D12B}" type="presParOf" srcId="{79CA78EC-20DB-5E46-95A3-40A464069525}" destId="{C416862C-837E-5747-B9B4-A751638BB56F}" srcOrd="0" destOrd="0" presId="urn:microsoft.com/office/officeart/2005/8/layout/list1"/>
    <dgm:cxn modelId="{F2BF7983-804B-2B4B-889C-CE625E471030}" type="presParOf" srcId="{C416862C-837E-5747-B9B4-A751638BB56F}" destId="{B07AD55C-39BD-1A41-9766-511BD2D34A85}" srcOrd="0" destOrd="0" presId="urn:microsoft.com/office/officeart/2005/8/layout/list1"/>
    <dgm:cxn modelId="{FD9EA4A1-2A4B-594A-B737-459B9DEDA733}" type="presParOf" srcId="{C416862C-837E-5747-B9B4-A751638BB56F}" destId="{5805683F-63A7-2942-B88E-49734976819B}" srcOrd="1" destOrd="0" presId="urn:microsoft.com/office/officeart/2005/8/layout/list1"/>
    <dgm:cxn modelId="{CBD004FE-02A8-304D-B6E0-709D4744AFBE}" type="presParOf" srcId="{79CA78EC-20DB-5E46-95A3-40A464069525}" destId="{6B251CE9-9320-914E-B8C1-3FA13FBF4839}" srcOrd="1" destOrd="0" presId="urn:microsoft.com/office/officeart/2005/8/layout/list1"/>
    <dgm:cxn modelId="{7EA5D374-2B94-5A4A-A2C6-63A16F285C89}" type="presParOf" srcId="{79CA78EC-20DB-5E46-95A3-40A464069525}" destId="{DCDED987-0F8E-0148-A71F-51139AA56154}" srcOrd="2" destOrd="0" presId="urn:microsoft.com/office/officeart/2005/8/layout/list1"/>
    <dgm:cxn modelId="{6EB0D6A7-2399-6A44-B58F-9C5B139FEE35}" type="presParOf" srcId="{79CA78EC-20DB-5E46-95A3-40A464069525}" destId="{6B5098BC-6712-D44A-B9C6-CA3F2EF4EE89}" srcOrd="3" destOrd="0" presId="urn:microsoft.com/office/officeart/2005/8/layout/list1"/>
    <dgm:cxn modelId="{0748D0C7-4817-2646-BFC4-B89A2373687D}" type="presParOf" srcId="{79CA78EC-20DB-5E46-95A3-40A464069525}" destId="{6EE37E66-63B5-9646-9BDF-8A93BDC8E6C9}" srcOrd="4" destOrd="0" presId="urn:microsoft.com/office/officeart/2005/8/layout/list1"/>
    <dgm:cxn modelId="{8829CF00-4C79-6E46-AD7C-92865239F614}" type="presParOf" srcId="{6EE37E66-63B5-9646-9BDF-8A93BDC8E6C9}" destId="{CFCC2B26-A459-0246-9B87-9585115A813A}" srcOrd="0" destOrd="0" presId="urn:microsoft.com/office/officeart/2005/8/layout/list1"/>
    <dgm:cxn modelId="{0B28B131-E1ED-F847-8FA2-1926543A4B47}" type="presParOf" srcId="{6EE37E66-63B5-9646-9BDF-8A93BDC8E6C9}" destId="{327C47D4-458A-1145-BCA9-8BD60C581B2A}" srcOrd="1" destOrd="0" presId="urn:microsoft.com/office/officeart/2005/8/layout/list1"/>
    <dgm:cxn modelId="{1C994081-C1AD-9543-B9A6-35769ADB9E01}" type="presParOf" srcId="{79CA78EC-20DB-5E46-95A3-40A464069525}" destId="{5FF9BBE2-B57D-FB42-BC78-29055E31C746}" srcOrd="5" destOrd="0" presId="urn:microsoft.com/office/officeart/2005/8/layout/list1"/>
    <dgm:cxn modelId="{80C7BACF-E980-C84B-B7FE-6ECD051EF179}" type="presParOf" srcId="{79CA78EC-20DB-5E46-95A3-40A464069525}" destId="{30ACFBA8-1F77-D549-96E7-5927F32CD12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805157-9721-48D5-ACBC-7FF5E48E63B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B930EC2-8AA0-41DA-9C81-E8F1D285ECBF}">
      <dgm:prSet/>
      <dgm:spPr/>
      <dgm:t>
        <a:bodyPr/>
        <a:lstStyle/>
        <a:p>
          <a:r>
            <a:rPr lang="en-GB" b="1" i="0"/>
            <a:t>Significance</a:t>
          </a:r>
          <a:r>
            <a:rPr lang="en-GB" b="0" i="0"/>
            <a:t>:</a:t>
          </a:r>
          <a:endParaRPr lang="en-US"/>
        </a:p>
      </dgm:t>
    </dgm:pt>
    <dgm:pt modelId="{9F530E98-6368-4685-9999-E3FE6F5476D2}" type="parTrans" cxnId="{83B7CC09-B12B-4CCA-9D13-D96F5F711B8C}">
      <dgm:prSet/>
      <dgm:spPr/>
      <dgm:t>
        <a:bodyPr/>
        <a:lstStyle/>
        <a:p>
          <a:endParaRPr lang="en-US"/>
        </a:p>
      </dgm:t>
    </dgm:pt>
    <dgm:pt modelId="{A675226E-16EA-45C9-A947-F1B330E15680}" type="sibTrans" cxnId="{83B7CC09-B12B-4CCA-9D13-D96F5F711B8C}">
      <dgm:prSet/>
      <dgm:spPr/>
      <dgm:t>
        <a:bodyPr/>
        <a:lstStyle/>
        <a:p>
          <a:endParaRPr lang="en-US"/>
        </a:p>
      </dgm:t>
    </dgm:pt>
    <dgm:pt modelId="{C0E891A7-F56D-463A-990B-014FF7F79E49}">
      <dgm:prSet/>
      <dgm:spPr/>
      <dgm:t>
        <a:bodyPr/>
        <a:lstStyle/>
        <a:p>
          <a:r>
            <a:rPr lang="en-GB" b="0" i="0"/>
            <a:t>How LLMs are transforming healthcare data management</a:t>
          </a:r>
          <a:endParaRPr lang="en-US"/>
        </a:p>
      </dgm:t>
    </dgm:pt>
    <dgm:pt modelId="{B8FB9FBB-7FF5-4C06-92B9-2CD9BEAE6C78}" type="parTrans" cxnId="{4D9C242F-9BDF-45D9-9ACD-4FAD5BDB996C}">
      <dgm:prSet/>
      <dgm:spPr/>
      <dgm:t>
        <a:bodyPr/>
        <a:lstStyle/>
        <a:p>
          <a:endParaRPr lang="en-US"/>
        </a:p>
      </dgm:t>
    </dgm:pt>
    <dgm:pt modelId="{32DC6EF8-CCA0-4BD9-AA1A-DD9A77A45A79}" type="sibTrans" cxnId="{4D9C242F-9BDF-45D9-9ACD-4FAD5BDB996C}">
      <dgm:prSet/>
      <dgm:spPr/>
      <dgm:t>
        <a:bodyPr/>
        <a:lstStyle/>
        <a:p>
          <a:endParaRPr lang="en-US"/>
        </a:p>
      </dgm:t>
    </dgm:pt>
    <dgm:pt modelId="{4C5C5CA4-F97F-4B24-BC51-8D5E822F504F}">
      <dgm:prSet/>
      <dgm:spPr/>
      <dgm:t>
        <a:bodyPr/>
        <a:lstStyle/>
        <a:p>
          <a:r>
            <a:rPr lang="en-GB" b="0" i="0"/>
            <a:t>Improved data processing and insights</a:t>
          </a:r>
          <a:endParaRPr lang="en-US"/>
        </a:p>
      </dgm:t>
    </dgm:pt>
    <dgm:pt modelId="{41726DF0-5F42-4A73-A572-503DA4D3514B}" type="parTrans" cxnId="{AE35FCEF-5514-4849-85DA-B417CEE7B226}">
      <dgm:prSet/>
      <dgm:spPr/>
      <dgm:t>
        <a:bodyPr/>
        <a:lstStyle/>
        <a:p>
          <a:endParaRPr lang="en-US"/>
        </a:p>
      </dgm:t>
    </dgm:pt>
    <dgm:pt modelId="{B5D53696-C479-47C6-B65B-525908B8ACFC}" type="sibTrans" cxnId="{AE35FCEF-5514-4849-85DA-B417CEE7B226}">
      <dgm:prSet/>
      <dgm:spPr/>
      <dgm:t>
        <a:bodyPr/>
        <a:lstStyle/>
        <a:p>
          <a:endParaRPr lang="en-US"/>
        </a:p>
      </dgm:t>
    </dgm:pt>
    <dgm:pt modelId="{2B4C09C8-D68C-4540-96F9-0359FA434DF9}">
      <dgm:prSet/>
      <dgm:spPr/>
      <dgm:t>
        <a:bodyPr/>
        <a:lstStyle/>
        <a:p>
          <a:r>
            <a:rPr lang="en-GB" b="0" i="0"/>
            <a:t>Enhanced decision-making capabilities</a:t>
          </a:r>
          <a:endParaRPr lang="en-US"/>
        </a:p>
      </dgm:t>
    </dgm:pt>
    <dgm:pt modelId="{E541EA4C-BEC9-4CD5-9CCF-1B412422C9A2}" type="parTrans" cxnId="{F835E61A-76F2-4631-804D-E6D1776BBBD8}">
      <dgm:prSet/>
      <dgm:spPr/>
      <dgm:t>
        <a:bodyPr/>
        <a:lstStyle/>
        <a:p>
          <a:endParaRPr lang="en-US"/>
        </a:p>
      </dgm:t>
    </dgm:pt>
    <dgm:pt modelId="{0AF1B429-1BFC-49AF-8788-5A88F82EF481}" type="sibTrans" cxnId="{F835E61A-76F2-4631-804D-E6D1776BBBD8}">
      <dgm:prSet/>
      <dgm:spPr/>
      <dgm:t>
        <a:bodyPr/>
        <a:lstStyle/>
        <a:p>
          <a:endParaRPr lang="en-US"/>
        </a:p>
      </dgm:t>
    </dgm:pt>
    <dgm:pt modelId="{66F90EE8-7E83-4912-B85A-413AF033A7D6}">
      <dgm:prSet/>
      <dgm:spPr/>
      <dgm:t>
        <a:bodyPr/>
        <a:lstStyle/>
        <a:p>
          <a:r>
            <a:rPr lang="en-GB" b="1" i="0"/>
            <a:t>Contribution</a:t>
          </a:r>
          <a:r>
            <a:rPr lang="en-GB" b="0" i="0"/>
            <a:t>:</a:t>
          </a:r>
          <a:endParaRPr lang="en-US"/>
        </a:p>
      </dgm:t>
    </dgm:pt>
    <dgm:pt modelId="{38F9ADB4-DEAE-4700-A259-E4B62DE82FA0}" type="parTrans" cxnId="{D226F699-BEA4-4771-AF74-DB12F76D5BC4}">
      <dgm:prSet/>
      <dgm:spPr/>
      <dgm:t>
        <a:bodyPr/>
        <a:lstStyle/>
        <a:p>
          <a:endParaRPr lang="en-US"/>
        </a:p>
      </dgm:t>
    </dgm:pt>
    <dgm:pt modelId="{86579913-0471-4FB9-BFDD-F736E198061F}" type="sibTrans" cxnId="{D226F699-BEA4-4771-AF74-DB12F76D5BC4}">
      <dgm:prSet/>
      <dgm:spPr/>
      <dgm:t>
        <a:bodyPr/>
        <a:lstStyle/>
        <a:p>
          <a:endParaRPr lang="en-US"/>
        </a:p>
      </dgm:t>
    </dgm:pt>
    <dgm:pt modelId="{2C1F27C4-8FB6-489A-9388-5F7A789E5392}">
      <dgm:prSet/>
      <dgm:spPr/>
      <dgm:t>
        <a:bodyPr/>
        <a:lstStyle/>
        <a:p>
          <a:r>
            <a:rPr lang="en-GB" b="0" i="0"/>
            <a:t>Benefits to the healthcare industry</a:t>
          </a:r>
          <a:endParaRPr lang="en-US"/>
        </a:p>
      </dgm:t>
    </dgm:pt>
    <dgm:pt modelId="{6F822374-E98E-4E5E-91C8-F9EF7EACEC98}" type="parTrans" cxnId="{20FEA8C0-1DD8-471C-9991-5556E2069C12}">
      <dgm:prSet/>
      <dgm:spPr/>
      <dgm:t>
        <a:bodyPr/>
        <a:lstStyle/>
        <a:p>
          <a:endParaRPr lang="en-US"/>
        </a:p>
      </dgm:t>
    </dgm:pt>
    <dgm:pt modelId="{C8DDF912-FCA8-4EA2-9CD3-4AA72CC3A44E}" type="sibTrans" cxnId="{20FEA8C0-1DD8-471C-9991-5556E2069C12}">
      <dgm:prSet/>
      <dgm:spPr/>
      <dgm:t>
        <a:bodyPr/>
        <a:lstStyle/>
        <a:p>
          <a:endParaRPr lang="en-US"/>
        </a:p>
      </dgm:t>
    </dgm:pt>
    <dgm:pt modelId="{B3E9EAA3-7341-4D50-B99B-CB9D4011D4AE}">
      <dgm:prSet/>
      <dgm:spPr/>
      <dgm:t>
        <a:bodyPr/>
        <a:lstStyle/>
        <a:p>
          <a:r>
            <a:rPr lang="en-GB" b="0" i="0"/>
            <a:t>Potential to reduce costs and improve patient outcomes</a:t>
          </a:r>
          <a:endParaRPr lang="en-US"/>
        </a:p>
      </dgm:t>
    </dgm:pt>
    <dgm:pt modelId="{308DC644-AB00-4A79-BA77-37E5DB703711}" type="parTrans" cxnId="{7BF4437C-E5E5-484B-8DBD-DA7BE75A2662}">
      <dgm:prSet/>
      <dgm:spPr/>
      <dgm:t>
        <a:bodyPr/>
        <a:lstStyle/>
        <a:p>
          <a:endParaRPr lang="en-US"/>
        </a:p>
      </dgm:t>
    </dgm:pt>
    <dgm:pt modelId="{72C58E82-A4A2-4DE3-999E-C5978AE088CA}" type="sibTrans" cxnId="{7BF4437C-E5E5-484B-8DBD-DA7BE75A2662}">
      <dgm:prSet/>
      <dgm:spPr/>
      <dgm:t>
        <a:bodyPr/>
        <a:lstStyle/>
        <a:p>
          <a:endParaRPr lang="en-US"/>
        </a:p>
      </dgm:t>
    </dgm:pt>
    <dgm:pt modelId="{B1569EDC-00F7-4E73-96BD-7EC9D8CC2ACE}">
      <dgm:prSet/>
      <dgm:spPr/>
      <dgm:t>
        <a:bodyPr/>
        <a:lstStyle/>
        <a:p>
          <a:r>
            <a:rPr lang="en-GB" b="0" i="0"/>
            <a:t>Streamlining administrative tasks</a:t>
          </a:r>
          <a:endParaRPr lang="en-US"/>
        </a:p>
      </dgm:t>
    </dgm:pt>
    <dgm:pt modelId="{E3541A8B-7FE1-4CEA-8162-CA1522D9A807}" type="parTrans" cxnId="{E5119110-C438-4035-92A1-B31D6A0F10C9}">
      <dgm:prSet/>
      <dgm:spPr/>
      <dgm:t>
        <a:bodyPr/>
        <a:lstStyle/>
        <a:p>
          <a:endParaRPr lang="en-US"/>
        </a:p>
      </dgm:t>
    </dgm:pt>
    <dgm:pt modelId="{2B193F46-F596-43B1-AFBD-CA8591789396}" type="sibTrans" cxnId="{E5119110-C438-4035-92A1-B31D6A0F10C9}">
      <dgm:prSet/>
      <dgm:spPr/>
      <dgm:t>
        <a:bodyPr/>
        <a:lstStyle/>
        <a:p>
          <a:endParaRPr lang="en-US"/>
        </a:p>
      </dgm:t>
    </dgm:pt>
    <dgm:pt modelId="{D1A2798B-5799-4444-A5A1-34BB3E17266A}">
      <dgm:prSet/>
      <dgm:spPr/>
      <dgm:t>
        <a:bodyPr/>
        <a:lstStyle/>
        <a:p>
          <a:r>
            <a:rPr lang="en-GB" b="1" i="0"/>
            <a:t>Research Problem</a:t>
          </a:r>
          <a:r>
            <a:rPr lang="en-GB" b="0" i="0"/>
            <a:t>:</a:t>
          </a:r>
          <a:endParaRPr lang="en-US"/>
        </a:p>
      </dgm:t>
    </dgm:pt>
    <dgm:pt modelId="{4A9FA303-84CC-4A51-BA96-EE97C69E0288}" type="parTrans" cxnId="{AA68798F-0C9F-43F7-89EC-B25D6AFE6F53}">
      <dgm:prSet/>
      <dgm:spPr/>
      <dgm:t>
        <a:bodyPr/>
        <a:lstStyle/>
        <a:p>
          <a:endParaRPr lang="en-US"/>
        </a:p>
      </dgm:t>
    </dgm:pt>
    <dgm:pt modelId="{DD58BB76-C79E-49E5-9EA0-06914F53AEBB}" type="sibTrans" cxnId="{AA68798F-0C9F-43F7-89EC-B25D6AFE6F53}">
      <dgm:prSet/>
      <dgm:spPr/>
      <dgm:t>
        <a:bodyPr/>
        <a:lstStyle/>
        <a:p>
          <a:endParaRPr lang="en-US"/>
        </a:p>
      </dgm:t>
    </dgm:pt>
    <dgm:pt modelId="{CE56A1AF-5743-47EE-BFDA-CE7C517D246E}">
      <dgm:prSet/>
      <dgm:spPr/>
      <dgm:t>
        <a:bodyPr/>
        <a:lstStyle/>
        <a:p>
          <a:r>
            <a:rPr lang="en-GB" b="0" i="0"/>
            <a:t>Challenges in managing vast amounts of healthcare data</a:t>
          </a:r>
          <a:endParaRPr lang="en-US"/>
        </a:p>
      </dgm:t>
    </dgm:pt>
    <dgm:pt modelId="{E86624AF-A3CD-4ABE-998D-3B34C0C41339}" type="parTrans" cxnId="{F8B346E9-4C97-485F-A4C1-4E6C208701B7}">
      <dgm:prSet/>
      <dgm:spPr/>
      <dgm:t>
        <a:bodyPr/>
        <a:lstStyle/>
        <a:p>
          <a:endParaRPr lang="en-US"/>
        </a:p>
      </dgm:t>
    </dgm:pt>
    <dgm:pt modelId="{4DFCA1FA-DF9F-48D2-BCD8-6981AC9D0F93}" type="sibTrans" cxnId="{F8B346E9-4C97-485F-A4C1-4E6C208701B7}">
      <dgm:prSet/>
      <dgm:spPr/>
      <dgm:t>
        <a:bodyPr/>
        <a:lstStyle/>
        <a:p>
          <a:endParaRPr lang="en-US"/>
        </a:p>
      </dgm:t>
    </dgm:pt>
    <dgm:pt modelId="{EAB39631-5B02-4499-ADE8-C7A7063A44A3}">
      <dgm:prSet/>
      <dgm:spPr/>
      <dgm:t>
        <a:bodyPr/>
        <a:lstStyle/>
        <a:p>
          <a:r>
            <a:rPr lang="en-GB" b="0" i="0"/>
            <a:t>Issues of data privacy and security</a:t>
          </a:r>
          <a:endParaRPr lang="en-US"/>
        </a:p>
      </dgm:t>
    </dgm:pt>
    <dgm:pt modelId="{B24A23BB-1A32-4CE5-8F31-B7C70C0A3B94}" type="parTrans" cxnId="{3772BDD4-D5D5-4D55-A9B3-026472743E2E}">
      <dgm:prSet/>
      <dgm:spPr/>
      <dgm:t>
        <a:bodyPr/>
        <a:lstStyle/>
        <a:p>
          <a:endParaRPr lang="en-US"/>
        </a:p>
      </dgm:t>
    </dgm:pt>
    <dgm:pt modelId="{17671165-0D64-42D2-8D6B-CD8066B69D98}" type="sibTrans" cxnId="{3772BDD4-D5D5-4D55-A9B3-026472743E2E}">
      <dgm:prSet/>
      <dgm:spPr/>
      <dgm:t>
        <a:bodyPr/>
        <a:lstStyle/>
        <a:p>
          <a:endParaRPr lang="en-US"/>
        </a:p>
      </dgm:t>
    </dgm:pt>
    <dgm:pt modelId="{F24F4DE1-8735-4205-B4A6-4992E68C97C4}">
      <dgm:prSet/>
      <dgm:spPr/>
      <dgm:t>
        <a:bodyPr/>
        <a:lstStyle/>
        <a:p>
          <a:r>
            <a:rPr lang="en-GB" b="0" i="0"/>
            <a:t>Integration of LLMs with existing healthcare systems</a:t>
          </a:r>
          <a:endParaRPr lang="en-US"/>
        </a:p>
      </dgm:t>
    </dgm:pt>
    <dgm:pt modelId="{2E66F9F2-46DD-4783-B8E5-245AA8F817C9}" type="parTrans" cxnId="{377BA023-3485-409B-AF8A-189B71FFEA71}">
      <dgm:prSet/>
      <dgm:spPr/>
      <dgm:t>
        <a:bodyPr/>
        <a:lstStyle/>
        <a:p>
          <a:endParaRPr lang="en-US"/>
        </a:p>
      </dgm:t>
    </dgm:pt>
    <dgm:pt modelId="{E892D171-57D6-4022-A706-FDE719B5FC55}" type="sibTrans" cxnId="{377BA023-3485-409B-AF8A-189B71FFEA71}">
      <dgm:prSet/>
      <dgm:spPr/>
      <dgm:t>
        <a:bodyPr/>
        <a:lstStyle/>
        <a:p>
          <a:endParaRPr lang="en-US"/>
        </a:p>
      </dgm:t>
    </dgm:pt>
    <dgm:pt modelId="{D542B681-9FF9-A84B-A4C8-839B963CFEEF}" type="pres">
      <dgm:prSet presAssocID="{B0805157-9721-48D5-ACBC-7FF5E48E63BB}" presName="linear" presStyleCnt="0">
        <dgm:presLayoutVars>
          <dgm:dir/>
          <dgm:animLvl val="lvl"/>
          <dgm:resizeHandles val="exact"/>
        </dgm:presLayoutVars>
      </dgm:prSet>
      <dgm:spPr/>
    </dgm:pt>
    <dgm:pt modelId="{0DD8B779-3A19-3943-B84A-A89FE5D53161}" type="pres">
      <dgm:prSet presAssocID="{DB930EC2-8AA0-41DA-9C81-E8F1D285ECBF}" presName="parentLin" presStyleCnt="0"/>
      <dgm:spPr/>
    </dgm:pt>
    <dgm:pt modelId="{9A35C41E-A87F-6C43-9DDA-A2AF7DA69C5F}" type="pres">
      <dgm:prSet presAssocID="{DB930EC2-8AA0-41DA-9C81-E8F1D285ECBF}" presName="parentLeftMargin" presStyleLbl="node1" presStyleIdx="0" presStyleCnt="3"/>
      <dgm:spPr/>
    </dgm:pt>
    <dgm:pt modelId="{5FAC2B25-5AB1-AE49-9293-F9610736C0E0}" type="pres">
      <dgm:prSet presAssocID="{DB930EC2-8AA0-41DA-9C81-E8F1D285ECBF}" presName="parentText" presStyleLbl="node1" presStyleIdx="0" presStyleCnt="3">
        <dgm:presLayoutVars>
          <dgm:chMax val="0"/>
          <dgm:bulletEnabled val="1"/>
        </dgm:presLayoutVars>
      </dgm:prSet>
      <dgm:spPr/>
    </dgm:pt>
    <dgm:pt modelId="{90A91FAA-51FD-6C44-BA0E-F5C80EB9DC6D}" type="pres">
      <dgm:prSet presAssocID="{DB930EC2-8AA0-41DA-9C81-E8F1D285ECBF}" presName="negativeSpace" presStyleCnt="0"/>
      <dgm:spPr/>
    </dgm:pt>
    <dgm:pt modelId="{9F6E1B61-9B91-D74F-B091-5CC097BAA93D}" type="pres">
      <dgm:prSet presAssocID="{DB930EC2-8AA0-41DA-9C81-E8F1D285ECBF}" presName="childText" presStyleLbl="conFgAcc1" presStyleIdx="0" presStyleCnt="3">
        <dgm:presLayoutVars>
          <dgm:bulletEnabled val="1"/>
        </dgm:presLayoutVars>
      </dgm:prSet>
      <dgm:spPr/>
    </dgm:pt>
    <dgm:pt modelId="{1A0E4D45-8090-414E-92FA-2AC9EB926D99}" type="pres">
      <dgm:prSet presAssocID="{A675226E-16EA-45C9-A947-F1B330E15680}" presName="spaceBetweenRectangles" presStyleCnt="0"/>
      <dgm:spPr/>
    </dgm:pt>
    <dgm:pt modelId="{FF351B16-7BD6-5D4A-B1B6-FAA131136362}" type="pres">
      <dgm:prSet presAssocID="{66F90EE8-7E83-4912-B85A-413AF033A7D6}" presName="parentLin" presStyleCnt="0"/>
      <dgm:spPr/>
    </dgm:pt>
    <dgm:pt modelId="{987DC828-889A-AD49-8736-A147D639CB3E}" type="pres">
      <dgm:prSet presAssocID="{66F90EE8-7E83-4912-B85A-413AF033A7D6}" presName="parentLeftMargin" presStyleLbl="node1" presStyleIdx="0" presStyleCnt="3"/>
      <dgm:spPr/>
    </dgm:pt>
    <dgm:pt modelId="{9C6CEF31-9DF4-684A-AAB8-3CD23EF9BC5D}" type="pres">
      <dgm:prSet presAssocID="{66F90EE8-7E83-4912-B85A-413AF033A7D6}" presName="parentText" presStyleLbl="node1" presStyleIdx="1" presStyleCnt="3">
        <dgm:presLayoutVars>
          <dgm:chMax val="0"/>
          <dgm:bulletEnabled val="1"/>
        </dgm:presLayoutVars>
      </dgm:prSet>
      <dgm:spPr/>
    </dgm:pt>
    <dgm:pt modelId="{4A0EC90B-5EEA-6947-976C-2A46F7AED3F8}" type="pres">
      <dgm:prSet presAssocID="{66F90EE8-7E83-4912-B85A-413AF033A7D6}" presName="negativeSpace" presStyleCnt="0"/>
      <dgm:spPr/>
    </dgm:pt>
    <dgm:pt modelId="{5B95D18C-4974-F943-91E8-226A8C0026F7}" type="pres">
      <dgm:prSet presAssocID="{66F90EE8-7E83-4912-B85A-413AF033A7D6}" presName="childText" presStyleLbl="conFgAcc1" presStyleIdx="1" presStyleCnt="3">
        <dgm:presLayoutVars>
          <dgm:bulletEnabled val="1"/>
        </dgm:presLayoutVars>
      </dgm:prSet>
      <dgm:spPr/>
    </dgm:pt>
    <dgm:pt modelId="{0717989A-41A6-3241-A2B4-DAE21E164408}" type="pres">
      <dgm:prSet presAssocID="{86579913-0471-4FB9-BFDD-F736E198061F}" presName="spaceBetweenRectangles" presStyleCnt="0"/>
      <dgm:spPr/>
    </dgm:pt>
    <dgm:pt modelId="{E3D1C28F-632A-1E4A-93A6-CCA7DB060538}" type="pres">
      <dgm:prSet presAssocID="{D1A2798B-5799-4444-A5A1-34BB3E17266A}" presName="parentLin" presStyleCnt="0"/>
      <dgm:spPr/>
    </dgm:pt>
    <dgm:pt modelId="{1176F978-E7B7-0746-987C-A8D6FE929F54}" type="pres">
      <dgm:prSet presAssocID="{D1A2798B-5799-4444-A5A1-34BB3E17266A}" presName="parentLeftMargin" presStyleLbl="node1" presStyleIdx="1" presStyleCnt="3"/>
      <dgm:spPr/>
    </dgm:pt>
    <dgm:pt modelId="{04E5939D-519F-9747-A079-161B51C1636E}" type="pres">
      <dgm:prSet presAssocID="{D1A2798B-5799-4444-A5A1-34BB3E17266A}" presName="parentText" presStyleLbl="node1" presStyleIdx="2" presStyleCnt="3">
        <dgm:presLayoutVars>
          <dgm:chMax val="0"/>
          <dgm:bulletEnabled val="1"/>
        </dgm:presLayoutVars>
      </dgm:prSet>
      <dgm:spPr/>
    </dgm:pt>
    <dgm:pt modelId="{9D99C97C-27C9-0C42-BEB8-498FEF4C3353}" type="pres">
      <dgm:prSet presAssocID="{D1A2798B-5799-4444-A5A1-34BB3E17266A}" presName="negativeSpace" presStyleCnt="0"/>
      <dgm:spPr/>
    </dgm:pt>
    <dgm:pt modelId="{1835F547-188B-A84A-886A-F0BA4948A30D}" type="pres">
      <dgm:prSet presAssocID="{D1A2798B-5799-4444-A5A1-34BB3E17266A}" presName="childText" presStyleLbl="conFgAcc1" presStyleIdx="2" presStyleCnt="3">
        <dgm:presLayoutVars>
          <dgm:bulletEnabled val="1"/>
        </dgm:presLayoutVars>
      </dgm:prSet>
      <dgm:spPr/>
    </dgm:pt>
  </dgm:ptLst>
  <dgm:cxnLst>
    <dgm:cxn modelId="{83B7CC09-B12B-4CCA-9D13-D96F5F711B8C}" srcId="{B0805157-9721-48D5-ACBC-7FF5E48E63BB}" destId="{DB930EC2-8AA0-41DA-9C81-E8F1D285ECBF}" srcOrd="0" destOrd="0" parTransId="{9F530E98-6368-4685-9999-E3FE6F5476D2}" sibTransId="{A675226E-16EA-45C9-A947-F1B330E15680}"/>
    <dgm:cxn modelId="{7BA4EA0E-0AD2-6047-83F5-EB1086CB5538}" type="presOf" srcId="{CE56A1AF-5743-47EE-BFDA-CE7C517D246E}" destId="{1835F547-188B-A84A-886A-F0BA4948A30D}" srcOrd="0" destOrd="0" presId="urn:microsoft.com/office/officeart/2005/8/layout/list1"/>
    <dgm:cxn modelId="{E5119110-C438-4035-92A1-B31D6A0F10C9}" srcId="{66F90EE8-7E83-4912-B85A-413AF033A7D6}" destId="{B1569EDC-00F7-4E73-96BD-7EC9D8CC2ACE}" srcOrd="2" destOrd="0" parTransId="{E3541A8B-7FE1-4CEA-8162-CA1522D9A807}" sibTransId="{2B193F46-F596-43B1-AFBD-CA8591789396}"/>
    <dgm:cxn modelId="{E7479817-4E3B-C544-BFE9-39690AAE6227}" type="presOf" srcId="{4C5C5CA4-F97F-4B24-BC51-8D5E822F504F}" destId="{9F6E1B61-9B91-D74F-B091-5CC097BAA93D}" srcOrd="0" destOrd="1" presId="urn:microsoft.com/office/officeart/2005/8/layout/list1"/>
    <dgm:cxn modelId="{F835E61A-76F2-4631-804D-E6D1776BBBD8}" srcId="{DB930EC2-8AA0-41DA-9C81-E8F1D285ECBF}" destId="{2B4C09C8-D68C-4540-96F9-0359FA434DF9}" srcOrd="2" destOrd="0" parTransId="{E541EA4C-BEC9-4CD5-9CCF-1B412422C9A2}" sibTransId="{0AF1B429-1BFC-49AF-8788-5A88F82EF481}"/>
    <dgm:cxn modelId="{1BD21820-D4F1-B84D-BDB5-978A71211A61}" type="presOf" srcId="{66F90EE8-7E83-4912-B85A-413AF033A7D6}" destId="{9C6CEF31-9DF4-684A-AAB8-3CD23EF9BC5D}" srcOrd="1" destOrd="0" presId="urn:microsoft.com/office/officeart/2005/8/layout/list1"/>
    <dgm:cxn modelId="{377BA023-3485-409B-AF8A-189B71FFEA71}" srcId="{D1A2798B-5799-4444-A5A1-34BB3E17266A}" destId="{F24F4DE1-8735-4205-B4A6-4992E68C97C4}" srcOrd="2" destOrd="0" parTransId="{2E66F9F2-46DD-4783-B8E5-245AA8F817C9}" sibTransId="{E892D171-57D6-4022-A706-FDE719B5FC55}"/>
    <dgm:cxn modelId="{4D9C242F-9BDF-45D9-9ACD-4FAD5BDB996C}" srcId="{DB930EC2-8AA0-41DA-9C81-E8F1D285ECBF}" destId="{C0E891A7-F56D-463A-990B-014FF7F79E49}" srcOrd="0" destOrd="0" parTransId="{B8FB9FBB-7FF5-4C06-92B9-2CD9BEAE6C78}" sibTransId="{32DC6EF8-CCA0-4BD9-AA1A-DD9A77A45A79}"/>
    <dgm:cxn modelId="{6657E93E-C96A-A14B-8ADC-148EF803E65E}" type="presOf" srcId="{C0E891A7-F56D-463A-990B-014FF7F79E49}" destId="{9F6E1B61-9B91-D74F-B091-5CC097BAA93D}" srcOrd="0" destOrd="0" presId="urn:microsoft.com/office/officeart/2005/8/layout/list1"/>
    <dgm:cxn modelId="{A301D777-619D-B449-9F8F-46F94D1778E7}" type="presOf" srcId="{F24F4DE1-8735-4205-B4A6-4992E68C97C4}" destId="{1835F547-188B-A84A-886A-F0BA4948A30D}" srcOrd="0" destOrd="2" presId="urn:microsoft.com/office/officeart/2005/8/layout/list1"/>
    <dgm:cxn modelId="{7BF4437C-E5E5-484B-8DBD-DA7BE75A2662}" srcId="{66F90EE8-7E83-4912-B85A-413AF033A7D6}" destId="{B3E9EAA3-7341-4D50-B99B-CB9D4011D4AE}" srcOrd="1" destOrd="0" parTransId="{308DC644-AB00-4A79-BA77-37E5DB703711}" sibTransId="{72C58E82-A4A2-4DE3-999E-C5978AE088CA}"/>
    <dgm:cxn modelId="{AA68798F-0C9F-43F7-89EC-B25D6AFE6F53}" srcId="{B0805157-9721-48D5-ACBC-7FF5E48E63BB}" destId="{D1A2798B-5799-4444-A5A1-34BB3E17266A}" srcOrd="2" destOrd="0" parTransId="{4A9FA303-84CC-4A51-BA96-EE97C69E0288}" sibTransId="{DD58BB76-C79E-49E5-9EA0-06914F53AEBB}"/>
    <dgm:cxn modelId="{0EF52797-2400-634F-86DD-E5FB5D30208D}" type="presOf" srcId="{D1A2798B-5799-4444-A5A1-34BB3E17266A}" destId="{1176F978-E7B7-0746-987C-A8D6FE929F54}" srcOrd="0" destOrd="0" presId="urn:microsoft.com/office/officeart/2005/8/layout/list1"/>
    <dgm:cxn modelId="{D226F699-BEA4-4771-AF74-DB12F76D5BC4}" srcId="{B0805157-9721-48D5-ACBC-7FF5E48E63BB}" destId="{66F90EE8-7E83-4912-B85A-413AF033A7D6}" srcOrd="1" destOrd="0" parTransId="{38F9ADB4-DEAE-4700-A259-E4B62DE82FA0}" sibTransId="{86579913-0471-4FB9-BFDD-F736E198061F}"/>
    <dgm:cxn modelId="{F7BEAD9F-956F-024F-B5C6-6E695836871B}" type="presOf" srcId="{B1569EDC-00F7-4E73-96BD-7EC9D8CC2ACE}" destId="{5B95D18C-4974-F943-91E8-226A8C0026F7}" srcOrd="0" destOrd="2" presId="urn:microsoft.com/office/officeart/2005/8/layout/list1"/>
    <dgm:cxn modelId="{A881B9A0-26D5-9F48-A37D-40BE77F2620E}" type="presOf" srcId="{B3E9EAA3-7341-4D50-B99B-CB9D4011D4AE}" destId="{5B95D18C-4974-F943-91E8-226A8C0026F7}" srcOrd="0" destOrd="1" presId="urn:microsoft.com/office/officeart/2005/8/layout/list1"/>
    <dgm:cxn modelId="{69AE83AD-0D81-054E-A827-2D566EA87F70}" type="presOf" srcId="{DB930EC2-8AA0-41DA-9C81-E8F1D285ECBF}" destId="{9A35C41E-A87F-6C43-9DDA-A2AF7DA69C5F}" srcOrd="0" destOrd="0" presId="urn:microsoft.com/office/officeart/2005/8/layout/list1"/>
    <dgm:cxn modelId="{C9E542B9-5939-FF40-806F-8F09905B8EB3}" type="presOf" srcId="{66F90EE8-7E83-4912-B85A-413AF033A7D6}" destId="{987DC828-889A-AD49-8736-A147D639CB3E}" srcOrd="0" destOrd="0" presId="urn:microsoft.com/office/officeart/2005/8/layout/list1"/>
    <dgm:cxn modelId="{20FEA8C0-1DD8-471C-9991-5556E2069C12}" srcId="{66F90EE8-7E83-4912-B85A-413AF033A7D6}" destId="{2C1F27C4-8FB6-489A-9388-5F7A789E5392}" srcOrd="0" destOrd="0" parTransId="{6F822374-E98E-4E5E-91C8-F9EF7EACEC98}" sibTransId="{C8DDF912-FCA8-4EA2-9CD3-4AA72CC3A44E}"/>
    <dgm:cxn modelId="{FFA5AACC-1720-F54B-B114-E1D4BC203F9C}" type="presOf" srcId="{2C1F27C4-8FB6-489A-9388-5F7A789E5392}" destId="{5B95D18C-4974-F943-91E8-226A8C0026F7}" srcOrd="0" destOrd="0" presId="urn:microsoft.com/office/officeart/2005/8/layout/list1"/>
    <dgm:cxn modelId="{BAC9C0CE-0378-4145-9AB1-E97D5E4F9202}" type="presOf" srcId="{B0805157-9721-48D5-ACBC-7FF5E48E63BB}" destId="{D542B681-9FF9-A84B-A4C8-839B963CFEEF}" srcOrd="0" destOrd="0" presId="urn:microsoft.com/office/officeart/2005/8/layout/list1"/>
    <dgm:cxn modelId="{83CF13D1-FFCF-7F47-940A-9F73F829E391}" type="presOf" srcId="{DB930EC2-8AA0-41DA-9C81-E8F1D285ECBF}" destId="{5FAC2B25-5AB1-AE49-9293-F9610736C0E0}" srcOrd="1" destOrd="0" presId="urn:microsoft.com/office/officeart/2005/8/layout/list1"/>
    <dgm:cxn modelId="{3772BDD4-D5D5-4D55-A9B3-026472743E2E}" srcId="{D1A2798B-5799-4444-A5A1-34BB3E17266A}" destId="{EAB39631-5B02-4499-ADE8-C7A7063A44A3}" srcOrd="1" destOrd="0" parTransId="{B24A23BB-1A32-4CE5-8F31-B7C70C0A3B94}" sibTransId="{17671165-0D64-42D2-8D6B-CD8066B69D98}"/>
    <dgm:cxn modelId="{D1B0D5D7-030D-5A49-9875-6C6C2BBBB981}" type="presOf" srcId="{D1A2798B-5799-4444-A5A1-34BB3E17266A}" destId="{04E5939D-519F-9747-A079-161B51C1636E}" srcOrd="1" destOrd="0" presId="urn:microsoft.com/office/officeart/2005/8/layout/list1"/>
    <dgm:cxn modelId="{F8B346E9-4C97-485F-A4C1-4E6C208701B7}" srcId="{D1A2798B-5799-4444-A5A1-34BB3E17266A}" destId="{CE56A1AF-5743-47EE-BFDA-CE7C517D246E}" srcOrd="0" destOrd="0" parTransId="{E86624AF-A3CD-4ABE-998D-3B34C0C41339}" sibTransId="{4DFCA1FA-DF9F-48D2-BCD8-6981AC9D0F93}"/>
    <dgm:cxn modelId="{AE35FCEF-5514-4849-85DA-B417CEE7B226}" srcId="{DB930EC2-8AA0-41DA-9C81-E8F1D285ECBF}" destId="{4C5C5CA4-F97F-4B24-BC51-8D5E822F504F}" srcOrd="1" destOrd="0" parTransId="{41726DF0-5F42-4A73-A572-503DA4D3514B}" sibTransId="{B5D53696-C479-47C6-B65B-525908B8ACFC}"/>
    <dgm:cxn modelId="{9A262CF0-70A5-BC4C-A9CD-8E440EED06C2}" type="presOf" srcId="{2B4C09C8-D68C-4540-96F9-0359FA434DF9}" destId="{9F6E1B61-9B91-D74F-B091-5CC097BAA93D}" srcOrd="0" destOrd="2" presId="urn:microsoft.com/office/officeart/2005/8/layout/list1"/>
    <dgm:cxn modelId="{E193A4FF-E37F-2F49-88AC-977CAFF983B6}" type="presOf" srcId="{EAB39631-5B02-4499-ADE8-C7A7063A44A3}" destId="{1835F547-188B-A84A-886A-F0BA4948A30D}" srcOrd="0" destOrd="1" presId="urn:microsoft.com/office/officeart/2005/8/layout/list1"/>
    <dgm:cxn modelId="{B2768236-07D0-7B4C-9800-D24B591FF2C2}" type="presParOf" srcId="{D542B681-9FF9-A84B-A4C8-839B963CFEEF}" destId="{0DD8B779-3A19-3943-B84A-A89FE5D53161}" srcOrd="0" destOrd="0" presId="urn:microsoft.com/office/officeart/2005/8/layout/list1"/>
    <dgm:cxn modelId="{8D930CDE-73CB-8049-B2E2-04DB14AAE597}" type="presParOf" srcId="{0DD8B779-3A19-3943-B84A-A89FE5D53161}" destId="{9A35C41E-A87F-6C43-9DDA-A2AF7DA69C5F}" srcOrd="0" destOrd="0" presId="urn:microsoft.com/office/officeart/2005/8/layout/list1"/>
    <dgm:cxn modelId="{5A707D84-8962-CF49-976E-E4D39795DF54}" type="presParOf" srcId="{0DD8B779-3A19-3943-B84A-A89FE5D53161}" destId="{5FAC2B25-5AB1-AE49-9293-F9610736C0E0}" srcOrd="1" destOrd="0" presId="urn:microsoft.com/office/officeart/2005/8/layout/list1"/>
    <dgm:cxn modelId="{8A591FA7-82DD-0D43-8238-92713F420B95}" type="presParOf" srcId="{D542B681-9FF9-A84B-A4C8-839B963CFEEF}" destId="{90A91FAA-51FD-6C44-BA0E-F5C80EB9DC6D}" srcOrd="1" destOrd="0" presId="urn:microsoft.com/office/officeart/2005/8/layout/list1"/>
    <dgm:cxn modelId="{64B09A20-6D44-0945-9D92-2FDD6D0C9264}" type="presParOf" srcId="{D542B681-9FF9-A84B-A4C8-839B963CFEEF}" destId="{9F6E1B61-9B91-D74F-B091-5CC097BAA93D}" srcOrd="2" destOrd="0" presId="urn:microsoft.com/office/officeart/2005/8/layout/list1"/>
    <dgm:cxn modelId="{F0330C04-2562-C445-A597-6E70608B6599}" type="presParOf" srcId="{D542B681-9FF9-A84B-A4C8-839B963CFEEF}" destId="{1A0E4D45-8090-414E-92FA-2AC9EB926D99}" srcOrd="3" destOrd="0" presId="urn:microsoft.com/office/officeart/2005/8/layout/list1"/>
    <dgm:cxn modelId="{22CCE92C-FDF7-DD47-BFAD-9FE658DF8CCC}" type="presParOf" srcId="{D542B681-9FF9-A84B-A4C8-839B963CFEEF}" destId="{FF351B16-7BD6-5D4A-B1B6-FAA131136362}" srcOrd="4" destOrd="0" presId="urn:microsoft.com/office/officeart/2005/8/layout/list1"/>
    <dgm:cxn modelId="{9099012A-59C3-8846-B718-96957D3DA984}" type="presParOf" srcId="{FF351B16-7BD6-5D4A-B1B6-FAA131136362}" destId="{987DC828-889A-AD49-8736-A147D639CB3E}" srcOrd="0" destOrd="0" presId="urn:microsoft.com/office/officeart/2005/8/layout/list1"/>
    <dgm:cxn modelId="{BFB3E5A8-D57C-2D4D-9BBB-2DC41A9EB44C}" type="presParOf" srcId="{FF351B16-7BD6-5D4A-B1B6-FAA131136362}" destId="{9C6CEF31-9DF4-684A-AAB8-3CD23EF9BC5D}" srcOrd="1" destOrd="0" presId="urn:microsoft.com/office/officeart/2005/8/layout/list1"/>
    <dgm:cxn modelId="{C0318E81-D76E-484C-BEB5-780FB762E670}" type="presParOf" srcId="{D542B681-9FF9-A84B-A4C8-839B963CFEEF}" destId="{4A0EC90B-5EEA-6947-976C-2A46F7AED3F8}" srcOrd="5" destOrd="0" presId="urn:microsoft.com/office/officeart/2005/8/layout/list1"/>
    <dgm:cxn modelId="{046A9A24-1AAC-A14E-A92F-7905B8391E2A}" type="presParOf" srcId="{D542B681-9FF9-A84B-A4C8-839B963CFEEF}" destId="{5B95D18C-4974-F943-91E8-226A8C0026F7}" srcOrd="6" destOrd="0" presId="urn:microsoft.com/office/officeart/2005/8/layout/list1"/>
    <dgm:cxn modelId="{D50A4080-2CA7-5941-88CB-08527185D322}" type="presParOf" srcId="{D542B681-9FF9-A84B-A4C8-839B963CFEEF}" destId="{0717989A-41A6-3241-A2B4-DAE21E164408}" srcOrd="7" destOrd="0" presId="urn:microsoft.com/office/officeart/2005/8/layout/list1"/>
    <dgm:cxn modelId="{5AED72CB-75F8-1643-9F42-9C5B0AB250D5}" type="presParOf" srcId="{D542B681-9FF9-A84B-A4C8-839B963CFEEF}" destId="{E3D1C28F-632A-1E4A-93A6-CCA7DB060538}" srcOrd="8" destOrd="0" presId="urn:microsoft.com/office/officeart/2005/8/layout/list1"/>
    <dgm:cxn modelId="{8DA5E7A5-AAD2-F545-BF07-FC17B1AC1854}" type="presParOf" srcId="{E3D1C28F-632A-1E4A-93A6-CCA7DB060538}" destId="{1176F978-E7B7-0746-987C-A8D6FE929F54}" srcOrd="0" destOrd="0" presId="urn:microsoft.com/office/officeart/2005/8/layout/list1"/>
    <dgm:cxn modelId="{4D89541B-B1F9-074A-8998-A66FCA87FF17}" type="presParOf" srcId="{E3D1C28F-632A-1E4A-93A6-CCA7DB060538}" destId="{04E5939D-519F-9747-A079-161B51C1636E}" srcOrd="1" destOrd="0" presId="urn:microsoft.com/office/officeart/2005/8/layout/list1"/>
    <dgm:cxn modelId="{1F43344D-A8B2-524B-993B-B93BF6BEE938}" type="presParOf" srcId="{D542B681-9FF9-A84B-A4C8-839B963CFEEF}" destId="{9D99C97C-27C9-0C42-BEB8-498FEF4C3353}" srcOrd="9" destOrd="0" presId="urn:microsoft.com/office/officeart/2005/8/layout/list1"/>
    <dgm:cxn modelId="{89CDDA99-87AF-BC45-8B30-28A1216C8219}" type="presParOf" srcId="{D542B681-9FF9-A84B-A4C8-839B963CFEEF}" destId="{1835F547-188B-A84A-886A-F0BA4948A30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A220B1-01E3-4524-8418-B8963FA42698}"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4648262-AD42-492D-ADE3-30D35A8C81BD}">
      <dgm:prSet/>
      <dgm:spPr/>
      <dgm:t>
        <a:bodyPr/>
        <a:lstStyle/>
        <a:p>
          <a:pPr>
            <a:defRPr b="1"/>
          </a:pPr>
          <a:r>
            <a:rPr lang="en-GB" b="0" i="0"/>
            <a:t>Main Research Question</a:t>
          </a:r>
          <a:endParaRPr lang="en-US"/>
        </a:p>
      </dgm:t>
    </dgm:pt>
    <dgm:pt modelId="{F237BA82-DDFD-47A6-84AA-44CF3D082641}" type="parTrans" cxnId="{EAEAB882-739F-4D2C-B6C8-183755DAB59D}">
      <dgm:prSet/>
      <dgm:spPr/>
      <dgm:t>
        <a:bodyPr/>
        <a:lstStyle/>
        <a:p>
          <a:endParaRPr lang="en-US"/>
        </a:p>
      </dgm:t>
    </dgm:pt>
    <dgm:pt modelId="{34B045F9-61E6-44C5-86C3-A077B3E81E8A}" type="sibTrans" cxnId="{EAEAB882-739F-4D2C-B6C8-183755DAB59D}">
      <dgm:prSet/>
      <dgm:spPr/>
      <dgm:t>
        <a:bodyPr/>
        <a:lstStyle/>
        <a:p>
          <a:endParaRPr lang="en-US"/>
        </a:p>
      </dgm:t>
    </dgm:pt>
    <dgm:pt modelId="{CBF1162B-900C-4B57-AA01-F21A42DB601F}">
      <dgm:prSet/>
      <dgm:spPr/>
      <dgm:t>
        <a:bodyPr/>
        <a:lstStyle/>
        <a:p>
          <a:r>
            <a:rPr lang="en-GB" b="0" i="0"/>
            <a:t>How can Large Language Models improve healthcare data management?</a:t>
          </a:r>
          <a:endParaRPr lang="en-US"/>
        </a:p>
      </dgm:t>
    </dgm:pt>
    <dgm:pt modelId="{45A0D9D2-DB03-4F73-88A7-CD4DD46F971F}" type="parTrans" cxnId="{E9774E3A-B8A7-418D-A035-890B47F846E7}">
      <dgm:prSet/>
      <dgm:spPr/>
      <dgm:t>
        <a:bodyPr/>
        <a:lstStyle/>
        <a:p>
          <a:endParaRPr lang="en-US"/>
        </a:p>
      </dgm:t>
    </dgm:pt>
    <dgm:pt modelId="{FC2C206F-9544-4134-B385-721C3CCC76EA}" type="sibTrans" cxnId="{E9774E3A-B8A7-418D-A035-890B47F846E7}">
      <dgm:prSet/>
      <dgm:spPr/>
      <dgm:t>
        <a:bodyPr/>
        <a:lstStyle/>
        <a:p>
          <a:endParaRPr lang="en-US"/>
        </a:p>
      </dgm:t>
    </dgm:pt>
    <dgm:pt modelId="{F1CB0D87-49F2-4018-B4D1-2F3D89D95125}">
      <dgm:prSet/>
      <dgm:spPr/>
      <dgm:t>
        <a:bodyPr/>
        <a:lstStyle/>
        <a:p>
          <a:pPr>
            <a:defRPr b="1"/>
          </a:pPr>
          <a:r>
            <a:rPr lang="en-GB" b="0" i="0"/>
            <a:t>Sub-questions</a:t>
          </a:r>
          <a:endParaRPr lang="en-US"/>
        </a:p>
      </dgm:t>
    </dgm:pt>
    <dgm:pt modelId="{5AA5C43D-A287-40F2-AEA4-D6E3C40CDFB1}" type="parTrans" cxnId="{8112CF70-5EB9-491C-9FAF-7842A31FAD15}">
      <dgm:prSet/>
      <dgm:spPr/>
      <dgm:t>
        <a:bodyPr/>
        <a:lstStyle/>
        <a:p>
          <a:endParaRPr lang="en-US"/>
        </a:p>
      </dgm:t>
    </dgm:pt>
    <dgm:pt modelId="{3DD06D13-0676-40CA-BA71-0A8B1261874D}" type="sibTrans" cxnId="{8112CF70-5EB9-491C-9FAF-7842A31FAD15}">
      <dgm:prSet/>
      <dgm:spPr/>
      <dgm:t>
        <a:bodyPr/>
        <a:lstStyle/>
        <a:p>
          <a:endParaRPr lang="en-US"/>
        </a:p>
      </dgm:t>
    </dgm:pt>
    <dgm:pt modelId="{9F82C188-60AA-4C95-9EEA-1B390DF17C36}">
      <dgm:prSet/>
      <dgm:spPr/>
      <dgm:t>
        <a:bodyPr/>
        <a:lstStyle/>
        <a:p>
          <a:r>
            <a:rPr lang="en-GB" b="0" i="0"/>
            <a:t>What are the specific benefits of using LLMs in predictive analytics?</a:t>
          </a:r>
          <a:endParaRPr lang="en-US"/>
        </a:p>
      </dgm:t>
    </dgm:pt>
    <dgm:pt modelId="{A479AC15-37D6-43FE-90A3-7CD99ADC7A26}" type="parTrans" cxnId="{94AD46C2-4120-4DC1-9050-4EE05686D4DA}">
      <dgm:prSet/>
      <dgm:spPr/>
      <dgm:t>
        <a:bodyPr/>
        <a:lstStyle/>
        <a:p>
          <a:endParaRPr lang="en-US"/>
        </a:p>
      </dgm:t>
    </dgm:pt>
    <dgm:pt modelId="{6DE209C7-B723-4C61-9BB2-E45CFCCE3CD3}" type="sibTrans" cxnId="{94AD46C2-4120-4DC1-9050-4EE05686D4DA}">
      <dgm:prSet/>
      <dgm:spPr/>
      <dgm:t>
        <a:bodyPr/>
        <a:lstStyle/>
        <a:p>
          <a:endParaRPr lang="en-US"/>
        </a:p>
      </dgm:t>
    </dgm:pt>
    <dgm:pt modelId="{55370D1E-01D9-438A-A906-B60E263D2B72}">
      <dgm:prSet/>
      <dgm:spPr/>
      <dgm:t>
        <a:bodyPr/>
        <a:lstStyle/>
        <a:p>
          <a:r>
            <a:rPr lang="en-GB" b="0" i="0"/>
            <a:t>How do LLMs enhance patient data processing and management?</a:t>
          </a:r>
          <a:endParaRPr lang="en-US"/>
        </a:p>
      </dgm:t>
    </dgm:pt>
    <dgm:pt modelId="{225C683A-4AF9-42D6-8FD9-ADF0A0FB5AA7}" type="parTrans" cxnId="{3260C93D-8822-49D3-8E7A-55FE0BD7D4AE}">
      <dgm:prSet/>
      <dgm:spPr/>
      <dgm:t>
        <a:bodyPr/>
        <a:lstStyle/>
        <a:p>
          <a:endParaRPr lang="en-US"/>
        </a:p>
      </dgm:t>
    </dgm:pt>
    <dgm:pt modelId="{0AA84BEC-9BCE-408B-98D9-4058567D50C5}" type="sibTrans" cxnId="{3260C93D-8822-49D3-8E7A-55FE0BD7D4AE}">
      <dgm:prSet/>
      <dgm:spPr/>
      <dgm:t>
        <a:bodyPr/>
        <a:lstStyle/>
        <a:p>
          <a:endParaRPr lang="en-US"/>
        </a:p>
      </dgm:t>
    </dgm:pt>
    <dgm:pt modelId="{48994184-5C3A-4DA5-84B8-42C98FF05823}">
      <dgm:prSet/>
      <dgm:spPr/>
      <dgm:t>
        <a:bodyPr/>
        <a:lstStyle/>
        <a:p>
          <a:r>
            <a:rPr lang="en-GB" b="0" i="0"/>
            <a:t>What are the challenges and limitations of integrating LLMs into existing healthcare systems?</a:t>
          </a:r>
          <a:endParaRPr lang="en-US"/>
        </a:p>
      </dgm:t>
    </dgm:pt>
    <dgm:pt modelId="{00BD132A-D817-4BEA-B172-8ED3C7E77951}" type="parTrans" cxnId="{5E60B820-5D12-4996-8A01-D9374067BE34}">
      <dgm:prSet/>
      <dgm:spPr/>
      <dgm:t>
        <a:bodyPr/>
        <a:lstStyle/>
        <a:p>
          <a:endParaRPr lang="en-US"/>
        </a:p>
      </dgm:t>
    </dgm:pt>
    <dgm:pt modelId="{76D73589-AE6A-4636-9C18-FDA08681FF72}" type="sibTrans" cxnId="{5E60B820-5D12-4996-8A01-D9374067BE34}">
      <dgm:prSet/>
      <dgm:spPr/>
      <dgm:t>
        <a:bodyPr/>
        <a:lstStyle/>
        <a:p>
          <a:endParaRPr lang="en-US"/>
        </a:p>
      </dgm:t>
    </dgm:pt>
    <dgm:pt modelId="{6FD6A2C3-74BA-422E-86CA-71C38E7CC127}" type="pres">
      <dgm:prSet presAssocID="{9EA220B1-01E3-4524-8418-B8963FA42698}" presName="root" presStyleCnt="0">
        <dgm:presLayoutVars>
          <dgm:dir/>
          <dgm:resizeHandles val="exact"/>
        </dgm:presLayoutVars>
      </dgm:prSet>
      <dgm:spPr/>
    </dgm:pt>
    <dgm:pt modelId="{366098F3-1AF0-46CE-B4F0-E75C5D61DAEA}" type="pres">
      <dgm:prSet presAssocID="{84648262-AD42-492D-ADE3-30D35A8C81BD}" presName="compNode" presStyleCnt="0"/>
      <dgm:spPr/>
    </dgm:pt>
    <dgm:pt modelId="{A0F441B9-3CD6-42E4-B565-BCDB6C39AD4F}" type="pres">
      <dgm:prSet presAssocID="{84648262-AD42-492D-ADE3-30D35A8C81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9D35E9E-960A-4584-9907-76993E0BC69B}" type="pres">
      <dgm:prSet presAssocID="{84648262-AD42-492D-ADE3-30D35A8C81BD}" presName="iconSpace" presStyleCnt="0"/>
      <dgm:spPr/>
    </dgm:pt>
    <dgm:pt modelId="{79F0D9D8-F6D4-42CD-ACCD-6F6F7738C535}" type="pres">
      <dgm:prSet presAssocID="{84648262-AD42-492D-ADE3-30D35A8C81BD}" presName="parTx" presStyleLbl="revTx" presStyleIdx="0" presStyleCnt="4">
        <dgm:presLayoutVars>
          <dgm:chMax val="0"/>
          <dgm:chPref val="0"/>
        </dgm:presLayoutVars>
      </dgm:prSet>
      <dgm:spPr/>
    </dgm:pt>
    <dgm:pt modelId="{0E587BF9-93FA-4810-A3EB-A0DAA23A0703}" type="pres">
      <dgm:prSet presAssocID="{84648262-AD42-492D-ADE3-30D35A8C81BD}" presName="txSpace" presStyleCnt="0"/>
      <dgm:spPr/>
    </dgm:pt>
    <dgm:pt modelId="{E8E3C5BF-8B19-45A4-AD79-908210902647}" type="pres">
      <dgm:prSet presAssocID="{84648262-AD42-492D-ADE3-30D35A8C81BD}" presName="desTx" presStyleLbl="revTx" presStyleIdx="1" presStyleCnt="4">
        <dgm:presLayoutVars/>
      </dgm:prSet>
      <dgm:spPr/>
    </dgm:pt>
    <dgm:pt modelId="{C1D4EF99-995F-40A7-B344-4CBFB7A20958}" type="pres">
      <dgm:prSet presAssocID="{34B045F9-61E6-44C5-86C3-A077B3E81E8A}" presName="sibTrans" presStyleCnt="0"/>
      <dgm:spPr/>
    </dgm:pt>
    <dgm:pt modelId="{C474C8DA-F3AA-409C-935B-8C77515B8679}" type="pres">
      <dgm:prSet presAssocID="{F1CB0D87-49F2-4018-B4D1-2F3D89D95125}" presName="compNode" presStyleCnt="0"/>
      <dgm:spPr/>
    </dgm:pt>
    <dgm:pt modelId="{8BF34293-3CD2-4EB5-A787-FDF15D98D37F}" type="pres">
      <dgm:prSet presAssocID="{F1CB0D87-49F2-4018-B4D1-2F3D89D951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C0C26A8F-9152-4390-8C55-8435928E5369}" type="pres">
      <dgm:prSet presAssocID="{F1CB0D87-49F2-4018-B4D1-2F3D89D95125}" presName="iconSpace" presStyleCnt="0"/>
      <dgm:spPr/>
    </dgm:pt>
    <dgm:pt modelId="{30EAD14C-28A3-4216-BAB2-D86077DA07CC}" type="pres">
      <dgm:prSet presAssocID="{F1CB0D87-49F2-4018-B4D1-2F3D89D95125}" presName="parTx" presStyleLbl="revTx" presStyleIdx="2" presStyleCnt="4">
        <dgm:presLayoutVars>
          <dgm:chMax val="0"/>
          <dgm:chPref val="0"/>
        </dgm:presLayoutVars>
      </dgm:prSet>
      <dgm:spPr/>
    </dgm:pt>
    <dgm:pt modelId="{9CBE2296-5D78-4632-9690-3839AC522087}" type="pres">
      <dgm:prSet presAssocID="{F1CB0D87-49F2-4018-B4D1-2F3D89D95125}" presName="txSpace" presStyleCnt="0"/>
      <dgm:spPr/>
    </dgm:pt>
    <dgm:pt modelId="{356E7340-0DE4-44B1-8258-281C275DB686}" type="pres">
      <dgm:prSet presAssocID="{F1CB0D87-49F2-4018-B4D1-2F3D89D95125}" presName="desTx" presStyleLbl="revTx" presStyleIdx="3" presStyleCnt="4">
        <dgm:presLayoutVars/>
      </dgm:prSet>
      <dgm:spPr/>
    </dgm:pt>
  </dgm:ptLst>
  <dgm:cxnLst>
    <dgm:cxn modelId="{B8F6340F-6D57-41AB-9569-41E0B611544F}" type="presOf" srcId="{84648262-AD42-492D-ADE3-30D35A8C81BD}" destId="{79F0D9D8-F6D4-42CD-ACCD-6F6F7738C535}" srcOrd="0" destOrd="0" presId="urn:microsoft.com/office/officeart/2018/2/layout/IconLabelDescriptionList"/>
    <dgm:cxn modelId="{5E60B820-5D12-4996-8A01-D9374067BE34}" srcId="{F1CB0D87-49F2-4018-B4D1-2F3D89D95125}" destId="{48994184-5C3A-4DA5-84B8-42C98FF05823}" srcOrd="2" destOrd="0" parTransId="{00BD132A-D817-4BEA-B172-8ED3C7E77951}" sibTransId="{76D73589-AE6A-4636-9C18-FDA08681FF72}"/>
    <dgm:cxn modelId="{E9774E3A-B8A7-418D-A035-890B47F846E7}" srcId="{84648262-AD42-492D-ADE3-30D35A8C81BD}" destId="{CBF1162B-900C-4B57-AA01-F21A42DB601F}" srcOrd="0" destOrd="0" parTransId="{45A0D9D2-DB03-4F73-88A7-CD4DD46F971F}" sibTransId="{FC2C206F-9544-4134-B385-721C3CCC76EA}"/>
    <dgm:cxn modelId="{3260C93D-8822-49D3-8E7A-55FE0BD7D4AE}" srcId="{F1CB0D87-49F2-4018-B4D1-2F3D89D95125}" destId="{55370D1E-01D9-438A-A906-B60E263D2B72}" srcOrd="1" destOrd="0" parTransId="{225C683A-4AF9-42D6-8FD9-ADF0A0FB5AA7}" sibTransId="{0AA84BEC-9BCE-408B-98D9-4058567D50C5}"/>
    <dgm:cxn modelId="{D968C24D-F6AB-461B-B71D-E145B06E1FBC}" type="presOf" srcId="{9EA220B1-01E3-4524-8418-B8963FA42698}" destId="{6FD6A2C3-74BA-422E-86CA-71C38E7CC127}" srcOrd="0" destOrd="0" presId="urn:microsoft.com/office/officeart/2018/2/layout/IconLabelDescriptionList"/>
    <dgm:cxn modelId="{8112CF70-5EB9-491C-9FAF-7842A31FAD15}" srcId="{9EA220B1-01E3-4524-8418-B8963FA42698}" destId="{F1CB0D87-49F2-4018-B4D1-2F3D89D95125}" srcOrd="1" destOrd="0" parTransId="{5AA5C43D-A287-40F2-AEA4-D6E3C40CDFB1}" sibTransId="{3DD06D13-0676-40CA-BA71-0A8B1261874D}"/>
    <dgm:cxn modelId="{EAEAB882-739F-4D2C-B6C8-183755DAB59D}" srcId="{9EA220B1-01E3-4524-8418-B8963FA42698}" destId="{84648262-AD42-492D-ADE3-30D35A8C81BD}" srcOrd="0" destOrd="0" parTransId="{F237BA82-DDFD-47A6-84AA-44CF3D082641}" sibTransId="{34B045F9-61E6-44C5-86C3-A077B3E81E8A}"/>
    <dgm:cxn modelId="{F697B389-15A4-4C17-8468-536CC37A4020}" type="presOf" srcId="{9F82C188-60AA-4C95-9EEA-1B390DF17C36}" destId="{356E7340-0DE4-44B1-8258-281C275DB686}" srcOrd="0" destOrd="0" presId="urn:microsoft.com/office/officeart/2018/2/layout/IconLabelDescriptionList"/>
    <dgm:cxn modelId="{33F700B6-F17B-425C-B87B-49FA55470570}" type="presOf" srcId="{CBF1162B-900C-4B57-AA01-F21A42DB601F}" destId="{E8E3C5BF-8B19-45A4-AD79-908210902647}" srcOrd="0" destOrd="0" presId="urn:microsoft.com/office/officeart/2018/2/layout/IconLabelDescriptionList"/>
    <dgm:cxn modelId="{94AD46C2-4120-4DC1-9050-4EE05686D4DA}" srcId="{F1CB0D87-49F2-4018-B4D1-2F3D89D95125}" destId="{9F82C188-60AA-4C95-9EEA-1B390DF17C36}" srcOrd="0" destOrd="0" parTransId="{A479AC15-37D6-43FE-90A3-7CD99ADC7A26}" sibTransId="{6DE209C7-B723-4C61-9BB2-E45CFCCE3CD3}"/>
    <dgm:cxn modelId="{031615CF-89A8-4E4E-9FB1-D204236AECAE}" type="presOf" srcId="{55370D1E-01D9-438A-A906-B60E263D2B72}" destId="{356E7340-0DE4-44B1-8258-281C275DB686}" srcOrd="0" destOrd="1" presId="urn:microsoft.com/office/officeart/2018/2/layout/IconLabelDescriptionList"/>
    <dgm:cxn modelId="{604CEFEB-2137-4196-8864-3C0D64258357}" type="presOf" srcId="{F1CB0D87-49F2-4018-B4D1-2F3D89D95125}" destId="{30EAD14C-28A3-4216-BAB2-D86077DA07CC}" srcOrd="0" destOrd="0" presId="urn:microsoft.com/office/officeart/2018/2/layout/IconLabelDescriptionList"/>
    <dgm:cxn modelId="{F2674CF9-FE89-4826-9654-6FD6485ADB4C}" type="presOf" srcId="{48994184-5C3A-4DA5-84B8-42C98FF05823}" destId="{356E7340-0DE4-44B1-8258-281C275DB686}" srcOrd="0" destOrd="2" presId="urn:microsoft.com/office/officeart/2018/2/layout/IconLabelDescriptionList"/>
    <dgm:cxn modelId="{4F9EB40E-F511-4793-AF8B-BC6A805FC2A2}" type="presParOf" srcId="{6FD6A2C3-74BA-422E-86CA-71C38E7CC127}" destId="{366098F3-1AF0-46CE-B4F0-E75C5D61DAEA}" srcOrd="0" destOrd="0" presId="urn:microsoft.com/office/officeart/2018/2/layout/IconLabelDescriptionList"/>
    <dgm:cxn modelId="{37701B82-117F-4E59-AC0F-06DEBFF8CED9}" type="presParOf" srcId="{366098F3-1AF0-46CE-B4F0-E75C5D61DAEA}" destId="{A0F441B9-3CD6-42E4-B565-BCDB6C39AD4F}" srcOrd="0" destOrd="0" presId="urn:microsoft.com/office/officeart/2018/2/layout/IconLabelDescriptionList"/>
    <dgm:cxn modelId="{38C6C3FE-A310-43F2-BB61-499B4D190CC8}" type="presParOf" srcId="{366098F3-1AF0-46CE-B4F0-E75C5D61DAEA}" destId="{B9D35E9E-960A-4584-9907-76993E0BC69B}" srcOrd="1" destOrd="0" presId="urn:microsoft.com/office/officeart/2018/2/layout/IconLabelDescriptionList"/>
    <dgm:cxn modelId="{9CD0137D-0F58-4FA5-9BFC-D5A5035443C7}" type="presParOf" srcId="{366098F3-1AF0-46CE-B4F0-E75C5D61DAEA}" destId="{79F0D9D8-F6D4-42CD-ACCD-6F6F7738C535}" srcOrd="2" destOrd="0" presId="urn:microsoft.com/office/officeart/2018/2/layout/IconLabelDescriptionList"/>
    <dgm:cxn modelId="{7CF07700-2A0F-4D4B-84F8-80A93C0AD792}" type="presParOf" srcId="{366098F3-1AF0-46CE-B4F0-E75C5D61DAEA}" destId="{0E587BF9-93FA-4810-A3EB-A0DAA23A0703}" srcOrd="3" destOrd="0" presId="urn:microsoft.com/office/officeart/2018/2/layout/IconLabelDescriptionList"/>
    <dgm:cxn modelId="{F6C4C176-1A58-4541-B597-B92AE4EE5212}" type="presParOf" srcId="{366098F3-1AF0-46CE-B4F0-E75C5D61DAEA}" destId="{E8E3C5BF-8B19-45A4-AD79-908210902647}" srcOrd="4" destOrd="0" presId="urn:microsoft.com/office/officeart/2018/2/layout/IconLabelDescriptionList"/>
    <dgm:cxn modelId="{BC88B77C-1F53-4DEA-A6ED-98186F4119FA}" type="presParOf" srcId="{6FD6A2C3-74BA-422E-86CA-71C38E7CC127}" destId="{C1D4EF99-995F-40A7-B344-4CBFB7A20958}" srcOrd="1" destOrd="0" presId="urn:microsoft.com/office/officeart/2018/2/layout/IconLabelDescriptionList"/>
    <dgm:cxn modelId="{F922265A-17FA-470C-B80E-929F69FADC51}" type="presParOf" srcId="{6FD6A2C3-74BA-422E-86CA-71C38E7CC127}" destId="{C474C8DA-F3AA-409C-935B-8C77515B8679}" srcOrd="2" destOrd="0" presId="urn:microsoft.com/office/officeart/2018/2/layout/IconLabelDescriptionList"/>
    <dgm:cxn modelId="{648CD3D1-532A-4CAA-BE88-0D35AFDE6F52}" type="presParOf" srcId="{C474C8DA-F3AA-409C-935B-8C77515B8679}" destId="{8BF34293-3CD2-4EB5-A787-FDF15D98D37F}" srcOrd="0" destOrd="0" presId="urn:microsoft.com/office/officeart/2018/2/layout/IconLabelDescriptionList"/>
    <dgm:cxn modelId="{EE6EA8AB-5FF6-492F-9C2F-7B771100BA8E}" type="presParOf" srcId="{C474C8DA-F3AA-409C-935B-8C77515B8679}" destId="{C0C26A8F-9152-4390-8C55-8435928E5369}" srcOrd="1" destOrd="0" presId="urn:microsoft.com/office/officeart/2018/2/layout/IconLabelDescriptionList"/>
    <dgm:cxn modelId="{27B76BCD-E624-4279-89BA-B7BCAEDDA824}" type="presParOf" srcId="{C474C8DA-F3AA-409C-935B-8C77515B8679}" destId="{30EAD14C-28A3-4216-BAB2-D86077DA07CC}" srcOrd="2" destOrd="0" presId="urn:microsoft.com/office/officeart/2018/2/layout/IconLabelDescriptionList"/>
    <dgm:cxn modelId="{BBD3E87E-FD62-4DEB-98A6-FCBB74593B1B}" type="presParOf" srcId="{C474C8DA-F3AA-409C-935B-8C77515B8679}" destId="{9CBE2296-5D78-4632-9690-3839AC522087}" srcOrd="3" destOrd="0" presId="urn:microsoft.com/office/officeart/2018/2/layout/IconLabelDescriptionList"/>
    <dgm:cxn modelId="{059EA809-EB2B-4FEC-A100-BCAFE8140169}" type="presParOf" srcId="{C474C8DA-F3AA-409C-935B-8C77515B8679}" destId="{356E7340-0DE4-44B1-8258-281C275DB686}"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97C2FB-3139-45AC-B88D-D7F6095F2E98}" type="doc">
      <dgm:prSet loTypeId="urn:microsoft.com/office/officeart/2005/8/layout/list1" loCatId="list" qsTypeId="urn:microsoft.com/office/officeart/2005/8/quickstyle/simple1" qsCatId="simple" csTypeId="urn:microsoft.com/office/officeart/2005/8/colors/accent5_2" csCatId="accent5"/>
      <dgm:spPr/>
      <dgm:t>
        <a:bodyPr/>
        <a:lstStyle/>
        <a:p>
          <a:endParaRPr lang="en-US"/>
        </a:p>
      </dgm:t>
    </dgm:pt>
    <dgm:pt modelId="{FD67F95D-C04E-4D58-A2F9-34103C8824F7}">
      <dgm:prSet/>
      <dgm:spPr/>
      <dgm:t>
        <a:bodyPr/>
        <a:lstStyle/>
        <a:p>
          <a:r>
            <a:rPr lang="en-GB" b="1" i="0"/>
            <a:t>Aim</a:t>
          </a:r>
          <a:r>
            <a:rPr lang="en-GB" b="0" i="0"/>
            <a:t>:</a:t>
          </a:r>
          <a:endParaRPr lang="en-US"/>
        </a:p>
      </dgm:t>
    </dgm:pt>
    <dgm:pt modelId="{07E9ED58-02F6-41FC-8CF1-B75A0F57A9F6}" type="parTrans" cxnId="{85669160-9E79-4A42-B84B-185FF7CE22EB}">
      <dgm:prSet/>
      <dgm:spPr/>
      <dgm:t>
        <a:bodyPr/>
        <a:lstStyle/>
        <a:p>
          <a:endParaRPr lang="en-US"/>
        </a:p>
      </dgm:t>
    </dgm:pt>
    <dgm:pt modelId="{14D7D049-C0E4-4AD9-9683-298182002F0C}" type="sibTrans" cxnId="{85669160-9E79-4A42-B84B-185FF7CE22EB}">
      <dgm:prSet/>
      <dgm:spPr/>
      <dgm:t>
        <a:bodyPr/>
        <a:lstStyle/>
        <a:p>
          <a:endParaRPr lang="en-US"/>
        </a:p>
      </dgm:t>
    </dgm:pt>
    <dgm:pt modelId="{9889F653-7626-416E-9FCD-C707797C3978}">
      <dgm:prSet/>
      <dgm:spPr/>
      <dgm:t>
        <a:bodyPr/>
        <a:lstStyle/>
        <a:p>
          <a:r>
            <a:rPr lang="en-GB" b="0" i="0"/>
            <a:t>To evaluate the impact of Large Language Models (LLMs) on healthcare data management</a:t>
          </a:r>
          <a:endParaRPr lang="en-US"/>
        </a:p>
      </dgm:t>
    </dgm:pt>
    <dgm:pt modelId="{4BD759BE-0EBF-48D3-BF57-FDDA51C42C4E}" type="parTrans" cxnId="{ED35807E-0E87-4F0B-B9A9-90E713E5122B}">
      <dgm:prSet/>
      <dgm:spPr/>
      <dgm:t>
        <a:bodyPr/>
        <a:lstStyle/>
        <a:p>
          <a:endParaRPr lang="en-US"/>
        </a:p>
      </dgm:t>
    </dgm:pt>
    <dgm:pt modelId="{7F5AEBB5-DD02-4CB1-BBEB-688CEE324C3C}" type="sibTrans" cxnId="{ED35807E-0E87-4F0B-B9A9-90E713E5122B}">
      <dgm:prSet/>
      <dgm:spPr/>
      <dgm:t>
        <a:bodyPr/>
        <a:lstStyle/>
        <a:p>
          <a:endParaRPr lang="en-US"/>
        </a:p>
      </dgm:t>
    </dgm:pt>
    <dgm:pt modelId="{7E666B33-E875-4F25-BBC9-562840D256C9}">
      <dgm:prSet/>
      <dgm:spPr/>
      <dgm:t>
        <a:bodyPr/>
        <a:lstStyle/>
        <a:p>
          <a:r>
            <a:rPr lang="en-GB" b="1" i="0"/>
            <a:t>Objectives</a:t>
          </a:r>
          <a:r>
            <a:rPr lang="en-GB" b="0" i="0"/>
            <a:t>:</a:t>
          </a:r>
          <a:endParaRPr lang="en-US"/>
        </a:p>
      </dgm:t>
    </dgm:pt>
    <dgm:pt modelId="{1882336C-4EE9-4A67-9227-F0F40EF97C7E}" type="parTrans" cxnId="{37836D5E-45A7-42FA-859C-DBA49CC0BC88}">
      <dgm:prSet/>
      <dgm:spPr/>
      <dgm:t>
        <a:bodyPr/>
        <a:lstStyle/>
        <a:p>
          <a:endParaRPr lang="en-US"/>
        </a:p>
      </dgm:t>
    </dgm:pt>
    <dgm:pt modelId="{8D6E0462-D518-4874-A3E0-771829495D51}" type="sibTrans" cxnId="{37836D5E-45A7-42FA-859C-DBA49CC0BC88}">
      <dgm:prSet/>
      <dgm:spPr/>
      <dgm:t>
        <a:bodyPr/>
        <a:lstStyle/>
        <a:p>
          <a:endParaRPr lang="en-US"/>
        </a:p>
      </dgm:t>
    </dgm:pt>
    <dgm:pt modelId="{7E2C4BD6-5C8D-4A0C-9AD3-20ADC71D5861}">
      <dgm:prSet/>
      <dgm:spPr/>
      <dgm:t>
        <a:bodyPr/>
        <a:lstStyle/>
        <a:p>
          <a:r>
            <a:rPr lang="en-GB" b="0" i="0"/>
            <a:t>Analyze the current use of LLMs in healthcare data processing</a:t>
          </a:r>
          <a:endParaRPr lang="en-US"/>
        </a:p>
      </dgm:t>
    </dgm:pt>
    <dgm:pt modelId="{8B537CDB-3668-438F-8D00-67D90604A1F2}" type="parTrans" cxnId="{27FDC3FD-025F-496B-AEDB-7CDAAAFA9F3A}">
      <dgm:prSet/>
      <dgm:spPr/>
      <dgm:t>
        <a:bodyPr/>
        <a:lstStyle/>
        <a:p>
          <a:endParaRPr lang="en-US"/>
        </a:p>
      </dgm:t>
    </dgm:pt>
    <dgm:pt modelId="{581F3332-5C19-4C56-A197-B6503A9C6382}" type="sibTrans" cxnId="{27FDC3FD-025F-496B-AEDB-7CDAAAFA9F3A}">
      <dgm:prSet/>
      <dgm:spPr/>
      <dgm:t>
        <a:bodyPr/>
        <a:lstStyle/>
        <a:p>
          <a:endParaRPr lang="en-US"/>
        </a:p>
      </dgm:t>
    </dgm:pt>
    <dgm:pt modelId="{45CA4B4C-E21F-4FD4-97EA-E77E89547271}">
      <dgm:prSet/>
      <dgm:spPr/>
      <dgm:t>
        <a:bodyPr/>
        <a:lstStyle/>
        <a:p>
          <a:r>
            <a:rPr lang="en-GB" b="0" i="0"/>
            <a:t>Assess the benefits and challenges of integrating LLMs into healthcare systems</a:t>
          </a:r>
          <a:endParaRPr lang="en-US"/>
        </a:p>
      </dgm:t>
    </dgm:pt>
    <dgm:pt modelId="{4F9F3D60-4502-4055-B83B-7E60C104232A}" type="parTrans" cxnId="{426E0404-D9DF-41EB-8711-2F0817AEA99E}">
      <dgm:prSet/>
      <dgm:spPr/>
      <dgm:t>
        <a:bodyPr/>
        <a:lstStyle/>
        <a:p>
          <a:endParaRPr lang="en-US"/>
        </a:p>
      </dgm:t>
    </dgm:pt>
    <dgm:pt modelId="{F51406DD-0AE1-4B4B-A640-BFEE8EA656F6}" type="sibTrans" cxnId="{426E0404-D9DF-41EB-8711-2F0817AEA99E}">
      <dgm:prSet/>
      <dgm:spPr/>
      <dgm:t>
        <a:bodyPr/>
        <a:lstStyle/>
        <a:p>
          <a:endParaRPr lang="en-US"/>
        </a:p>
      </dgm:t>
    </dgm:pt>
    <dgm:pt modelId="{1FDF0FFC-6073-49E6-A280-7C85E008B108}">
      <dgm:prSet/>
      <dgm:spPr/>
      <dgm:t>
        <a:bodyPr/>
        <a:lstStyle/>
        <a:p>
          <a:r>
            <a:rPr lang="en-GB" b="0" i="0"/>
            <a:t>Develop a framework for ethical and effective implementation of LLMs in healthcare</a:t>
          </a:r>
          <a:endParaRPr lang="en-US"/>
        </a:p>
      </dgm:t>
    </dgm:pt>
    <dgm:pt modelId="{B51D493C-419E-40E5-958D-BC4BCA314295}" type="parTrans" cxnId="{11AB7CAC-E27C-4834-AC2F-F80F8BCB117D}">
      <dgm:prSet/>
      <dgm:spPr/>
      <dgm:t>
        <a:bodyPr/>
        <a:lstStyle/>
        <a:p>
          <a:endParaRPr lang="en-US"/>
        </a:p>
      </dgm:t>
    </dgm:pt>
    <dgm:pt modelId="{17EBE596-B716-4948-9101-F3F4B7F3F53E}" type="sibTrans" cxnId="{11AB7CAC-E27C-4834-AC2F-F80F8BCB117D}">
      <dgm:prSet/>
      <dgm:spPr/>
      <dgm:t>
        <a:bodyPr/>
        <a:lstStyle/>
        <a:p>
          <a:endParaRPr lang="en-US"/>
        </a:p>
      </dgm:t>
    </dgm:pt>
    <dgm:pt modelId="{22355C0D-1A6A-4654-BEF2-C11004DB7529}">
      <dgm:prSet/>
      <dgm:spPr/>
      <dgm:t>
        <a:bodyPr/>
        <a:lstStyle/>
        <a:p>
          <a:r>
            <a:rPr lang="en-GB" b="0" i="0"/>
            <a:t>Identify key factors that influence the adoption of LLMs in healthcare settings</a:t>
          </a:r>
          <a:endParaRPr lang="en-US"/>
        </a:p>
      </dgm:t>
    </dgm:pt>
    <dgm:pt modelId="{D9435A99-441D-41A2-BD1B-562E5A11BD01}" type="parTrans" cxnId="{7475E8AF-41B5-4AB2-8477-BC09410BF368}">
      <dgm:prSet/>
      <dgm:spPr/>
      <dgm:t>
        <a:bodyPr/>
        <a:lstStyle/>
        <a:p>
          <a:endParaRPr lang="en-US"/>
        </a:p>
      </dgm:t>
    </dgm:pt>
    <dgm:pt modelId="{10348228-AD0B-43FA-A3A7-7477A9F6F59B}" type="sibTrans" cxnId="{7475E8AF-41B5-4AB2-8477-BC09410BF368}">
      <dgm:prSet/>
      <dgm:spPr/>
      <dgm:t>
        <a:bodyPr/>
        <a:lstStyle/>
        <a:p>
          <a:endParaRPr lang="en-US"/>
        </a:p>
      </dgm:t>
    </dgm:pt>
    <dgm:pt modelId="{891A549A-DE87-9B40-98F3-71DC58D8C7BE}" type="pres">
      <dgm:prSet presAssocID="{4E97C2FB-3139-45AC-B88D-D7F6095F2E98}" presName="linear" presStyleCnt="0">
        <dgm:presLayoutVars>
          <dgm:dir/>
          <dgm:animLvl val="lvl"/>
          <dgm:resizeHandles val="exact"/>
        </dgm:presLayoutVars>
      </dgm:prSet>
      <dgm:spPr/>
    </dgm:pt>
    <dgm:pt modelId="{A870CD6C-1211-9F4C-BED5-DC775E20094B}" type="pres">
      <dgm:prSet presAssocID="{FD67F95D-C04E-4D58-A2F9-34103C8824F7}" presName="parentLin" presStyleCnt="0"/>
      <dgm:spPr/>
    </dgm:pt>
    <dgm:pt modelId="{4DA1A959-CE8F-734D-8CF9-684265EC780E}" type="pres">
      <dgm:prSet presAssocID="{FD67F95D-C04E-4D58-A2F9-34103C8824F7}" presName="parentLeftMargin" presStyleLbl="node1" presStyleIdx="0" presStyleCnt="2"/>
      <dgm:spPr/>
    </dgm:pt>
    <dgm:pt modelId="{1FBD3EF9-7711-274C-B7B3-5ABA02E655BC}" type="pres">
      <dgm:prSet presAssocID="{FD67F95D-C04E-4D58-A2F9-34103C8824F7}" presName="parentText" presStyleLbl="node1" presStyleIdx="0" presStyleCnt="2">
        <dgm:presLayoutVars>
          <dgm:chMax val="0"/>
          <dgm:bulletEnabled val="1"/>
        </dgm:presLayoutVars>
      </dgm:prSet>
      <dgm:spPr/>
    </dgm:pt>
    <dgm:pt modelId="{7C741C64-596E-4B4C-BC84-13CA172D3C67}" type="pres">
      <dgm:prSet presAssocID="{FD67F95D-C04E-4D58-A2F9-34103C8824F7}" presName="negativeSpace" presStyleCnt="0"/>
      <dgm:spPr/>
    </dgm:pt>
    <dgm:pt modelId="{9BDF590F-0158-9D44-AD28-0F09F0CE354A}" type="pres">
      <dgm:prSet presAssocID="{FD67F95D-C04E-4D58-A2F9-34103C8824F7}" presName="childText" presStyleLbl="conFgAcc1" presStyleIdx="0" presStyleCnt="2">
        <dgm:presLayoutVars>
          <dgm:bulletEnabled val="1"/>
        </dgm:presLayoutVars>
      </dgm:prSet>
      <dgm:spPr/>
    </dgm:pt>
    <dgm:pt modelId="{C417D92A-548D-914E-BE09-E13C15ABC5E8}" type="pres">
      <dgm:prSet presAssocID="{14D7D049-C0E4-4AD9-9683-298182002F0C}" presName="spaceBetweenRectangles" presStyleCnt="0"/>
      <dgm:spPr/>
    </dgm:pt>
    <dgm:pt modelId="{D41938BE-BE78-A34C-B0AA-DECFDA5B97B4}" type="pres">
      <dgm:prSet presAssocID="{7E666B33-E875-4F25-BBC9-562840D256C9}" presName="parentLin" presStyleCnt="0"/>
      <dgm:spPr/>
    </dgm:pt>
    <dgm:pt modelId="{1AC86B2C-CB3B-8D45-9B6F-A8B8D6846E2B}" type="pres">
      <dgm:prSet presAssocID="{7E666B33-E875-4F25-BBC9-562840D256C9}" presName="parentLeftMargin" presStyleLbl="node1" presStyleIdx="0" presStyleCnt="2"/>
      <dgm:spPr/>
    </dgm:pt>
    <dgm:pt modelId="{DE066A6D-2724-1B4D-953F-72A35585FAC2}" type="pres">
      <dgm:prSet presAssocID="{7E666B33-E875-4F25-BBC9-562840D256C9}" presName="parentText" presStyleLbl="node1" presStyleIdx="1" presStyleCnt="2">
        <dgm:presLayoutVars>
          <dgm:chMax val="0"/>
          <dgm:bulletEnabled val="1"/>
        </dgm:presLayoutVars>
      </dgm:prSet>
      <dgm:spPr/>
    </dgm:pt>
    <dgm:pt modelId="{64BDF72B-7769-484A-B676-939BB2762660}" type="pres">
      <dgm:prSet presAssocID="{7E666B33-E875-4F25-BBC9-562840D256C9}" presName="negativeSpace" presStyleCnt="0"/>
      <dgm:spPr/>
    </dgm:pt>
    <dgm:pt modelId="{295C576E-F881-4C4E-A437-60CA8BA140C0}" type="pres">
      <dgm:prSet presAssocID="{7E666B33-E875-4F25-BBC9-562840D256C9}" presName="childText" presStyleLbl="conFgAcc1" presStyleIdx="1" presStyleCnt="2">
        <dgm:presLayoutVars>
          <dgm:bulletEnabled val="1"/>
        </dgm:presLayoutVars>
      </dgm:prSet>
      <dgm:spPr/>
    </dgm:pt>
  </dgm:ptLst>
  <dgm:cxnLst>
    <dgm:cxn modelId="{FB9F9702-F3E1-DD45-B042-DDC390E4E99E}" type="presOf" srcId="{1FDF0FFC-6073-49E6-A280-7C85E008B108}" destId="{295C576E-F881-4C4E-A437-60CA8BA140C0}" srcOrd="0" destOrd="2" presId="urn:microsoft.com/office/officeart/2005/8/layout/list1"/>
    <dgm:cxn modelId="{426E0404-D9DF-41EB-8711-2F0817AEA99E}" srcId="{7E666B33-E875-4F25-BBC9-562840D256C9}" destId="{45CA4B4C-E21F-4FD4-97EA-E77E89547271}" srcOrd="1" destOrd="0" parTransId="{4F9F3D60-4502-4055-B83B-7E60C104232A}" sibTransId="{F51406DD-0AE1-4B4B-A640-BFEE8EA656F6}"/>
    <dgm:cxn modelId="{0AEF8522-BD2E-9D4E-A690-B84E45B64102}" type="presOf" srcId="{FD67F95D-C04E-4D58-A2F9-34103C8824F7}" destId="{1FBD3EF9-7711-274C-B7B3-5ABA02E655BC}" srcOrd="1" destOrd="0" presId="urn:microsoft.com/office/officeart/2005/8/layout/list1"/>
    <dgm:cxn modelId="{C0A9E333-1E26-164F-B49E-84D7CEBBECBA}" type="presOf" srcId="{FD67F95D-C04E-4D58-A2F9-34103C8824F7}" destId="{4DA1A959-CE8F-734D-8CF9-684265EC780E}" srcOrd="0" destOrd="0" presId="urn:microsoft.com/office/officeart/2005/8/layout/list1"/>
    <dgm:cxn modelId="{A2B3A73D-2277-144C-81A1-78FA1988D9A2}" type="presOf" srcId="{4E97C2FB-3139-45AC-B88D-D7F6095F2E98}" destId="{891A549A-DE87-9B40-98F3-71DC58D8C7BE}" srcOrd="0" destOrd="0" presId="urn:microsoft.com/office/officeart/2005/8/layout/list1"/>
    <dgm:cxn modelId="{BBEA8040-0175-F84B-AB1B-444B4EDE748A}" type="presOf" srcId="{45CA4B4C-E21F-4FD4-97EA-E77E89547271}" destId="{295C576E-F881-4C4E-A437-60CA8BA140C0}" srcOrd="0" destOrd="1" presId="urn:microsoft.com/office/officeart/2005/8/layout/list1"/>
    <dgm:cxn modelId="{37836D5E-45A7-42FA-859C-DBA49CC0BC88}" srcId="{4E97C2FB-3139-45AC-B88D-D7F6095F2E98}" destId="{7E666B33-E875-4F25-BBC9-562840D256C9}" srcOrd="1" destOrd="0" parTransId="{1882336C-4EE9-4A67-9227-F0F40EF97C7E}" sibTransId="{8D6E0462-D518-4874-A3E0-771829495D51}"/>
    <dgm:cxn modelId="{85669160-9E79-4A42-B84B-185FF7CE22EB}" srcId="{4E97C2FB-3139-45AC-B88D-D7F6095F2E98}" destId="{FD67F95D-C04E-4D58-A2F9-34103C8824F7}" srcOrd="0" destOrd="0" parTransId="{07E9ED58-02F6-41FC-8CF1-B75A0F57A9F6}" sibTransId="{14D7D049-C0E4-4AD9-9683-298182002F0C}"/>
    <dgm:cxn modelId="{3E721373-302F-5845-B76E-8BCD08C1E923}" type="presOf" srcId="{7E2C4BD6-5C8D-4A0C-9AD3-20ADC71D5861}" destId="{295C576E-F881-4C4E-A437-60CA8BA140C0}" srcOrd="0" destOrd="0" presId="urn:microsoft.com/office/officeart/2005/8/layout/list1"/>
    <dgm:cxn modelId="{D1C9317A-A459-2943-9964-A240D43C3476}" type="presOf" srcId="{22355C0D-1A6A-4654-BEF2-C11004DB7529}" destId="{295C576E-F881-4C4E-A437-60CA8BA140C0}" srcOrd="0" destOrd="3" presId="urn:microsoft.com/office/officeart/2005/8/layout/list1"/>
    <dgm:cxn modelId="{ED35807E-0E87-4F0B-B9A9-90E713E5122B}" srcId="{FD67F95D-C04E-4D58-A2F9-34103C8824F7}" destId="{9889F653-7626-416E-9FCD-C707797C3978}" srcOrd="0" destOrd="0" parTransId="{4BD759BE-0EBF-48D3-BF57-FDDA51C42C4E}" sibTransId="{7F5AEBB5-DD02-4CB1-BBEB-688CEE324C3C}"/>
    <dgm:cxn modelId="{4FE0D18B-957F-CA45-BECA-0F9ABBB1FFE4}" type="presOf" srcId="{7E666B33-E875-4F25-BBC9-562840D256C9}" destId="{1AC86B2C-CB3B-8D45-9B6F-A8B8D6846E2B}" srcOrd="0" destOrd="0" presId="urn:microsoft.com/office/officeart/2005/8/layout/list1"/>
    <dgm:cxn modelId="{11AB7CAC-E27C-4834-AC2F-F80F8BCB117D}" srcId="{7E666B33-E875-4F25-BBC9-562840D256C9}" destId="{1FDF0FFC-6073-49E6-A280-7C85E008B108}" srcOrd="2" destOrd="0" parTransId="{B51D493C-419E-40E5-958D-BC4BCA314295}" sibTransId="{17EBE596-B716-4948-9101-F3F4B7F3F53E}"/>
    <dgm:cxn modelId="{7475E8AF-41B5-4AB2-8477-BC09410BF368}" srcId="{7E666B33-E875-4F25-BBC9-562840D256C9}" destId="{22355C0D-1A6A-4654-BEF2-C11004DB7529}" srcOrd="3" destOrd="0" parTransId="{D9435A99-441D-41A2-BD1B-562E5A11BD01}" sibTransId="{10348228-AD0B-43FA-A3A7-7477A9F6F59B}"/>
    <dgm:cxn modelId="{BD56CDD2-5119-FD48-B755-B73522C42395}" type="presOf" srcId="{9889F653-7626-416E-9FCD-C707797C3978}" destId="{9BDF590F-0158-9D44-AD28-0F09F0CE354A}" srcOrd="0" destOrd="0" presId="urn:microsoft.com/office/officeart/2005/8/layout/list1"/>
    <dgm:cxn modelId="{6D58AEEF-55B3-8E45-988F-00613BE52F3B}" type="presOf" srcId="{7E666B33-E875-4F25-BBC9-562840D256C9}" destId="{DE066A6D-2724-1B4D-953F-72A35585FAC2}" srcOrd="1" destOrd="0" presId="urn:microsoft.com/office/officeart/2005/8/layout/list1"/>
    <dgm:cxn modelId="{27FDC3FD-025F-496B-AEDB-7CDAAAFA9F3A}" srcId="{7E666B33-E875-4F25-BBC9-562840D256C9}" destId="{7E2C4BD6-5C8D-4A0C-9AD3-20ADC71D5861}" srcOrd="0" destOrd="0" parTransId="{8B537CDB-3668-438F-8D00-67D90604A1F2}" sibTransId="{581F3332-5C19-4C56-A197-B6503A9C6382}"/>
    <dgm:cxn modelId="{0C4683A8-8C84-FC48-BD2B-660BF547ABC9}" type="presParOf" srcId="{891A549A-DE87-9B40-98F3-71DC58D8C7BE}" destId="{A870CD6C-1211-9F4C-BED5-DC775E20094B}" srcOrd="0" destOrd="0" presId="urn:microsoft.com/office/officeart/2005/8/layout/list1"/>
    <dgm:cxn modelId="{E7277303-3BD5-F049-AEFC-539C0A28B46B}" type="presParOf" srcId="{A870CD6C-1211-9F4C-BED5-DC775E20094B}" destId="{4DA1A959-CE8F-734D-8CF9-684265EC780E}" srcOrd="0" destOrd="0" presId="urn:microsoft.com/office/officeart/2005/8/layout/list1"/>
    <dgm:cxn modelId="{0560AE7A-9422-674B-ADD0-84764E359DB8}" type="presParOf" srcId="{A870CD6C-1211-9F4C-BED5-DC775E20094B}" destId="{1FBD3EF9-7711-274C-B7B3-5ABA02E655BC}" srcOrd="1" destOrd="0" presId="urn:microsoft.com/office/officeart/2005/8/layout/list1"/>
    <dgm:cxn modelId="{1E2400DF-D411-5F4B-AD66-73AFA5D76F63}" type="presParOf" srcId="{891A549A-DE87-9B40-98F3-71DC58D8C7BE}" destId="{7C741C64-596E-4B4C-BC84-13CA172D3C67}" srcOrd="1" destOrd="0" presId="urn:microsoft.com/office/officeart/2005/8/layout/list1"/>
    <dgm:cxn modelId="{25462A41-71A9-5D4B-B046-EE81F1203A33}" type="presParOf" srcId="{891A549A-DE87-9B40-98F3-71DC58D8C7BE}" destId="{9BDF590F-0158-9D44-AD28-0F09F0CE354A}" srcOrd="2" destOrd="0" presId="urn:microsoft.com/office/officeart/2005/8/layout/list1"/>
    <dgm:cxn modelId="{5AF99467-BAA5-4B43-9C23-F38FCB7A3AB5}" type="presParOf" srcId="{891A549A-DE87-9B40-98F3-71DC58D8C7BE}" destId="{C417D92A-548D-914E-BE09-E13C15ABC5E8}" srcOrd="3" destOrd="0" presId="urn:microsoft.com/office/officeart/2005/8/layout/list1"/>
    <dgm:cxn modelId="{0C206CF7-CC2B-BB41-8E86-43C7125DDF8B}" type="presParOf" srcId="{891A549A-DE87-9B40-98F3-71DC58D8C7BE}" destId="{D41938BE-BE78-A34C-B0AA-DECFDA5B97B4}" srcOrd="4" destOrd="0" presId="urn:microsoft.com/office/officeart/2005/8/layout/list1"/>
    <dgm:cxn modelId="{837DEF23-5600-F043-BF68-F0653DC98EE3}" type="presParOf" srcId="{D41938BE-BE78-A34C-B0AA-DECFDA5B97B4}" destId="{1AC86B2C-CB3B-8D45-9B6F-A8B8D6846E2B}" srcOrd="0" destOrd="0" presId="urn:microsoft.com/office/officeart/2005/8/layout/list1"/>
    <dgm:cxn modelId="{A6EE0B65-C127-8549-A454-C316094EE392}" type="presParOf" srcId="{D41938BE-BE78-A34C-B0AA-DECFDA5B97B4}" destId="{DE066A6D-2724-1B4D-953F-72A35585FAC2}" srcOrd="1" destOrd="0" presId="urn:microsoft.com/office/officeart/2005/8/layout/list1"/>
    <dgm:cxn modelId="{F9714BAB-6B58-FC43-B22E-883E937853A8}" type="presParOf" srcId="{891A549A-DE87-9B40-98F3-71DC58D8C7BE}" destId="{64BDF72B-7769-484A-B676-939BB2762660}" srcOrd="5" destOrd="0" presId="urn:microsoft.com/office/officeart/2005/8/layout/list1"/>
    <dgm:cxn modelId="{73D8BA05-688F-5945-BD55-E78008508F6E}" type="presParOf" srcId="{891A549A-DE87-9B40-98F3-71DC58D8C7BE}" destId="{295C576E-F881-4C4E-A437-60CA8BA140C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B9CF63-6792-485D-8F41-06783C1663A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9974B3-4BEA-438D-BDE0-58BCE40A3934}">
      <dgm:prSet/>
      <dgm:spPr/>
      <dgm:t>
        <a:bodyPr/>
        <a:lstStyle/>
        <a:p>
          <a:pPr>
            <a:defRPr b="1"/>
          </a:pPr>
          <a:r>
            <a:rPr lang="en-GB" b="1" i="0"/>
            <a:t>Nithya &amp; Ilango (2017)</a:t>
          </a:r>
          <a:r>
            <a:rPr lang="en-GB" b="0" i="0"/>
            <a:t>:</a:t>
          </a:r>
          <a:endParaRPr lang="en-US"/>
        </a:p>
      </dgm:t>
    </dgm:pt>
    <dgm:pt modelId="{C6AC9275-236D-4A24-BEB9-6B2867B37672}" type="parTrans" cxnId="{AF6202D4-36A8-47B5-9AAB-F5A0360FA6F0}">
      <dgm:prSet/>
      <dgm:spPr/>
      <dgm:t>
        <a:bodyPr/>
        <a:lstStyle/>
        <a:p>
          <a:endParaRPr lang="en-US"/>
        </a:p>
      </dgm:t>
    </dgm:pt>
    <dgm:pt modelId="{EA0C089D-0020-4BD9-B284-2BB70AE4AF6C}" type="sibTrans" cxnId="{AF6202D4-36A8-47B5-9AAB-F5A0360FA6F0}">
      <dgm:prSet/>
      <dgm:spPr/>
      <dgm:t>
        <a:bodyPr/>
        <a:lstStyle/>
        <a:p>
          <a:endParaRPr lang="en-US"/>
        </a:p>
      </dgm:t>
    </dgm:pt>
    <dgm:pt modelId="{F1D58AD3-BD56-4CA1-98D0-705E9D3168A4}">
      <dgm:prSet/>
      <dgm:spPr/>
      <dgm:t>
        <a:bodyPr/>
        <a:lstStyle/>
        <a:p>
          <a:r>
            <a:rPr lang="en-GB" b="0" i="0"/>
            <a:t>Predictive analytics in healthcare using machine learning tools</a:t>
          </a:r>
          <a:endParaRPr lang="en-US" dirty="0"/>
        </a:p>
      </dgm:t>
    </dgm:pt>
    <dgm:pt modelId="{74102D3E-02EF-4527-BC72-A80ECC92A698}" type="parTrans" cxnId="{047D2830-EFEE-4732-9BA2-0C59E59E63BF}">
      <dgm:prSet/>
      <dgm:spPr/>
      <dgm:t>
        <a:bodyPr/>
        <a:lstStyle/>
        <a:p>
          <a:endParaRPr lang="en-US"/>
        </a:p>
      </dgm:t>
    </dgm:pt>
    <dgm:pt modelId="{37C6CB3F-978B-4D0A-9718-480E5C7BBA59}" type="sibTrans" cxnId="{047D2830-EFEE-4732-9BA2-0C59E59E63BF}">
      <dgm:prSet/>
      <dgm:spPr/>
      <dgm:t>
        <a:bodyPr/>
        <a:lstStyle/>
        <a:p>
          <a:endParaRPr lang="en-US"/>
        </a:p>
      </dgm:t>
    </dgm:pt>
    <dgm:pt modelId="{574A7198-DF8D-4C56-BFDD-65F0B17A530F}">
      <dgm:prSet/>
      <dgm:spPr/>
      <dgm:t>
        <a:bodyPr/>
        <a:lstStyle/>
        <a:p>
          <a:r>
            <a:rPr lang="en-GB" b="0" i="0"/>
            <a:t>Key findings: Enhanced predictive capabilities and patient outcomes</a:t>
          </a:r>
          <a:endParaRPr lang="en-US"/>
        </a:p>
      </dgm:t>
    </dgm:pt>
    <dgm:pt modelId="{1D12E2F2-146D-47AB-A18E-776F2FBE5C8A}" type="parTrans" cxnId="{885D1026-B8D6-4B41-BCC3-B74670506BC2}">
      <dgm:prSet/>
      <dgm:spPr/>
      <dgm:t>
        <a:bodyPr/>
        <a:lstStyle/>
        <a:p>
          <a:endParaRPr lang="en-US"/>
        </a:p>
      </dgm:t>
    </dgm:pt>
    <dgm:pt modelId="{75206E88-5239-48F8-B439-1D9F777AF1F2}" type="sibTrans" cxnId="{885D1026-B8D6-4B41-BCC3-B74670506BC2}">
      <dgm:prSet/>
      <dgm:spPr/>
      <dgm:t>
        <a:bodyPr/>
        <a:lstStyle/>
        <a:p>
          <a:endParaRPr lang="en-US"/>
        </a:p>
      </dgm:t>
    </dgm:pt>
    <dgm:pt modelId="{2DA86F3C-F42A-4C89-A21A-438BCD7379B8}">
      <dgm:prSet/>
      <dgm:spPr/>
      <dgm:t>
        <a:bodyPr/>
        <a:lstStyle/>
        <a:p>
          <a:pPr>
            <a:defRPr b="1"/>
          </a:pPr>
          <a:r>
            <a:rPr lang="en-GB" b="1" i="0"/>
            <a:t>Beam &amp; Kohane (2018)</a:t>
          </a:r>
          <a:r>
            <a:rPr lang="en-GB" b="0" i="0"/>
            <a:t>:</a:t>
          </a:r>
          <a:endParaRPr lang="en-US"/>
        </a:p>
      </dgm:t>
    </dgm:pt>
    <dgm:pt modelId="{250C81EE-A94F-46C5-BDC4-813BB035FA4E}" type="parTrans" cxnId="{B698F14F-D6F3-46C5-A9E6-469412B1C174}">
      <dgm:prSet/>
      <dgm:spPr/>
      <dgm:t>
        <a:bodyPr/>
        <a:lstStyle/>
        <a:p>
          <a:endParaRPr lang="en-US"/>
        </a:p>
      </dgm:t>
    </dgm:pt>
    <dgm:pt modelId="{5F24FBBC-741E-4149-92F1-4C1691EDB1EB}" type="sibTrans" cxnId="{B698F14F-D6F3-46C5-A9E6-469412B1C174}">
      <dgm:prSet/>
      <dgm:spPr/>
      <dgm:t>
        <a:bodyPr/>
        <a:lstStyle/>
        <a:p>
          <a:endParaRPr lang="en-US"/>
        </a:p>
      </dgm:t>
    </dgm:pt>
    <dgm:pt modelId="{90A82224-6BE6-4794-8A85-0C790BE0D765}">
      <dgm:prSet/>
      <dgm:spPr/>
      <dgm:t>
        <a:bodyPr/>
        <a:lstStyle/>
        <a:p>
          <a:r>
            <a:rPr lang="en-GB" b="0" i="0"/>
            <a:t>Role of big data and machine learning in healthcare</a:t>
          </a:r>
          <a:endParaRPr lang="en-US"/>
        </a:p>
      </dgm:t>
    </dgm:pt>
    <dgm:pt modelId="{C39077C9-035B-44B4-A520-20782098B63E}" type="parTrans" cxnId="{D923A75D-3698-49DE-8754-B7FB7BD04096}">
      <dgm:prSet/>
      <dgm:spPr/>
      <dgm:t>
        <a:bodyPr/>
        <a:lstStyle/>
        <a:p>
          <a:endParaRPr lang="en-US"/>
        </a:p>
      </dgm:t>
    </dgm:pt>
    <dgm:pt modelId="{B1CA6EB6-0642-4232-9935-4DF0C7E115A9}" type="sibTrans" cxnId="{D923A75D-3698-49DE-8754-B7FB7BD04096}">
      <dgm:prSet/>
      <dgm:spPr/>
      <dgm:t>
        <a:bodyPr/>
        <a:lstStyle/>
        <a:p>
          <a:endParaRPr lang="en-US"/>
        </a:p>
      </dgm:t>
    </dgm:pt>
    <dgm:pt modelId="{1AB48DA7-825B-477C-BB1A-9B38AD7FFDEE}">
      <dgm:prSet/>
      <dgm:spPr/>
      <dgm:t>
        <a:bodyPr/>
        <a:lstStyle/>
        <a:p>
          <a:r>
            <a:rPr lang="en-GB" b="0" i="0"/>
            <a:t>Key findings: Improved healthcare outcomes and operational efficiency</a:t>
          </a:r>
          <a:endParaRPr lang="en-US"/>
        </a:p>
      </dgm:t>
    </dgm:pt>
    <dgm:pt modelId="{D8146192-5C49-44C5-ACF5-7AA405DD70EE}" type="parTrans" cxnId="{69FCEB73-F1AB-4C07-9636-231EC453C56C}">
      <dgm:prSet/>
      <dgm:spPr/>
      <dgm:t>
        <a:bodyPr/>
        <a:lstStyle/>
        <a:p>
          <a:endParaRPr lang="en-US"/>
        </a:p>
      </dgm:t>
    </dgm:pt>
    <dgm:pt modelId="{96643033-A1E7-4463-BB04-F1ED219C0AD3}" type="sibTrans" cxnId="{69FCEB73-F1AB-4C07-9636-231EC453C56C}">
      <dgm:prSet/>
      <dgm:spPr/>
      <dgm:t>
        <a:bodyPr/>
        <a:lstStyle/>
        <a:p>
          <a:endParaRPr lang="en-US"/>
        </a:p>
      </dgm:t>
    </dgm:pt>
    <dgm:pt modelId="{B56EF306-AEF0-4311-8D84-169184F5CFDF}">
      <dgm:prSet/>
      <dgm:spPr/>
      <dgm:t>
        <a:bodyPr/>
        <a:lstStyle/>
        <a:p>
          <a:pPr>
            <a:defRPr b="1"/>
          </a:pPr>
          <a:r>
            <a:rPr lang="en-GB" b="1" i="0"/>
            <a:t>Borkowski et al. (2023)</a:t>
          </a:r>
          <a:r>
            <a:rPr lang="en-GB" b="0" i="0"/>
            <a:t>:</a:t>
          </a:r>
          <a:endParaRPr lang="en-US"/>
        </a:p>
      </dgm:t>
    </dgm:pt>
    <dgm:pt modelId="{0117AA77-3F7E-4ABF-A275-EE7A7A6D3B66}" type="parTrans" cxnId="{8F1F4ACA-3D5E-4A99-A0CC-D99D29FD0731}">
      <dgm:prSet/>
      <dgm:spPr/>
      <dgm:t>
        <a:bodyPr/>
        <a:lstStyle/>
        <a:p>
          <a:endParaRPr lang="en-US"/>
        </a:p>
      </dgm:t>
    </dgm:pt>
    <dgm:pt modelId="{BDCFC0F0-7502-4F17-948D-084A708D5B31}" type="sibTrans" cxnId="{8F1F4ACA-3D5E-4A99-A0CC-D99D29FD0731}">
      <dgm:prSet/>
      <dgm:spPr/>
      <dgm:t>
        <a:bodyPr/>
        <a:lstStyle/>
        <a:p>
          <a:endParaRPr lang="en-US"/>
        </a:p>
      </dgm:t>
    </dgm:pt>
    <dgm:pt modelId="{B35967FA-BBBD-41EE-A39E-8BBD2FDF6C85}">
      <dgm:prSet/>
      <dgm:spPr/>
      <dgm:t>
        <a:bodyPr/>
        <a:lstStyle/>
        <a:p>
          <a:r>
            <a:rPr lang="en-GB" b="0" i="0"/>
            <a:t>Applications and pitfalls of LLMs in healthcare</a:t>
          </a:r>
          <a:endParaRPr lang="en-US"/>
        </a:p>
      </dgm:t>
    </dgm:pt>
    <dgm:pt modelId="{46E22E25-A250-4975-B7FD-8611CC4BD6C5}" type="parTrans" cxnId="{C33A7495-BBC4-4929-8CE0-4AE48155924D}">
      <dgm:prSet/>
      <dgm:spPr/>
      <dgm:t>
        <a:bodyPr/>
        <a:lstStyle/>
        <a:p>
          <a:endParaRPr lang="en-US"/>
        </a:p>
      </dgm:t>
    </dgm:pt>
    <dgm:pt modelId="{E16FA2D3-3E80-4991-8937-488BBCFE5898}" type="sibTrans" cxnId="{C33A7495-BBC4-4929-8CE0-4AE48155924D}">
      <dgm:prSet/>
      <dgm:spPr/>
      <dgm:t>
        <a:bodyPr/>
        <a:lstStyle/>
        <a:p>
          <a:endParaRPr lang="en-US"/>
        </a:p>
      </dgm:t>
    </dgm:pt>
    <dgm:pt modelId="{C4001634-AAA5-48FA-8B2B-34A332CBDA26}">
      <dgm:prSet/>
      <dgm:spPr/>
      <dgm:t>
        <a:bodyPr/>
        <a:lstStyle/>
        <a:p>
          <a:r>
            <a:rPr lang="en-GB" b="0" i="0"/>
            <a:t>Key findings: Benefits, challenges, and ethical considerations</a:t>
          </a:r>
          <a:endParaRPr lang="en-US"/>
        </a:p>
      </dgm:t>
    </dgm:pt>
    <dgm:pt modelId="{FD936862-FEE6-4D18-BF84-996766B3A94D}" type="parTrans" cxnId="{250503D9-0A69-496A-8145-3D9190B2A4D6}">
      <dgm:prSet/>
      <dgm:spPr/>
      <dgm:t>
        <a:bodyPr/>
        <a:lstStyle/>
        <a:p>
          <a:endParaRPr lang="en-US"/>
        </a:p>
      </dgm:t>
    </dgm:pt>
    <dgm:pt modelId="{1BF6DAEF-A7EC-414B-9A24-8201ABDCF873}" type="sibTrans" cxnId="{250503D9-0A69-496A-8145-3D9190B2A4D6}">
      <dgm:prSet/>
      <dgm:spPr/>
      <dgm:t>
        <a:bodyPr/>
        <a:lstStyle/>
        <a:p>
          <a:endParaRPr lang="en-US"/>
        </a:p>
      </dgm:t>
    </dgm:pt>
    <dgm:pt modelId="{9CCAF4F3-D49C-4214-8200-DCC208023408}">
      <dgm:prSet/>
      <dgm:spPr/>
      <dgm:t>
        <a:bodyPr/>
        <a:lstStyle/>
        <a:p>
          <a:pPr>
            <a:defRPr b="1"/>
          </a:pPr>
          <a:r>
            <a:rPr lang="en-GB" b="1" i="0"/>
            <a:t>Arbelaez Ossa et al. (2024)</a:t>
          </a:r>
          <a:r>
            <a:rPr lang="en-GB" b="0" i="0"/>
            <a:t>:</a:t>
          </a:r>
          <a:endParaRPr lang="en-US"/>
        </a:p>
      </dgm:t>
    </dgm:pt>
    <dgm:pt modelId="{0B4CB27E-7976-4990-A459-C4F8134C50B4}" type="parTrans" cxnId="{886B8EBF-E84F-40CE-9E14-E5FE633CEE4B}">
      <dgm:prSet/>
      <dgm:spPr/>
      <dgm:t>
        <a:bodyPr/>
        <a:lstStyle/>
        <a:p>
          <a:endParaRPr lang="en-US"/>
        </a:p>
      </dgm:t>
    </dgm:pt>
    <dgm:pt modelId="{D7335A28-FE42-4FAD-8860-2ECD6E7E5FF6}" type="sibTrans" cxnId="{886B8EBF-E84F-40CE-9E14-E5FE633CEE4B}">
      <dgm:prSet/>
      <dgm:spPr/>
      <dgm:t>
        <a:bodyPr/>
        <a:lstStyle/>
        <a:p>
          <a:endParaRPr lang="en-US"/>
        </a:p>
      </dgm:t>
    </dgm:pt>
    <dgm:pt modelId="{8C044199-1A27-447C-8BC9-55A8509367AB}">
      <dgm:prSet/>
      <dgm:spPr/>
      <dgm:t>
        <a:bodyPr/>
        <a:lstStyle/>
        <a:p>
          <a:r>
            <a:rPr lang="en-GB" b="0" i="0"/>
            <a:t>Integrating ethics in AI development for healthcare</a:t>
          </a:r>
          <a:endParaRPr lang="en-US"/>
        </a:p>
      </dgm:t>
    </dgm:pt>
    <dgm:pt modelId="{9D21044D-B157-4087-A24E-B3E76D1F4340}" type="parTrans" cxnId="{473736A4-06E6-485F-B1D0-3D338D341974}">
      <dgm:prSet/>
      <dgm:spPr/>
      <dgm:t>
        <a:bodyPr/>
        <a:lstStyle/>
        <a:p>
          <a:endParaRPr lang="en-US"/>
        </a:p>
      </dgm:t>
    </dgm:pt>
    <dgm:pt modelId="{7F6A6514-DDE4-4183-83DF-CE7F3F949FCE}" type="sibTrans" cxnId="{473736A4-06E6-485F-B1D0-3D338D341974}">
      <dgm:prSet/>
      <dgm:spPr/>
      <dgm:t>
        <a:bodyPr/>
        <a:lstStyle/>
        <a:p>
          <a:endParaRPr lang="en-US"/>
        </a:p>
      </dgm:t>
    </dgm:pt>
    <dgm:pt modelId="{C9E95469-448B-4D52-9A9E-1B8DFC542C43}">
      <dgm:prSet/>
      <dgm:spPr/>
      <dgm:t>
        <a:bodyPr/>
        <a:lstStyle/>
        <a:p>
          <a:r>
            <a:rPr lang="en-GB" b="0" i="0"/>
            <a:t>Key findings: Ethical frameworks and data privacy issues</a:t>
          </a:r>
          <a:endParaRPr lang="en-US"/>
        </a:p>
      </dgm:t>
    </dgm:pt>
    <dgm:pt modelId="{8AF64C93-C7CF-4F0E-8830-E85B61D5B094}" type="parTrans" cxnId="{40F8CE3C-51EE-4DBE-A017-422D9900CBDB}">
      <dgm:prSet/>
      <dgm:spPr/>
      <dgm:t>
        <a:bodyPr/>
        <a:lstStyle/>
        <a:p>
          <a:endParaRPr lang="en-US"/>
        </a:p>
      </dgm:t>
    </dgm:pt>
    <dgm:pt modelId="{8C7746F6-B043-45E7-B2E0-DC230D03F2F9}" type="sibTrans" cxnId="{40F8CE3C-51EE-4DBE-A017-422D9900CBDB}">
      <dgm:prSet/>
      <dgm:spPr/>
      <dgm:t>
        <a:bodyPr/>
        <a:lstStyle/>
        <a:p>
          <a:endParaRPr lang="en-US"/>
        </a:p>
      </dgm:t>
    </dgm:pt>
    <dgm:pt modelId="{28EAF230-9465-4D4F-813B-7BF50EB2D75E}">
      <dgm:prSet/>
      <dgm:spPr/>
      <dgm:t>
        <a:bodyPr/>
        <a:lstStyle/>
        <a:p>
          <a:pPr>
            <a:defRPr b="1"/>
          </a:pPr>
          <a:r>
            <a:rPr lang="en-GB" b="1" i="0"/>
            <a:t>Rajkomar et al. (2018)</a:t>
          </a:r>
          <a:r>
            <a:rPr lang="en-GB" b="0" i="0"/>
            <a:t>:</a:t>
          </a:r>
          <a:endParaRPr lang="en-US"/>
        </a:p>
      </dgm:t>
    </dgm:pt>
    <dgm:pt modelId="{CC3CBA04-CAC7-4E89-9ADE-EC7327804E7D}" type="parTrans" cxnId="{8E7E4372-A005-4353-A2DF-7160D83DAEAA}">
      <dgm:prSet/>
      <dgm:spPr/>
      <dgm:t>
        <a:bodyPr/>
        <a:lstStyle/>
        <a:p>
          <a:endParaRPr lang="en-US"/>
        </a:p>
      </dgm:t>
    </dgm:pt>
    <dgm:pt modelId="{668ADDA5-533B-45EE-85B2-1FFFD1F51188}" type="sibTrans" cxnId="{8E7E4372-A005-4353-A2DF-7160D83DAEAA}">
      <dgm:prSet/>
      <dgm:spPr/>
      <dgm:t>
        <a:bodyPr/>
        <a:lstStyle/>
        <a:p>
          <a:endParaRPr lang="en-US"/>
        </a:p>
      </dgm:t>
    </dgm:pt>
    <dgm:pt modelId="{5F07E4F4-A51E-4D57-8D9D-64D188FCCB74}">
      <dgm:prSet/>
      <dgm:spPr/>
      <dgm:t>
        <a:bodyPr/>
        <a:lstStyle/>
        <a:p>
          <a:r>
            <a:rPr lang="en-GB" b="0" i="0"/>
            <a:t>Deep learning with electronic health records</a:t>
          </a:r>
          <a:endParaRPr lang="en-US"/>
        </a:p>
      </dgm:t>
    </dgm:pt>
    <dgm:pt modelId="{BB15402C-DB03-46C9-BA6B-DF078E2576AB}" type="parTrans" cxnId="{0B2EB58D-9C63-4B23-88CB-1D10761D4BFF}">
      <dgm:prSet/>
      <dgm:spPr/>
      <dgm:t>
        <a:bodyPr/>
        <a:lstStyle/>
        <a:p>
          <a:endParaRPr lang="en-US"/>
        </a:p>
      </dgm:t>
    </dgm:pt>
    <dgm:pt modelId="{A166E0A0-A440-4514-84A5-5D223CBF78F9}" type="sibTrans" cxnId="{0B2EB58D-9C63-4B23-88CB-1D10761D4BFF}">
      <dgm:prSet/>
      <dgm:spPr/>
      <dgm:t>
        <a:bodyPr/>
        <a:lstStyle/>
        <a:p>
          <a:endParaRPr lang="en-US"/>
        </a:p>
      </dgm:t>
    </dgm:pt>
    <dgm:pt modelId="{820F956C-594C-4ECB-A58A-9245E87F79BD}">
      <dgm:prSet/>
      <dgm:spPr/>
      <dgm:t>
        <a:bodyPr/>
        <a:lstStyle/>
        <a:p>
          <a:r>
            <a:rPr lang="en-GB" b="0" i="0"/>
            <a:t>Key findings: Scalability, accuracy, and impact on clinical decisions</a:t>
          </a:r>
          <a:endParaRPr lang="en-US"/>
        </a:p>
      </dgm:t>
    </dgm:pt>
    <dgm:pt modelId="{5072D858-7FF4-471B-8171-C5FC266BBF15}" type="parTrans" cxnId="{4E2D65A7-298A-4C2E-9D60-C7276A2DDA25}">
      <dgm:prSet/>
      <dgm:spPr/>
      <dgm:t>
        <a:bodyPr/>
        <a:lstStyle/>
        <a:p>
          <a:endParaRPr lang="en-US"/>
        </a:p>
      </dgm:t>
    </dgm:pt>
    <dgm:pt modelId="{07701EB2-361B-4BF1-BAF9-4D571661621B}" type="sibTrans" cxnId="{4E2D65A7-298A-4C2E-9D60-C7276A2DDA25}">
      <dgm:prSet/>
      <dgm:spPr/>
      <dgm:t>
        <a:bodyPr/>
        <a:lstStyle/>
        <a:p>
          <a:endParaRPr lang="en-US"/>
        </a:p>
      </dgm:t>
    </dgm:pt>
    <dgm:pt modelId="{7EF75B88-0FA9-450E-B4BA-05D0AB9036E1}" type="pres">
      <dgm:prSet presAssocID="{4FB9CF63-6792-485D-8F41-06783C1663AA}" presName="root" presStyleCnt="0">
        <dgm:presLayoutVars>
          <dgm:dir/>
          <dgm:resizeHandles val="exact"/>
        </dgm:presLayoutVars>
      </dgm:prSet>
      <dgm:spPr/>
    </dgm:pt>
    <dgm:pt modelId="{92C87456-474A-4044-9ACC-AA1044025079}" type="pres">
      <dgm:prSet presAssocID="{669974B3-4BEA-438D-BDE0-58BCE40A3934}" presName="compNode" presStyleCnt="0"/>
      <dgm:spPr/>
    </dgm:pt>
    <dgm:pt modelId="{AFAEB57E-1EF0-402A-B575-65C485FCDD16}" type="pres">
      <dgm:prSet presAssocID="{669974B3-4BEA-438D-BDE0-58BCE40A39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9F10379-D7CB-490A-849F-187165903A8D}" type="pres">
      <dgm:prSet presAssocID="{669974B3-4BEA-438D-BDE0-58BCE40A3934}" presName="iconSpace" presStyleCnt="0"/>
      <dgm:spPr/>
    </dgm:pt>
    <dgm:pt modelId="{596C1958-7E51-4759-BD7D-B1444ED6DEC3}" type="pres">
      <dgm:prSet presAssocID="{669974B3-4BEA-438D-BDE0-58BCE40A3934}" presName="parTx" presStyleLbl="revTx" presStyleIdx="0" presStyleCnt="10">
        <dgm:presLayoutVars>
          <dgm:chMax val="0"/>
          <dgm:chPref val="0"/>
        </dgm:presLayoutVars>
      </dgm:prSet>
      <dgm:spPr/>
    </dgm:pt>
    <dgm:pt modelId="{3610BFBC-E883-4A2E-BE59-275C42D9D142}" type="pres">
      <dgm:prSet presAssocID="{669974B3-4BEA-438D-BDE0-58BCE40A3934}" presName="txSpace" presStyleCnt="0"/>
      <dgm:spPr/>
    </dgm:pt>
    <dgm:pt modelId="{07B71264-5554-4A65-A525-8FA85B4A94DE}" type="pres">
      <dgm:prSet presAssocID="{669974B3-4BEA-438D-BDE0-58BCE40A3934}" presName="desTx" presStyleLbl="revTx" presStyleIdx="1" presStyleCnt="10">
        <dgm:presLayoutVars/>
      </dgm:prSet>
      <dgm:spPr/>
    </dgm:pt>
    <dgm:pt modelId="{F1B08D32-F609-4519-AE2C-99C37FE00237}" type="pres">
      <dgm:prSet presAssocID="{EA0C089D-0020-4BD9-B284-2BB70AE4AF6C}" presName="sibTrans" presStyleCnt="0"/>
      <dgm:spPr/>
    </dgm:pt>
    <dgm:pt modelId="{1C228164-3B02-435C-A597-1A5EE137C2C2}" type="pres">
      <dgm:prSet presAssocID="{2DA86F3C-F42A-4C89-A21A-438BCD7379B8}" presName="compNode" presStyleCnt="0"/>
      <dgm:spPr/>
    </dgm:pt>
    <dgm:pt modelId="{BFD51D13-BDFA-4B8B-9E69-D3D03ADCFCD0}" type="pres">
      <dgm:prSet presAssocID="{2DA86F3C-F42A-4C89-A21A-438BCD7379B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st Aid Kit"/>
        </a:ext>
      </dgm:extLst>
    </dgm:pt>
    <dgm:pt modelId="{686A198F-0062-4CA3-8E79-E723B4EF55AC}" type="pres">
      <dgm:prSet presAssocID="{2DA86F3C-F42A-4C89-A21A-438BCD7379B8}" presName="iconSpace" presStyleCnt="0"/>
      <dgm:spPr/>
    </dgm:pt>
    <dgm:pt modelId="{F70284CA-02E5-4123-8EED-2CAD07939CA5}" type="pres">
      <dgm:prSet presAssocID="{2DA86F3C-F42A-4C89-A21A-438BCD7379B8}" presName="parTx" presStyleLbl="revTx" presStyleIdx="2" presStyleCnt="10">
        <dgm:presLayoutVars>
          <dgm:chMax val="0"/>
          <dgm:chPref val="0"/>
        </dgm:presLayoutVars>
      </dgm:prSet>
      <dgm:spPr/>
    </dgm:pt>
    <dgm:pt modelId="{A6628504-3576-48D7-A0F4-7EA8D3823CEC}" type="pres">
      <dgm:prSet presAssocID="{2DA86F3C-F42A-4C89-A21A-438BCD7379B8}" presName="txSpace" presStyleCnt="0"/>
      <dgm:spPr/>
    </dgm:pt>
    <dgm:pt modelId="{F175C2B7-96D9-4B44-8AD5-F876CC384C52}" type="pres">
      <dgm:prSet presAssocID="{2DA86F3C-F42A-4C89-A21A-438BCD7379B8}" presName="desTx" presStyleLbl="revTx" presStyleIdx="3" presStyleCnt="10">
        <dgm:presLayoutVars/>
      </dgm:prSet>
      <dgm:spPr/>
    </dgm:pt>
    <dgm:pt modelId="{4423E486-6E43-4675-9F8C-366CB1321543}" type="pres">
      <dgm:prSet presAssocID="{5F24FBBC-741E-4149-92F1-4C1691EDB1EB}" presName="sibTrans" presStyleCnt="0"/>
      <dgm:spPr/>
    </dgm:pt>
    <dgm:pt modelId="{9BFCDF35-0823-42FC-BEE3-B6A2C2D5351D}" type="pres">
      <dgm:prSet presAssocID="{B56EF306-AEF0-4311-8D84-169184F5CFDF}" presName="compNode" presStyleCnt="0"/>
      <dgm:spPr/>
    </dgm:pt>
    <dgm:pt modelId="{722433FF-92C7-4D5D-8985-9790BAAC8756}" type="pres">
      <dgm:prSet presAssocID="{B56EF306-AEF0-4311-8D84-169184F5CFD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848877D5-8152-4A0A-B63F-F1B7B81889BE}" type="pres">
      <dgm:prSet presAssocID="{B56EF306-AEF0-4311-8D84-169184F5CFDF}" presName="iconSpace" presStyleCnt="0"/>
      <dgm:spPr/>
    </dgm:pt>
    <dgm:pt modelId="{69343C2C-8FC2-4526-AA68-3B500236BC00}" type="pres">
      <dgm:prSet presAssocID="{B56EF306-AEF0-4311-8D84-169184F5CFDF}" presName="parTx" presStyleLbl="revTx" presStyleIdx="4" presStyleCnt="10">
        <dgm:presLayoutVars>
          <dgm:chMax val="0"/>
          <dgm:chPref val="0"/>
        </dgm:presLayoutVars>
      </dgm:prSet>
      <dgm:spPr/>
    </dgm:pt>
    <dgm:pt modelId="{30C88777-B5B1-4070-B013-D4DCF553F97F}" type="pres">
      <dgm:prSet presAssocID="{B56EF306-AEF0-4311-8D84-169184F5CFDF}" presName="txSpace" presStyleCnt="0"/>
      <dgm:spPr/>
    </dgm:pt>
    <dgm:pt modelId="{60EC421F-4C1E-426B-8352-F781ECE3A125}" type="pres">
      <dgm:prSet presAssocID="{B56EF306-AEF0-4311-8D84-169184F5CFDF}" presName="desTx" presStyleLbl="revTx" presStyleIdx="5" presStyleCnt="10">
        <dgm:presLayoutVars/>
      </dgm:prSet>
      <dgm:spPr/>
    </dgm:pt>
    <dgm:pt modelId="{DFAB18B5-B271-40DB-BBC4-69C0AB1852DD}" type="pres">
      <dgm:prSet presAssocID="{BDCFC0F0-7502-4F17-948D-084A708D5B31}" presName="sibTrans" presStyleCnt="0"/>
      <dgm:spPr/>
    </dgm:pt>
    <dgm:pt modelId="{0E1E4732-851D-43F1-8641-27E736B5E2BB}" type="pres">
      <dgm:prSet presAssocID="{9CCAF4F3-D49C-4214-8200-DCC208023408}" presName="compNode" presStyleCnt="0"/>
      <dgm:spPr/>
    </dgm:pt>
    <dgm:pt modelId="{5619556F-C474-478F-8DAC-2A4D2161930A}" type="pres">
      <dgm:prSet presAssocID="{9CCAF4F3-D49C-4214-8200-DCC20802340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F6221FAC-B000-4431-8BFC-B78B19D5513F}" type="pres">
      <dgm:prSet presAssocID="{9CCAF4F3-D49C-4214-8200-DCC208023408}" presName="iconSpace" presStyleCnt="0"/>
      <dgm:spPr/>
    </dgm:pt>
    <dgm:pt modelId="{59B9446F-2790-408F-B8EF-9EF1B5351A87}" type="pres">
      <dgm:prSet presAssocID="{9CCAF4F3-D49C-4214-8200-DCC208023408}" presName="parTx" presStyleLbl="revTx" presStyleIdx="6" presStyleCnt="10">
        <dgm:presLayoutVars>
          <dgm:chMax val="0"/>
          <dgm:chPref val="0"/>
        </dgm:presLayoutVars>
      </dgm:prSet>
      <dgm:spPr/>
    </dgm:pt>
    <dgm:pt modelId="{8B68B186-6B94-4633-A055-15C5372B7F54}" type="pres">
      <dgm:prSet presAssocID="{9CCAF4F3-D49C-4214-8200-DCC208023408}" presName="txSpace" presStyleCnt="0"/>
      <dgm:spPr/>
    </dgm:pt>
    <dgm:pt modelId="{D63AEA60-85F5-44EC-BDCC-503BB5E73B85}" type="pres">
      <dgm:prSet presAssocID="{9CCAF4F3-D49C-4214-8200-DCC208023408}" presName="desTx" presStyleLbl="revTx" presStyleIdx="7" presStyleCnt="10">
        <dgm:presLayoutVars/>
      </dgm:prSet>
      <dgm:spPr/>
    </dgm:pt>
    <dgm:pt modelId="{E6B33A5F-3B48-4737-B8BF-525E1405384A}" type="pres">
      <dgm:prSet presAssocID="{D7335A28-FE42-4FAD-8860-2ECD6E7E5FF6}" presName="sibTrans" presStyleCnt="0"/>
      <dgm:spPr/>
    </dgm:pt>
    <dgm:pt modelId="{8EC02A02-D8F9-47A2-BD5A-286160280E95}" type="pres">
      <dgm:prSet presAssocID="{28EAF230-9465-4D4F-813B-7BF50EB2D75E}" presName="compNode" presStyleCnt="0"/>
      <dgm:spPr/>
    </dgm:pt>
    <dgm:pt modelId="{A2E53127-CD89-40C5-BF0A-89A4B68FE56D}" type="pres">
      <dgm:prSet presAssocID="{28EAF230-9465-4D4F-813B-7BF50EB2D75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r"/>
        </a:ext>
      </dgm:extLst>
    </dgm:pt>
    <dgm:pt modelId="{E19D6D7F-24B4-4695-8484-2E7FA0A74A93}" type="pres">
      <dgm:prSet presAssocID="{28EAF230-9465-4D4F-813B-7BF50EB2D75E}" presName="iconSpace" presStyleCnt="0"/>
      <dgm:spPr/>
    </dgm:pt>
    <dgm:pt modelId="{909859D9-2B83-459E-85B1-9B2DE57E71F7}" type="pres">
      <dgm:prSet presAssocID="{28EAF230-9465-4D4F-813B-7BF50EB2D75E}" presName="parTx" presStyleLbl="revTx" presStyleIdx="8" presStyleCnt="10">
        <dgm:presLayoutVars>
          <dgm:chMax val="0"/>
          <dgm:chPref val="0"/>
        </dgm:presLayoutVars>
      </dgm:prSet>
      <dgm:spPr/>
    </dgm:pt>
    <dgm:pt modelId="{055D75BD-5822-4CCA-854A-E5915A6035E4}" type="pres">
      <dgm:prSet presAssocID="{28EAF230-9465-4D4F-813B-7BF50EB2D75E}" presName="txSpace" presStyleCnt="0"/>
      <dgm:spPr/>
    </dgm:pt>
    <dgm:pt modelId="{5BD8683B-84C1-458A-BFE8-E24111C23E04}" type="pres">
      <dgm:prSet presAssocID="{28EAF230-9465-4D4F-813B-7BF50EB2D75E}" presName="desTx" presStyleLbl="revTx" presStyleIdx="9" presStyleCnt="10">
        <dgm:presLayoutVars/>
      </dgm:prSet>
      <dgm:spPr/>
    </dgm:pt>
  </dgm:ptLst>
  <dgm:cxnLst>
    <dgm:cxn modelId="{129A1A14-B306-4063-8AA9-B20A86C86368}" type="presOf" srcId="{574A7198-DF8D-4C56-BFDD-65F0B17A530F}" destId="{07B71264-5554-4A65-A525-8FA85B4A94DE}" srcOrd="0" destOrd="1" presId="urn:microsoft.com/office/officeart/2018/2/layout/IconLabelDescriptionList"/>
    <dgm:cxn modelId="{C6EBB015-9C0B-47A8-BC79-AA3E87E38155}" type="presOf" srcId="{28EAF230-9465-4D4F-813B-7BF50EB2D75E}" destId="{909859D9-2B83-459E-85B1-9B2DE57E71F7}" srcOrd="0" destOrd="0" presId="urn:microsoft.com/office/officeart/2018/2/layout/IconLabelDescriptionList"/>
    <dgm:cxn modelId="{885D1026-B8D6-4B41-BCC3-B74670506BC2}" srcId="{669974B3-4BEA-438D-BDE0-58BCE40A3934}" destId="{574A7198-DF8D-4C56-BFDD-65F0B17A530F}" srcOrd="1" destOrd="0" parTransId="{1D12E2F2-146D-47AB-A18E-776F2FBE5C8A}" sibTransId="{75206E88-5239-48F8-B439-1D9F777AF1F2}"/>
    <dgm:cxn modelId="{456B0727-DC58-4F47-AF62-0B164055598C}" type="presOf" srcId="{C4001634-AAA5-48FA-8B2B-34A332CBDA26}" destId="{60EC421F-4C1E-426B-8352-F781ECE3A125}" srcOrd="0" destOrd="1" presId="urn:microsoft.com/office/officeart/2018/2/layout/IconLabelDescriptionList"/>
    <dgm:cxn modelId="{8B786B28-3B15-4922-9CF6-110A0FE5F1BB}" type="presOf" srcId="{B35967FA-BBBD-41EE-A39E-8BBD2FDF6C85}" destId="{60EC421F-4C1E-426B-8352-F781ECE3A125}" srcOrd="0" destOrd="0" presId="urn:microsoft.com/office/officeart/2018/2/layout/IconLabelDescriptionList"/>
    <dgm:cxn modelId="{047D2830-EFEE-4732-9BA2-0C59E59E63BF}" srcId="{669974B3-4BEA-438D-BDE0-58BCE40A3934}" destId="{F1D58AD3-BD56-4CA1-98D0-705E9D3168A4}" srcOrd="0" destOrd="0" parTransId="{74102D3E-02EF-4527-BC72-A80ECC92A698}" sibTransId="{37C6CB3F-978B-4D0A-9718-480E5C7BBA59}"/>
    <dgm:cxn modelId="{40F8CE3C-51EE-4DBE-A017-422D9900CBDB}" srcId="{9CCAF4F3-D49C-4214-8200-DCC208023408}" destId="{C9E95469-448B-4D52-9A9E-1B8DFC542C43}" srcOrd="1" destOrd="0" parTransId="{8AF64C93-C7CF-4F0E-8830-E85B61D5B094}" sibTransId="{8C7746F6-B043-45E7-B2E0-DC230D03F2F9}"/>
    <dgm:cxn modelId="{B698F14F-D6F3-46C5-A9E6-469412B1C174}" srcId="{4FB9CF63-6792-485D-8F41-06783C1663AA}" destId="{2DA86F3C-F42A-4C89-A21A-438BCD7379B8}" srcOrd="1" destOrd="0" parTransId="{250C81EE-A94F-46C5-BDC4-813BB035FA4E}" sibTransId="{5F24FBBC-741E-4149-92F1-4C1691EDB1EB}"/>
    <dgm:cxn modelId="{8C66FA55-780A-417B-B839-5F05776944CC}" type="presOf" srcId="{820F956C-594C-4ECB-A58A-9245E87F79BD}" destId="{5BD8683B-84C1-458A-BFE8-E24111C23E04}" srcOrd="0" destOrd="1" presId="urn:microsoft.com/office/officeart/2018/2/layout/IconLabelDescriptionList"/>
    <dgm:cxn modelId="{D923A75D-3698-49DE-8754-B7FB7BD04096}" srcId="{2DA86F3C-F42A-4C89-A21A-438BCD7379B8}" destId="{90A82224-6BE6-4794-8A85-0C790BE0D765}" srcOrd="0" destOrd="0" parTransId="{C39077C9-035B-44B4-A520-20782098B63E}" sibTransId="{B1CA6EB6-0642-4232-9935-4DF0C7E115A9}"/>
    <dgm:cxn modelId="{BF0C4B66-9A5D-4845-A598-8A2E3A2CB29A}" type="presOf" srcId="{9CCAF4F3-D49C-4214-8200-DCC208023408}" destId="{59B9446F-2790-408F-B8EF-9EF1B5351A87}" srcOrd="0" destOrd="0" presId="urn:microsoft.com/office/officeart/2018/2/layout/IconLabelDescriptionList"/>
    <dgm:cxn modelId="{20065E71-BE41-4E8B-B7F6-B997987BF975}" type="presOf" srcId="{F1D58AD3-BD56-4CA1-98D0-705E9D3168A4}" destId="{07B71264-5554-4A65-A525-8FA85B4A94DE}" srcOrd="0" destOrd="0" presId="urn:microsoft.com/office/officeart/2018/2/layout/IconLabelDescriptionList"/>
    <dgm:cxn modelId="{8E7E4372-A005-4353-A2DF-7160D83DAEAA}" srcId="{4FB9CF63-6792-485D-8F41-06783C1663AA}" destId="{28EAF230-9465-4D4F-813B-7BF50EB2D75E}" srcOrd="4" destOrd="0" parTransId="{CC3CBA04-CAC7-4E89-9ADE-EC7327804E7D}" sibTransId="{668ADDA5-533B-45EE-85B2-1FFFD1F51188}"/>
    <dgm:cxn modelId="{69FCEB73-F1AB-4C07-9636-231EC453C56C}" srcId="{2DA86F3C-F42A-4C89-A21A-438BCD7379B8}" destId="{1AB48DA7-825B-477C-BB1A-9B38AD7FFDEE}" srcOrd="1" destOrd="0" parTransId="{D8146192-5C49-44C5-ACF5-7AA405DD70EE}" sibTransId="{96643033-A1E7-4463-BB04-F1ED219C0AD3}"/>
    <dgm:cxn modelId="{02A4967F-F1F5-4A20-A218-49387C413D7B}" type="presOf" srcId="{1AB48DA7-825B-477C-BB1A-9B38AD7FFDEE}" destId="{F175C2B7-96D9-4B44-8AD5-F876CC384C52}" srcOrd="0" destOrd="1" presId="urn:microsoft.com/office/officeart/2018/2/layout/IconLabelDescriptionList"/>
    <dgm:cxn modelId="{0B2EB58D-9C63-4B23-88CB-1D10761D4BFF}" srcId="{28EAF230-9465-4D4F-813B-7BF50EB2D75E}" destId="{5F07E4F4-A51E-4D57-8D9D-64D188FCCB74}" srcOrd="0" destOrd="0" parTransId="{BB15402C-DB03-46C9-BA6B-DF078E2576AB}" sibTransId="{A166E0A0-A440-4514-84A5-5D223CBF78F9}"/>
    <dgm:cxn modelId="{C33A7495-BBC4-4929-8CE0-4AE48155924D}" srcId="{B56EF306-AEF0-4311-8D84-169184F5CFDF}" destId="{B35967FA-BBBD-41EE-A39E-8BBD2FDF6C85}" srcOrd="0" destOrd="0" parTransId="{46E22E25-A250-4975-B7FD-8611CC4BD6C5}" sibTransId="{E16FA2D3-3E80-4991-8937-488BBCFE5898}"/>
    <dgm:cxn modelId="{852CEF9A-BBB0-4B70-AF9A-3C670EE2BD40}" type="presOf" srcId="{5F07E4F4-A51E-4D57-8D9D-64D188FCCB74}" destId="{5BD8683B-84C1-458A-BFE8-E24111C23E04}" srcOrd="0" destOrd="0" presId="urn:microsoft.com/office/officeart/2018/2/layout/IconLabelDescriptionList"/>
    <dgm:cxn modelId="{599F9C9C-7163-42CC-9B48-3E99DACB35A1}" type="presOf" srcId="{B56EF306-AEF0-4311-8D84-169184F5CFDF}" destId="{69343C2C-8FC2-4526-AA68-3B500236BC00}" srcOrd="0" destOrd="0" presId="urn:microsoft.com/office/officeart/2018/2/layout/IconLabelDescriptionList"/>
    <dgm:cxn modelId="{473736A4-06E6-485F-B1D0-3D338D341974}" srcId="{9CCAF4F3-D49C-4214-8200-DCC208023408}" destId="{8C044199-1A27-447C-8BC9-55A8509367AB}" srcOrd="0" destOrd="0" parTransId="{9D21044D-B157-4087-A24E-B3E76D1F4340}" sibTransId="{7F6A6514-DDE4-4183-83DF-CE7F3F949FCE}"/>
    <dgm:cxn modelId="{4E2D65A7-298A-4C2E-9D60-C7276A2DDA25}" srcId="{28EAF230-9465-4D4F-813B-7BF50EB2D75E}" destId="{820F956C-594C-4ECB-A58A-9245E87F79BD}" srcOrd="1" destOrd="0" parTransId="{5072D858-7FF4-471B-8171-C5FC266BBF15}" sibTransId="{07701EB2-361B-4BF1-BAF9-4D571661621B}"/>
    <dgm:cxn modelId="{0DE974BE-D1A9-4C45-B3C2-C6EBCA960634}" type="presOf" srcId="{4FB9CF63-6792-485D-8F41-06783C1663AA}" destId="{7EF75B88-0FA9-450E-B4BA-05D0AB9036E1}" srcOrd="0" destOrd="0" presId="urn:microsoft.com/office/officeart/2018/2/layout/IconLabelDescriptionList"/>
    <dgm:cxn modelId="{886B8EBF-E84F-40CE-9E14-E5FE633CEE4B}" srcId="{4FB9CF63-6792-485D-8F41-06783C1663AA}" destId="{9CCAF4F3-D49C-4214-8200-DCC208023408}" srcOrd="3" destOrd="0" parTransId="{0B4CB27E-7976-4990-A459-C4F8134C50B4}" sibTransId="{D7335A28-FE42-4FAD-8860-2ECD6E7E5FF6}"/>
    <dgm:cxn modelId="{8F1F4ACA-3D5E-4A99-A0CC-D99D29FD0731}" srcId="{4FB9CF63-6792-485D-8F41-06783C1663AA}" destId="{B56EF306-AEF0-4311-8D84-169184F5CFDF}" srcOrd="2" destOrd="0" parTransId="{0117AA77-3F7E-4ABF-A275-EE7A7A6D3B66}" sibTransId="{BDCFC0F0-7502-4F17-948D-084A708D5B31}"/>
    <dgm:cxn modelId="{AEF59ACB-B231-4BE0-A03A-D3F21771D0CF}" type="presOf" srcId="{8C044199-1A27-447C-8BC9-55A8509367AB}" destId="{D63AEA60-85F5-44EC-BDCC-503BB5E73B85}" srcOrd="0" destOrd="0" presId="urn:microsoft.com/office/officeart/2018/2/layout/IconLabelDescriptionList"/>
    <dgm:cxn modelId="{6C2F97D2-ABDE-4D0F-AE90-B4BE653EC2BF}" type="presOf" srcId="{90A82224-6BE6-4794-8A85-0C790BE0D765}" destId="{F175C2B7-96D9-4B44-8AD5-F876CC384C52}" srcOrd="0" destOrd="0" presId="urn:microsoft.com/office/officeart/2018/2/layout/IconLabelDescriptionList"/>
    <dgm:cxn modelId="{AF6202D4-36A8-47B5-9AAB-F5A0360FA6F0}" srcId="{4FB9CF63-6792-485D-8F41-06783C1663AA}" destId="{669974B3-4BEA-438D-BDE0-58BCE40A3934}" srcOrd="0" destOrd="0" parTransId="{C6AC9275-236D-4A24-BEB9-6B2867B37672}" sibTransId="{EA0C089D-0020-4BD9-B284-2BB70AE4AF6C}"/>
    <dgm:cxn modelId="{250503D9-0A69-496A-8145-3D9190B2A4D6}" srcId="{B56EF306-AEF0-4311-8D84-169184F5CFDF}" destId="{C4001634-AAA5-48FA-8B2B-34A332CBDA26}" srcOrd="1" destOrd="0" parTransId="{FD936862-FEE6-4D18-BF84-996766B3A94D}" sibTransId="{1BF6DAEF-A7EC-414B-9A24-8201ABDCF873}"/>
    <dgm:cxn modelId="{135448F1-5CFD-48C3-B3E0-5179D30B92AD}" type="presOf" srcId="{C9E95469-448B-4D52-9A9E-1B8DFC542C43}" destId="{D63AEA60-85F5-44EC-BDCC-503BB5E73B85}" srcOrd="0" destOrd="1" presId="urn:microsoft.com/office/officeart/2018/2/layout/IconLabelDescriptionList"/>
    <dgm:cxn modelId="{5540C3F6-3B7C-45A5-938C-7E85F9A35701}" type="presOf" srcId="{2DA86F3C-F42A-4C89-A21A-438BCD7379B8}" destId="{F70284CA-02E5-4123-8EED-2CAD07939CA5}" srcOrd="0" destOrd="0" presId="urn:microsoft.com/office/officeart/2018/2/layout/IconLabelDescriptionList"/>
    <dgm:cxn modelId="{66DF90FD-99F9-4EFE-AC67-746970619E6B}" type="presOf" srcId="{669974B3-4BEA-438D-BDE0-58BCE40A3934}" destId="{596C1958-7E51-4759-BD7D-B1444ED6DEC3}" srcOrd="0" destOrd="0" presId="urn:microsoft.com/office/officeart/2018/2/layout/IconLabelDescriptionList"/>
    <dgm:cxn modelId="{8B52A7DF-48E7-46B9-A205-E738FAA42AC1}" type="presParOf" srcId="{7EF75B88-0FA9-450E-B4BA-05D0AB9036E1}" destId="{92C87456-474A-4044-9ACC-AA1044025079}" srcOrd="0" destOrd="0" presId="urn:microsoft.com/office/officeart/2018/2/layout/IconLabelDescriptionList"/>
    <dgm:cxn modelId="{90E5D9E9-4A3D-471E-8876-78DD2EBA7BDE}" type="presParOf" srcId="{92C87456-474A-4044-9ACC-AA1044025079}" destId="{AFAEB57E-1EF0-402A-B575-65C485FCDD16}" srcOrd="0" destOrd="0" presId="urn:microsoft.com/office/officeart/2018/2/layout/IconLabelDescriptionList"/>
    <dgm:cxn modelId="{55B3974D-4603-48A4-8EF1-6BB72CA838D0}" type="presParOf" srcId="{92C87456-474A-4044-9ACC-AA1044025079}" destId="{D9F10379-D7CB-490A-849F-187165903A8D}" srcOrd="1" destOrd="0" presId="urn:microsoft.com/office/officeart/2018/2/layout/IconLabelDescriptionList"/>
    <dgm:cxn modelId="{F712B757-3F73-419E-AF0C-D515B3A793D2}" type="presParOf" srcId="{92C87456-474A-4044-9ACC-AA1044025079}" destId="{596C1958-7E51-4759-BD7D-B1444ED6DEC3}" srcOrd="2" destOrd="0" presId="urn:microsoft.com/office/officeart/2018/2/layout/IconLabelDescriptionList"/>
    <dgm:cxn modelId="{E1EBF94C-AA56-4727-B671-9280A540DDE9}" type="presParOf" srcId="{92C87456-474A-4044-9ACC-AA1044025079}" destId="{3610BFBC-E883-4A2E-BE59-275C42D9D142}" srcOrd="3" destOrd="0" presId="urn:microsoft.com/office/officeart/2018/2/layout/IconLabelDescriptionList"/>
    <dgm:cxn modelId="{44038ED4-7884-4AFC-B65E-97B5FE849099}" type="presParOf" srcId="{92C87456-474A-4044-9ACC-AA1044025079}" destId="{07B71264-5554-4A65-A525-8FA85B4A94DE}" srcOrd="4" destOrd="0" presId="urn:microsoft.com/office/officeart/2018/2/layout/IconLabelDescriptionList"/>
    <dgm:cxn modelId="{A222BDC7-633C-4774-BA44-57827ABCCD78}" type="presParOf" srcId="{7EF75B88-0FA9-450E-B4BA-05D0AB9036E1}" destId="{F1B08D32-F609-4519-AE2C-99C37FE00237}" srcOrd="1" destOrd="0" presId="urn:microsoft.com/office/officeart/2018/2/layout/IconLabelDescriptionList"/>
    <dgm:cxn modelId="{5B23BE07-FFA3-42A0-966E-785987AEEFEF}" type="presParOf" srcId="{7EF75B88-0FA9-450E-B4BA-05D0AB9036E1}" destId="{1C228164-3B02-435C-A597-1A5EE137C2C2}" srcOrd="2" destOrd="0" presId="urn:microsoft.com/office/officeart/2018/2/layout/IconLabelDescriptionList"/>
    <dgm:cxn modelId="{40A1EDC8-7F77-4EE1-976E-240F39581DEF}" type="presParOf" srcId="{1C228164-3B02-435C-A597-1A5EE137C2C2}" destId="{BFD51D13-BDFA-4B8B-9E69-D3D03ADCFCD0}" srcOrd="0" destOrd="0" presId="urn:microsoft.com/office/officeart/2018/2/layout/IconLabelDescriptionList"/>
    <dgm:cxn modelId="{BF37AA5D-DCC6-450D-B600-5F6A1D418FDD}" type="presParOf" srcId="{1C228164-3B02-435C-A597-1A5EE137C2C2}" destId="{686A198F-0062-4CA3-8E79-E723B4EF55AC}" srcOrd="1" destOrd="0" presId="urn:microsoft.com/office/officeart/2018/2/layout/IconLabelDescriptionList"/>
    <dgm:cxn modelId="{20A56BC5-B457-420E-9E2B-6C6D346D3E36}" type="presParOf" srcId="{1C228164-3B02-435C-A597-1A5EE137C2C2}" destId="{F70284CA-02E5-4123-8EED-2CAD07939CA5}" srcOrd="2" destOrd="0" presId="urn:microsoft.com/office/officeart/2018/2/layout/IconLabelDescriptionList"/>
    <dgm:cxn modelId="{D370E6D6-B85B-454E-93CE-38C29B8032A7}" type="presParOf" srcId="{1C228164-3B02-435C-A597-1A5EE137C2C2}" destId="{A6628504-3576-48D7-A0F4-7EA8D3823CEC}" srcOrd="3" destOrd="0" presId="urn:microsoft.com/office/officeart/2018/2/layout/IconLabelDescriptionList"/>
    <dgm:cxn modelId="{C5EEFF70-CBCC-4952-AA63-C6295E6828E6}" type="presParOf" srcId="{1C228164-3B02-435C-A597-1A5EE137C2C2}" destId="{F175C2B7-96D9-4B44-8AD5-F876CC384C52}" srcOrd="4" destOrd="0" presId="urn:microsoft.com/office/officeart/2018/2/layout/IconLabelDescriptionList"/>
    <dgm:cxn modelId="{D89B12A7-566D-484C-95FA-D1000D3A8409}" type="presParOf" srcId="{7EF75B88-0FA9-450E-B4BA-05D0AB9036E1}" destId="{4423E486-6E43-4675-9F8C-366CB1321543}" srcOrd="3" destOrd="0" presId="urn:microsoft.com/office/officeart/2018/2/layout/IconLabelDescriptionList"/>
    <dgm:cxn modelId="{69A2E735-2CE2-41A1-9BBF-5D1B1B1B0643}" type="presParOf" srcId="{7EF75B88-0FA9-450E-B4BA-05D0AB9036E1}" destId="{9BFCDF35-0823-42FC-BEE3-B6A2C2D5351D}" srcOrd="4" destOrd="0" presId="urn:microsoft.com/office/officeart/2018/2/layout/IconLabelDescriptionList"/>
    <dgm:cxn modelId="{0A7BCF2A-5027-4AC3-B22D-83FFECEF7F9B}" type="presParOf" srcId="{9BFCDF35-0823-42FC-BEE3-B6A2C2D5351D}" destId="{722433FF-92C7-4D5D-8985-9790BAAC8756}" srcOrd="0" destOrd="0" presId="urn:microsoft.com/office/officeart/2018/2/layout/IconLabelDescriptionList"/>
    <dgm:cxn modelId="{E922A832-63F3-4E06-B601-7097D44F03FC}" type="presParOf" srcId="{9BFCDF35-0823-42FC-BEE3-B6A2C2D5351D}" destId="{848877D5-8152-4A0A-B63F-F1B7B81889BE}" srcOrd="1" destOrd="0" presId="urn:microsoft.com/office/officeart/2018/2/layout/IconLabelDescriptionList"/>
    <dgm:cxn modelId="{C7B2BBFF-8032-431D-A8CA-AA1F53438670}" type="presParOf" srcId="{9BFCDF35-0823-42FC-BEE3-B6A2C2D5351D}" destId="{69343C2C-8FC2-4526-AA68-3B500236BC00}" srcOrd="2" destOrd="0" presId="urn:microsoft.com/office/officeart/2018/2/layout/IconLabelDescriptionList"/>
    <dgm:cxn modelId="{E57359F0-EE06-4FB5-8974-0F90589E42BF}" type="presParOf" srcId="{9BFCDF35-0823-42FC-BEE3-B6A2C2D5351D}" destId="{30C88777-B5B1-4070-B013-D4DCF553F97F}" srcOrd="3" destOrd="0" presId="urn:microsoft.com/office/officeart/2018/2/layout/IconLabelDescriptionList"/>
    <dgm:cxn modelId="{EF865A7D-F2AE-4614-AA2B-5BAD504CA6A2}" type="presParOf" srcId="{9BFCDF35-0823-42FC-BEE3-B6A2C2D5351D}" destId="{60EC421F-4C1E-426B-8352-F781ECE3A125}" srcOrd="4" destOrd="0" presId="urn:microsoft.com/office/officeart/2018/2/layout/IconLabelDescriptionList"/>
    <dgm:cxn modelId="{1CAAC4A0-7B20-4FEE-B4FD-7480F2733DB7}" type="presParOf" srcId="{7EF75B88-0FA9-450E-B4BA-05D0AB9036E1}" destId="{DFAB18B5-B271-40DB-BBC4-69C0AB1852DD}" srcOrd="5" destOrd="0" presId="urn:microsoft.com/office/officeart/2018/2/layout/IconLabelDescriptionList"/>
    <dgm:cxn modelId="{15B942CC-53AE-4587-B4A5-0CBC1D41308B}" type="presParOf" srcId="{7EF75B88-0FA9-450E-B4BA-05D0AB9036E1}" destId="{0E1E4732-851D-43F1-8641-27E736B5E2BB}" srcOrd="6" destOrd="0" presId="urn:microsoft.com/office/officeart/2018/2/layout/IconLabelDescriptionList"/>
    <dgm:cxn modelId="{F834BC6F-51A3-4A36-8772-F8EB4E6E118E}" type="presParOf" srcId="{0E1E4732-851D-43F1-8641-27E736B5E2BB}" destId="{5619556F-C474-478F-8DAC-2A4D2161930A}" srcOrd="0" destOrd="0" presId="urn:microsoft.com/office/officeart/2018/2/layout/IconLabelDescriptionList"/>
    <dgm:cxn modelId="{329B24A0-81AE-4C32-89F7-D4C852089332}" type="presParOf" srcId="{0E1E4732-851D-43F1-8641-27E736B5E2BB}" destId="{F6221FAC-B000-4431-8BFC-B78B19D5513F}" srcOrd="1" destOrd="0" presId="urn:microsoft.com/office/officeart/2018/2/layout/IconLabelDescriptionList"/>
    <dgm:cxn modelId="{77978694-5F8F-4C44-98CA-D068460B1B56}" type="presParOf" srcId="{0E1E4732-851D-43F1-8641-27E736B5E2BB}" destId="{59B9446F-2790-408F-B8EF-9EF1B5351A87}" srcOrd="2" destOrd="0" presId="urn:microsoft.com/office/officeart/2018/2/layout/IconLabelDescriptionList"/>
    <dgm:cxn modelId="{CE2C118F-67BE-425B-BC96-0F48ADDAEA02}" type="presParOf" srcId="{0E1E4732-851D-43F1-8641-27E736B5E2BB}" destId="{8B68B186-6B94-4633-A055-15C5372B7F54}" srcOrd="3" destOrd="0" presId="urn:microsoft.com/office/officeart/2018/2/layout/IconLabelDescriptionList"/>
    <dgm:cxn modelId="{13DBEB13-FBAB-4BD9-9108-3F6381CB344D}" type="presParOf" srcId="{0E1E4732-851D-43F1-8641-27E736B5E2BB}" destId="{D63AEA60-85F5-44EC-BDCC-503BB5E73B85}" srcOrd="4" destOrd="0" presId="urn:microsoft.com/office/officeart/2018/2/layout/IconLabelDescriptionList"/>
    <dgm:cxn modelId="{B30479AB-3184-423B-9586-FCDC853AE17E}" type="presParOf" srcId="{7EF75B88-0FA9-450E-B4BA-05D0AB9036E1}" destId="{E6B33A5F-3B48-4737-B8BF-525E1405384A}" srcOrd="7" destOrd="0" presId="urn:microsoft.com/office/officeart/2018/2/layout/IconLabelDescriptionList"/>
    <dgm:cxn modelId="{76D96C4A-91B2-43ED-91F3-99292B49FBEC}" type="presParOf" srcId="{7EF75B88-0FA9-450E-B4BA-05D0AB9036E1}" destId="{8EC02A02-D8F9-47A2-BD5A-286160280E95}" srcOrd="8" destOrd="0" presId="urn:microsoft.com/office/officeart/2018/2/layout/IconLabelDescriptionList"/>
    <dgm:cxn modelId="{C4B12B74-0663-4D6B-BC86-65757C93F019}" type="presParOf" srcId="{8EC02A02-D8F9-47A2-BD5A-286160280E95}" destId="{A2E53127-CD89-40C5-BF0A-89A4B68FE56D}" srcOrd="0" destOrd="0" presId="urn:microsoft.com/office/officeart/2018/2/layout/IconLabelDescriptionList"/>
    <dgm:cxn modelId="{09A85BC2-3989-4874-ACCC-20EE9FAAD114}" type="presParOf" srcId="{8EC02A02-D8F9-47A2-BD5A-286160280E95}" destId="{E19D6D7F-24B4-4695-8484-2E7FA0A74A93}" srcOrd="1" destOrd="0" presId="urn:microsoft.com/office/officeart/2018/2/layout/IconLabelDescriptionList"/>
    <dgm:cxn modelId="{7C41CA98-1AE9-4F0B-BF1A-EA334C2E8400}" type="presParOf" srcId="{8EC02A02-D8F9-47A2-BD5A-286160280E95}" destId="{909859D9-2B83-459E-85B1-9B2DE57E71F7}" srcOrd="2" destOrd="0" presId="urn:microsoft.com/office/officeart/2018/2/layout/IconLabelDescriptionList"/>
    <dgm:cxn modelId="{07BDD2EC-5912-4812-8FAA-D9ABEF9BF09F}" type="presParOf" srcId="{8EC02A02-D8F9-47A2-BD5A-286160280E95}" destId="{055D75BD-5822-4CCA-854A-E5915A6035E4}" srcOrd="3" destOrd="0" presId="urn:microsoft.com/office/officeart/2018/2/layout/IconLabelDescriptionList"/>
    <dgm:cxn modelId="{4C431135-FB85-427A-8161-CF719B70AA0B}" type="presParOf" srcId="{8EC02A02-D8F9-47A2-BD5A-286160280E95}" destId="{5BD8683B-84C1-458A-BFE8-E24111C23E0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B11ED2-3813-4B05-8630-36A5C6B1CC5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0F6145FA-9F57-413F-B29B-37A687AD505B}">
      <dgm:prSet/>
      <dgm:spPr/>
      <dgm:t>
        <a:bodyPr/>
        <a:lstStyle/>
        <a:p>
          <a:r>
            <a:rPr lang="en-GB" b="1" i="0"/>
            <a:t>Methodology</a:t>
          </a:r>
          <a:r>
            <a:rPr lang="en-GB" b="0" i="0"/>
            <a:t>:</a:t>
          </a:r>
          <a:endParaRPr lang="en-US"/>
        </a:p>
      </dgm:t>
    </dgm:pt>
    <dgm:pt modelId="{D1428508-38AB-425B-9A2A-340FF1BCFC01}" type="parTrans" cxnId="{3D7D2DEA-0073-4C2F-BA72-C26863C4C899}">
      <dgm:prSet/>
      <dgm:spPr/>
      <dgm:t>
        <a:bodyPr/>
        <a:lstStyle/>
        <a:p>
          <a:endParaRPr lang="en-US"/>
        </a:p>
      </dgm:t>
    </dgm:pt>
    <dgm:pt modelId="{632EA70C-C554-4731-94EE-CB5A43663E6A}" type="sibTrans" cxnId="{3D7D2DEA-0073-4C2F-BA72-C26863C4C899}">
      <dgm:prSet/>
      <dgm:spPr/>
      <dgm:t>
        <a:bodyPr/>
        <a:lstStyle/>
        <a:p>
          <a:endParaRPr lang="en-US"/>
        </a:p>
      </dgm:t>
    </dgm:pt>
    <dgm:pt modelId="{0683EB10-6217-4E59-B470-085DF3F49C01}">
      <dgm:prSet/>
      <dgm:spPr/>
      <dgm:t>
        <a:bodyPr/>
        <a:lstStyle/>
        <a:p>
          <a:r>
            <a:rPr lang="en-GB" b="0" i="0"/>
            <a:t>Mixed-methods approach</a:t>
          </a:r>
          <a:endParaRPr lang="en-US"/>
        </a:p>
      </dgm:t>
    </dgm:pt>
    <dgm:pt modelId="{CFB872BE-E526-4D94-BCF7-0336C7975CFC}" type="parTrans" cxnId="{F768BA49-AC90-423F-921A-1597D8137036}">
      <dgm:prSet/>
      <dgm:spPr/>
      <dgm:t>
        <a:bodyPr/>
        <a:lstStyle/>
        <a:p>
          <a:endParaRPr lang="en-US"/>
        </a:p>
      </dgm:t>
    </dgm:pt>
    <dgm:pt modelId="{DFCDB743-6CD5-4EB9-BBC0-FE614236BAFD}" type="sibTrans" cxnId="{F768BA49-AC90-423F-921A-1597D8137036}">
      <dgm:prSet/>
      <dgm:spPr/>
      <dgm:t>
        <a:bodyPr/>
        <a:lstStyle/>
        <a:p>
          <a:endParaRPr lang="en-US"/>
        </a:p>
      </dgm:t>
    </dgm:pt>
    <dgm:pt modelId="{DF554C44-D2FB-464A-A84D-47DAC520EBAC}">
      <dgm:prSet/>
      <dgm:spPr/>
      <dgm:t>
        <a:bodyPr/>
        <a:lstStyle/>
        <a:p>
          <a:r>
            <a:rPr lang="en-GB" b="0" i="0"/>
            <a:t>Systematic literature review</a:t>
          </a:r>
          <a:endParaRPr lang="en-US"/>
        </a:p>
      </dgm:t>
    </dgm:pt>
    <dgm:pt modelId="{5A746F77-C3C6-4EE4-B6ED-1B4688068232}" type="parTrans" cxnId="{5C1ED76A-4A6C-4729-A3F0-5443BD6669A3}">
      <dgm:prSet/>
      <dgm:spPr/>
      <dgm:t>
        <a:bodyPr/>
        <a:lstStyle/>
        <a:p>
          <a:endParaRPr lang="en-US"/>
        </a:p>
      </dgm:t>
    </dgm:pt>
    <dgm:pt modelId="{37B18393-4021-4B53-A34A-24896A28AB72}" type="sibTrans" cxnId="{5C1ED76A-4A6C-4729-A3F0-5443BD6669A3}">
      <dgm:prSet/>
      <dgm:spPr/>
      <dgm:t>
        <a:bodyPr/>
        <a:lstStyle/>
        <a:p>
          <a:endParaRPr lang="en-US"/>
        </a:p>
      </dgm:t>
    </dgm:pt>
    <dgm:pt modelId="{C5990F8B-4E95-4041-A01B-E2E7407B1D6A}">
      <dgm:prSet/>
      <dgm:spPr/>
      <dgm:t>
        <a:bodyPr/>
        <a:lstStyle/>
        <a:p>
          <a:r>
            <a:rPr lang="en-GB" b="0" i="0"/>
            <a:t>Surveys of healthcare professionals</a:t>
          </a:r>
          <a:endParaRPr lang="en-US"/>
        </a:p>
      </dgm:t>
    </dgm:pt>
    <dgm:pt modelId="{B6C13045-4BBB-4395-B48C-F0CBA9C66E7F}" type="parTrans" cxnId="{C02AC367-9452-4B5B-A31C-BBEC8343633E}">
      <dgm:prSet/>
      <dgm:spPr/>
      <dgm:t>
        <a:bodyPr/>
        <a:lstStyle/>
        <a:p>
          <a:endParaRPr lang="en-US"/>
        </a:p>
      </dgm:t>
    </dgm:pt>
    <dgm:pt modelId="{A0F4311D-03BF-4EE0-8368-655D153DA37F}" type="sibTrans" cxnId="{C02AC367-9452-4B5B-A31C-BBEC8343633E}">
      <dgm:prSet/>
      <dgm:spPr/>
      <dgm:t>
        <a:bodyPr/>
        <a:lstStyle/>
        <a:p>
          <a:endParaRPr lang="en-US"/>
        </a:p>
      </dgm:t>
    </dgm:pt>
    <dgm:pt modelId="{90E42112-ECBE-4658-939E-2837E210375B}">
      <dgm:prSet/>
      <dgm:spPr/>
      <dgm:t>
        <a:bodyPr/>
        <a:lstStyle/>
        <a:p>
          <a:r>
            <a:rPr lang="en-GB" b="0" i="0"/>
            <a:t>Case studies of healthcare institutions using LLMs</a:t>
          </a:r>
          <a:endParaRPr lang="en-US"/>
        </a:p>
      </dgm:t>
    </dgm:pt>
    <dgm:pt modelId="{C0E25C91-01A1-433F-8535-8509E6C5EA10}" type="parTrans" cxnId="{0E385A72-290A-4DD2-8544-E23A6DF90381}">
      <dgm:prSet/>
      <dgm:spPr/>
      <dgm:t>
        <a:bodyPr/>
        <a:lstStyle/>
        <a:p>
          <a:endParaRPr lang="en-US"/>
        </a:p>
      </dgm:t>
    </dgm:pt>
    <dgm:pt modelId="{3CE78877-D873-43DC-B5E2-8198C41CF413}" type="sibTrans" cxnId="{0E385A72-290A-4DD2-8544-E23A6DF90381}">
      <dgm:prSet/>
      <dgm:spPr/>
      <dgm:t>
        <a:bodyPr/>
        <a:lstStyle/>
        <a:p>
          <a:endParaRPr lang="en-US"/>
        </a:p>
      </dgm:t>
    </dgm:pt>
    <dgm:pt modelId="{5F0B9F92-3846-48AD-854B-DEFBB1CC7A42}">
      <dgm:prSet/>
      <dgm:spPr/>
      <dgm:t>
        <a:bodyPr/>
        <a:lstStyle/>
        <a:p>
          <a:r>
            <a:rPr lang="en-GB" b="1" i="0"/>
            <a:t>Development Strategy</a:t>
          </a:r>
          <a:r>
            <a:rPr lang="en-GB" b="0" i="0"/>
            <a:t>:</a:t>
          </a:r>
          <a:endParaRPr lang="en-US"/>
        </a:p>
      </dgm:t>
    </dgm:pt>
    <dgm:pt modelId="{039B3475-4176-4B9F-BEC9-A1AF2C31192E}" type="parTrans" cxnId="{319DDFD4-2779-46D8-B0F1-09D8C9B11171}">
      <dgm:prSet/>
      <dgm:spPr/>
      <dgm:t>
        <a:bodyPr/>
        <a:lstStyle/>
        <a:p>
          <a:endParaRPr lang="en-US"/>
        </a:p>
      </dgm:t>
    </dgm:pt>
    <dgm:pt modelId="{908F7008-A331-4BBA-967F-D6E0BFCC9D0A}" type="sibTrans" cxnId="{319DDFD4-2779-46D8-B0F1-09D8C9B11171}">
      <dgm:prSet/>
      <dgm:spPr/>
      <dgm:t>
        <a:bodyPr/>
        <a:lstStyle/>
        <a:p>
          <a:endParaRPr lang="en-US"/>
        </a:p>
      </dgm:t>
    </dgm:pt>
    <dgm:pt modelId="{C7125F6B-EB95-4B60-BCB3-5C36398BEA98}">
      <dgm:prSet/>
      <dgm:spPr/>
      <dgm:t>
        <a:bodyPr/>
        <a:lstStyle/>
        <a:p>
          <a:r>
            <a:rPr lang="en-GB" b="0" i="0"/>
            <a:t>Prototype development of LLM-based healthcare data management system</a:t>
          </a:r>
          <a:endParaRPr lang="en-US"/>
        </a:p>
      </dgm:t>
    </dgm:pt>
    <dgm:pt modelId="{50A374BE-238E-45C2-B7AE-F2324C43B2CB}" type="parTrans" cxnId="{5050A876-5EB6-4B10-8DD4-000D0DFDADFD}">
      <dgm:prSet/>
      <dgm:spPr/>
      <dgm:t>
        <a:bodyPr/>
        <a:lstStyle/>
        <a:p>
          <a:endParaRPr lang="en-US"/>
        </a:p>
      </dgm:t>
    </dgm:pt>
    <dgm:pt modelId="{535B6A47-0902-45B2-A237-74ED1ECBC47A}" type="sibTrans" cxnId="{5050A876-5EB6-4B10-8DD4-000D0DFDADFD}">
      <dgm:prSet/>
      <dgm:spPr/>
      <dgm:t>
        <a:bodyPr/>
        <a:lstStyle/>
        <a:p>
          <a:endParaRPr lang="en-US"/>
        </a:p>
      </dgm:t>
    </dgm:pt>
    <dgm:pt modelId="{4A678F47-A16C-4321-9163-F36938176E2D}">
      <dgm:prSet/>
      <dgm:spPr/>
      <dgm:t>
        <a:bodyPr/>
        <a:lstStyle/>
        <a:p>
          <a:r>
            <a:rPr lang="en-GB" b="0" i="0"/>
            <a:t>Iterative testing and feedback loops</a:t>
          </a:r>
          <a:endParaRPr lang="en-US"/>
        </a:p>
      </dgm:t>
    </dgm:pt>
    <dgm:pt modelId="{E74F6055-A8DD-4E1A-9855-AC619023FDC6}" type="parTrans" cxnId="{C02D2305-7C82-4FE7-927B-3BDE88DE454E}">
      <dgm:prSet/>
      <dgm:spPr/>
      <dgm:t>
        <a:bodyPr/>
        <a:lstStyle/>
        <a:p>
          <a:endParaRPr lang="en-US"/>
        </a:p>
      </dgm:t>
    </dgm:pt>
    <dgm:pt modelId="{CD5DA0A7-9C1C-488F-9C14-D1235A153C60}" type="sibTrans" cxnId="{C02D2305-7C82-4FE7-927B-3BDE88DE454E}">
      <dgm:prSet/>
      <dgm:spPr/>
      <dgm:t>
        <a:bodyPr/>
        <a:lstStyle/>
        <a:p>
          <a:endParaRPr lang="en-US"/>
        </a:p>
      </dgm:t>
    </dgm:pt>
    <dgm:pt modelId="{35A2B15C-F76C-4EE3-8B80-08BAD94C29B0}">
      <dgm:prSet/>
      <dgm:spPr/>
      <dgm:t>
        <a:bodyPr/>
        <a:lstStyle/>
        <a:p>
          <a:r>
            <a:rPr lang="en-GB" b="0" i="0"/>
            <a:t>Integration with existing healthcare IT systems</a:t>
          </a:r>
          <a:endParaRPr lang="en-US"/>
        </a:p>
      </dgm:t>
    </dgm:pt>
    <dgm:pt modelId="{3524FB03-0359-4946-9199-C15261FF48F0}" type="parTrans" cxnId="{F81D9C5C-6788-41B7-A144-873E9DEAA168}">
      <dgm:prSet/>
      <dgm:spPr/>
      <dgm:t>
        <a:bodyPr/>
        <a:lstStyle/>
        <a:p>
          <a:endParaRPr lang="en-US"/>
        </a:p>
      </dgm:t>
    </dgm:pt>
    <dgm:pt modelId="{0C0EA210-431B-4203-8CD9-B019AED13313}" type="sibTrans" cxnId="{F81D9C5C-6788-41B7-A144-873E9DEAA168}">
      <dgm:prSet/>
      <dgm:spPr/>
      <dgm:t>
        <a:bodyPr/>
        <a:lstStyle/>
        <a:p>
          <a:endParaRPr lang="en-US"/>
        </a:p>
      </dgm:t>
    </dgm:pt>
    <dgm:pt modelId="{88683EF8-E4C5-4A8B-B1B9-1948AAFEB8AD}">
      <dgm:prSet/>
      <dgm:spPr/>
      <dgm:t>
        <a:bodyPr/>
        <a:lstStyle/>
        <a:p>
          <a:r>
            <a:rPr lang="en-GB" b="1" i="0"/>
            <a:t>Research Design</a:t>
          </a:r>
          <a:r>
            <a:rPr lang="en-GB" b="0" i="0"/>
            <a:t>:</a:t>
          </a:r>
          <a:endParaRPr lang="en-US"/>
        </a:p>
      </dgm:t>
    </dgm:pt>
    <dgm:pt modelId="{B41C3941-347B-47CF-85C9-7C40497991C5}" type="parTrans" cxnId="{A6190C9C-2B1C-4711-8D85-781E1773B278}">
      <dgm:prSet/>
      <dgm:spPr/>
      <dgm:t>
        <a:bodyPr/>
        <a:lstStyle/>
        <a:p>
          <a:endParaRPr lang="en-US"/>
        </a:p>
      </dgm:t>
    </dgm:pt>
    <dgm:pt modelId="{B139AD00-06E8-4FA5-99D5-E68C4E58F1AB}" type="sibTrans" cxnId="{A6190C9C-2B1C-4711-8D85-781E1773B278}">
      <dgm:prSet/>
      <dgm:spPr/>
      <dgm:t>
        <a:bodyPr/>
        <a:lstStyle/>
        <a:p>
          <a:endParaRPr lang="en-US"/>
        </a:p>
      </dgm:t>
    </dgm:pt>
    <dgm:pt modelId="{F16FBEC1-AE25-43F3-BD62-D1F0B990D956}">
      <dgm:prSet/>
      <dgm:spPr/>
      <dgm:t>
        <a:bodyPr/>
        <a:lstStyle/>
        <a:p>
          <a:r>
            <a:rPr lang="en-GB" b="0" i="0"/>
            <a:t>Qualitative and quantitative data collection</a:t>
          </a:r>
          <a:endParaRPr lang="en-US"/>
        </a:p>
      </dgm:t>
    </dgm:pt>
    <dgm:pt modelId="{55E32C9D-074B-4AA1-9CE8-43D57DFF50B3}" type="parTrans" cxnId="{68896BE2-242E-4B39-8398-1AE5734AF114}">
      <dgm:prSet/>
      <dgm:spPr/>
      <dgm:t>
        <a:bodyPr/>
        <a:lstStyle/>
        <a:p>
          <a:endParaRPr lang="en-US"/>
        </a:p>
      </dgm:t>
    </dgm:pt>
    <dgm:pt modelId="{0CC8A236-FD53-48BD-80FC-63615C9FC93D}" type="sibTrans" cxnId="{68896BE2-242E-4B39-8398-1AE5734AF114}">
      <dgm:prSet/>
      <dgm:spPr/>
      <dgm:t>
        <a:bodyPr/>
        <a:lstStyle/>
        <a:p>
          <a:endParaRPr lang="en-US"/>
        </a:p>
      </dgm:t>
    </dgm:pt>
    <dgm:pt modelId="{C1F7AE07-7DE6-4698-A6C4-ADBEF2E6116D}">
      <dgm:prSet/>
      <dgm:spPr/>
      <dgm:t>
        <a:bodyPr/>
        <a:lstStyle/>
        <a:p>
          <a:r>
            <a:rPr lang="en-GB" b="0" i="0"/>
            <a:t>Thematic coding for qualitative data</a:t>
          </a:r>
          <a:endParaRPr lang="en-US"/>
        </a:p>
      </dgm:t>
    </dgm:pt>
    <dgm:pt modelId="{5F1292B4-88C0-4DCC-B828-D9A7AC065A75}" type="parTrans" cxnId="{812B3418-44E7-444D-9F9E-8AD9AAEEEC73}">
      <dgm:prSet/>
      <dgm:spPr/>
      <dgm:t>
        <a:bodyPr/>
        <a:lstStyle/>
        <a:p>
          <a:endParaRPr lang="en-US"/>
        </a:p>
      </dgm:t>
    </dgm:pt>
    <dgm:pt modelId="{5E5BC18E-3FEF-483B-ACB0-6A9AF976FF77}" type="sibTrans" cxnId="{812B3418-44E7-444D-9F9E-8AD9AAEEEC73}">
      <dgm:prSet/>
      <dgm:spPr/>
      <dgm:t>
        <a:bodyPr/>
        <a:lstStyle/>
        <a:p>
          <a:endParaRPr lang="en-US"/>
        </a:p>
      </dgm:t>
    </dgm:pt>
    <dgm:pt modelId="{D4D8171A-4FF0-4987-96F1-2A874FCA79DA}">
      <dgm:prSet/>
      <dgm:spPr/>
      <dgm:t>
        <a:bodyPr/>
        <a:lstStyle/>
        <a:p>
          <a:r>
            <a:rPr lang="en-GB" b="0" i="0"/>
            <a:t>Statistical analysis for quantitative data</a:t>
          </a:r>
          <a:endParaRPr lang="en-US"/>
        </a:p>
      </dgm:t>
    </dgm:pt>
    <dgm:pt modelId="{9CFA5EA3-6546-404F-A868-748419EFC6FA}" type="parTrans" cxnId="{45977818-A243-4328-BBFD-A2EE4C4A7B07}">
      <dgm:prSet/>
      <dgm:spPr/>
      <dgm:t>
        <a:bodyPr/>
        <a:lstStyle/>
        <a:p>
          <a:endParaRPr lang="en-US"/>
        </a:p>
      </dgm:t>
    </dgm:pt>
    <dgm:pt modelId="{2F7C19BB-B851-45FC-9853-3FF32A7965C1}" type="sibTrans" cxnId="{45977818-A243-4328-BBFD-A2EE4C4A7B07}">
      <dgm:prSet/>
      <dgm:spPr/>
      <dgm:t>
        <a:bodyPr/>
        <a:lstStyle/>
        <a:p>
          <a:endParaRPr lang="en-US"/>
        </a:p>
      </dgm:t>
    </dgm:pt>
    <dgm:pt modelId="{D206FE7E-530F-2745-9F48-3924E7B5077B}" type="pres">
      <dgm:prSet presAssocID="{97B11ED2-3813-4B05-8630-36A5C6B1CC54}" presName="linear" presStyleCnt="0">
        <dgm:presLayoutVars>
          <dgm:dir/>
          <dgm:animLvl val="lvl"/>
          <dgm:resizeHandles val="exact"/>
        </dgm:presLayoutVars>
      </dgm:prSet>
      <dgm:spPr/>
    </dgm:pt>
    <dgm:pt modelId="{2DAF7ECD-4508-8940-BC72-5511F9BC8216}" type="pres">
      <dgm:prSet presAssocID="{0F6145FA-9F57-413F-B29B-37A687AD505B}" presName="parentLin" presStyleCnt="0"/>
      <dgm:spPr/>
    </dgm:pt>
    <dgm:pt modelId="{452BB311-5DCC-A944-AB4A-F0D293CEFF93}" type="pres">
      <dgm:prSet presAssocID="{0F6145FA-9F57-413F-B29B-37A687AD505B}" presName="parentLeftMargin" presStyleLbl="node1" presStyleIdx="0" presStyleCnt="3"/>
      <dgm:spPr/>
    </dgm:pt>
    <dgm:pt modelId="{013F1D58-756C-4A48-AF08-E0DB7A293CDF}" type="pres">
      <dgm:prSet presAssocID="{0F6145FA-9F57-413F-B29B-37A687AD505B}" presName="parentText" presStyleLbl="node1" presStyleIdx="0" presStyleCnt="3">
        <dgm:presLayoutVars>
          <dgm:chMax val="0"/>
          <dgm:bulletEnabled val="1"/>
        </dgm:presLayoutVars>
      </dgm:prSet>
      <dgm:spPr/>
    </dgm:pt>
    <dgm:pt modelId="{5E071212-3FCF-A843-BEBF-78C50099D483}" type="pres">
      <dgm:prSet presAssocID="{0F6145FA-9F57-413F-B29B-37A687AD505B}" presName="negativeSpace" presStyleCnt="0"/>
      <dgm:spPr/>
    </dgm:pt>
    <dgm:pt modelId="{6FD5CC8A-6BD7-8841-A3BB-F66153FF38B9}" type="pres">
      <dgm:prSet presAssocID="{0F6145FA-9F57-413F-B29B-37A687AD505B}" presName="childText" presStyleLbl="conFgAcc1" presStyleIdx="0" presStyleCnt="3">
        <dgm:presLayoutVars>
          <dgm:bulletEnabled val="1"/>
        </dgm:presLayoutVars>
      </dgm:prSet>
      <dgm:spPr/>
    </dgm:pt>
    <dgm:pt modelId="{AF57B64F-4A46-9544-B9D2-0E9E0B6DBD0C}" type="pres">
      <dgm:prSet presAssocID="{632EA70C-C554-4731-94EE-CB5A43663E6A}" presName="spaceBetweenRectangles" presStyleCnt="0"/>
      <dgm:spPr/>
    </dgm:pt>
    <dgm:pt modelId="{5C4F392B-22B4-B540-A38D-B154BA4546D0}" type="pres">
      <dgm:prSet presAssocID="{5F0B9F92-3846-48AD-854B-DEFBB1CC7A42}" presName="parentLin" presStyleCnt="0"/>
      <dgm:spPr/>
    </dgm:pt>
    <dgm:pt modelId="{30859D4F-6894-AE4A-97C6-2DBF32FAA292}" type="pres">
      <dgm:prSet presAssocID="{5F0B9F92-3846-48AD-854B-DEFBB1CC7A42}" presName="parentLeftMargin" presStyleLbl="node1" presStyleIdx="0" presStyleCnt="3"/>
      <dgm:spPr/>
    </dgm:pt>
    <dgm:pt modelId="{8255127D-24EF-7746-BDCB-5FDC9BA14725}" type="pres">
      <dgm:prSet presAssocID="{5F0B9F92-3846-48AD-854B-DEFBB1CC7A42}" presName="parentText" presStyleLbl="node1" presStyleIdx="1" presStyleCnt="3">
        <dgm:presLayoutVars>
          <dgm:chMax val="0"/>
          <dgm:bulletEnabled val="1"/>
        </dgm:presLayoutVars>
      </dgm:prSet>
      <dgm:spPr/>
    </dgm:pt>
    <dgm:pt modelId="{0FA8C1B4-FA5D-464F-9789-05A165C2C08F}" type="pres">
      <dgm:prSet presAssocID="{5F0B9F92-3846-48AD-854B-DEFBB1CC7A42}" presName="negativeSpace" presStyleCnt="0"/>
      <dgm:spPr/>
    </dgm:pt>
    <dgm:pt modelId="{7F1CED30-4CC5-CF4A-8661-8CE41DA5D065}" type="pres">
      <dgm:prSet presAssocID="{5F0B9F92-3846-48AD-854B-DEFBB1CC7A42}" presName="childText" presStyleLbl="conFgAcc1" presStyleIdx="1" presStyleCnt="3">
        <dgm:presLayoutVars>
          <dgm:bulletEnabled val="1"/>
        </dgm:presLayoutVars>
      </dgm:prSet>
      <dgm:spPr/>
    </dgm:pt>
    <dgm:pt modelId="{9FE68E63-B51B-2C44-BA47-ECABC4CBBB6D}" type="pres">
      <dgm:prSet presAssocID="{908F7008-A331-4BBA-967F-D6E0BFCC9D0A}" presName="spaceBetweenRectangles" presStyleCnt="0"/>
      <dgm:spPr/>
    </dgm:pt>
    <dgm:pt modelId="{DB48B129-3F6F-644A-80F9-B0F355C35F7C}" type="pres">
      <dgm:prSet presAssocID="{88683EF8-E4C5-4A8B-B1B9-1948AAFEB8AD}" presName="parentLin" presStyleCnt="0"/>
      <dgm:spPr/>
    </dgm:pt>
    <dgm:pt modelId="{FC47965E-6AAE-004D-BD55-BE50485FCA1A}" type="pres">
      <dgm:prSet presAssocID="{88683EF8-E4C5-4A8B-B1B9-1948AAFEB8AD}" presName="parentLeftMargin" presStyleLbl="node1" presStyleIdx="1" presStyleCnt="3"/>
      <dgm:spPr/>
    </dgm:pt>
    <dgm:pt modelId="{E7CB4B3A-9015-2642-BD3F-741B7EC36A5D}" type="pres">
      <dgm:prSet presAssocID="{88683EF8-E4C5-4A8B-B1B9-1948AAFEB8AD}" presName="parentText" presStyleLbl="node1" presStyleIdx="2" presStyleCnt="3">
        <dgm:presLayoutVars>
          <dgm:chMax val="0"/>
          <dgm:bulletEnabled val="1"/>
        </dgm:presLayoutVars>
      </dgm:prSet>
      <dgm:spPr/>
    </dgm:pt>
    <dgm:pt modelId="{34DB0542-5463-FA4F-AAAE-4E7FA59425BD}" type="pres">
      <dgm:prSet presAssocID="{88683EF8-E4C5-4A8B-B1B9-1948AAFEB8AD}" presName="negativeSpace" presStyleCnt="0"/>
      <dgm:spPr/>
    </dgm:pt>
    <dgm:pt modelId="{470002F8-57FE-DC48-80A0-C453684F0746}" type="pres">
      <dgm:prSet presAssocID="{88683EF8-E4C5-4A8B-B1B9-1948AAFEB8AD}" presName="childText" presStyleLbl="conFgAcc1" presStyleIdx="2" presStyleCnt="3">
        <dgm:presLayoutVars>
          <dgm:bulletEnabled val="1"/>
        </dgm:presLayoutVars>
      </dgm:prSet>
      <dgm:spPr/>
    </dgm:pt>
  </dgm:ptLst>
  <dgm:cxnLst>
    <dgm:cxn modelId="{C02D2305-7C82-4FE7-927B-3BDE88DE454E}" srcId="{5F0B9F92-3846-48AD-854B-DEFBB1CC7A42}" destId="{4A678F47-A16C-4321-9163-F36938176E2D}" srcOrd="1" destOrd="0" parTransId="{E74F6055-A8DD-4E1A-9855-AC619023FDC6}" sibTransId="{CD5DA0A7-9C1C-488F-9C14-D1235A153C60}"/>
    <dgm:cxn modelId="{4AD4C207-B285-2946-83E9-610D843EE9D6}" type="presOf" srcId="{5F0B9F92-3846-48AD-854B-DEFBB1CC7A42}" destId="{30859D4F-6894-AE4A-97C6-2DBF32FAA292}" srcOrd="0" destOrd="0" presId="urn:microsoft.com/office/officeart/2005/8/layout/list1"/>
    <dgm:cxn modelId="{812B3418-44E7-444D-9F9E-8AD9AAEEEC73}" srcId="{88683EF8-E4C5-4A8B-B1B9-1948AAFEB8AD}" destId="{C1F7AE07-7DE6-4698-A6C4-ADBEF2E6116D}" srcOrd="1" destOrd="0" parTransId="{5F1292B4-88C0-4DCC-B828-D9A7AC065A75}" sibTransId="{5E5BC18E-3FEF-483B-ACB0-6A9AF976FF77}"/>
    <dgm:cxn modelId="{45977818-A243-4328-BBFD-A2EE4C4A7B07}" srcId="{88683EF8-E4C5-4A8B-B1B9-1948AAFEB8AD}" destId="{D4D8171A-4FF0-4987-96F1-2A874FCA79DA}" srcOrd="2" destOrd="0" parTransId="{9CFA5EA3-6546-404F-A868-748419EFC6FA}" sibTransId="{2F7C19BB-B851-45FC-9853-3FF32A7965C1}"/>
    <dgm:cxn modelId="{8E219427-33BC-3047-BA8C-E6ADB7C59E6A}" type="presOf" srcId="{35A2B15C-F76C-4EE3-8B80-08BAD94C29B0}" destId="{7F1CED30-4CC5-CF4A-8661-8CE41DA5D065}" srcOrd="0" destOrd="2" presId="urn:microsoft.com/office/officeart/2005/8/layout/list1"/>
    <dgm:cxn modelId="{4275BB27-6837-0A4C-B638-5EA62333EA4B}" type="presOf" srcId="{DF554C44-D2FB-464A-A84D-47DAC520EBAC}" destId="{6FD5CC8A-6BD7-8841-A3BB-F66153FF38B9}" srcOrd="0" destOrd="1" presId="urn:microsoft.com/office/officeart/2005/8/layout/list1"/>
    <dgm:cxn modelId="{AD17373E-8368-824C-BE67-1B6F7590DDDB}" type="presOf" srcId="{88683EF8-E4C5-4A8B-B1B9-1948AAFEB8AD}" destId="{FC47965E-6AAE-004D-BD55-BE50485FCA1A}" srcOrd="0" destOrd="0" presId="urn:microsoft.com/office/officeart/2005/8/layout/list1"/>
    <dgm:cxn modelId="{86D3D040-3782-414B-9FC1-D539E5BC5B21}" type="presOf" srcId="{4A678F47-A16C-4321-9163-F36938176E2D}" destId="{7F1CED30-4CC5-CF4A-8661-8CE41DA5D065}" srcOrd="0" destOrd="1" presId="urn:microsoft.com/office/officeart/2005/8/layout/list1"/>
    <dgm:cxn modelId="{E1E1BE46-F645-CF4C-B0A7-118375A6399E}" type="presOf" srcId="{0F6145FA-9F57-413F-B29B-37A687AD505B}" destId="{452BB311-5DCC-A944-AB4A-F0D293CEFF93}" srcOrd="0" destOrd="0" presId="urn:microsoft.com/office/officeart/2005/8/layout/list1"/>
    <dgm:cxn modelId="{F768BA49-AC90-423F-921A-1597D8137036}" srcId="{0F6145FA-9F57-413F-B29B-37A687AD505B}" destId="{0683EB10-6217-4E59-B470-085DF3F49C01}" srcOrd="0" destOrd="0" parTransId="{CFB872BE-E526-4D94-BCF7-0336C7975CFC}" sibTransId="{DFCDB743-6CD5-4EB9-BBC0-FE614236BAFD}"/>
    <dgm:cxn modelId="{F81D9C5C-6788-41B7-A144-873E9DEAA168}" srcId="{5F0B9F92-3846-48AD-854B-DEFBB1CC7A42}" destId="{35A2B15C-F76C-4EE3-8B80-08BAD94C29B0}" srcOrd="2" destOrd="0" parTransId="{3524FB03-0359-4946-9199-C15261FF48F0}" sibTransId="{0C0EA210-431B-4203-8CD9-B019AED13313}"/>
    <dgm:cxn modelId="{C02AC367-9452-4B5B-A31C-BBEC8343633E}" srcId="{0F6145FA-9F57-413F-B29B-37A687AD505B}" destId="{C5990F8B-4E95-4041-A01B-E2E7407B1D6A}" srcOrd="2" destOrd="0" parTransId="{B6C13045-4BBB-4395-B48C-F0CBA9C66E7F}" sibTransId="{A0F4311D-03BF-4EE0-8368-655D153DA37F}"/>
    <dgm:cxn modelId="{5C1ED76A-4A6C-4729-A3F0-5443BD6669A3}" srcId="{0F6145FA-9F57-413F-B29B-37A687AD505B}" destId="{DF554C44-D2FB-464A-A84D-47DAC520EBAC}" srcOrd="1" destOrd="0" parTransId="{5A746F77-C3C6-4EE4-B6ED-1B4688068232}" sibTransId="{37B18393-4021-4B53-A34A-24896A28AB72}"/>
    <dgm:cxn modelId="{0B3A796C-3CA4-0740-B535-479B0950610D}" type="presOf" srcId="{90E42112-ECBE-4658-939E-2837E210375B}" destId="{6FD5CC8A-6BD7-8841-A3BB-F66153FF38B9}" srcOrd="0" destOrd="3" presId="urn:microsoft.com/office/officeart/2005/8/layout/list1"/>
    <dgm:cxn modelId="{5F2A6D70-0655-A342-B79F-7D3B95853527}" type="presOf" srcId="{D4D8171A-4FF0-4987-96F1-2A874FCA79DA}" destId="{470002F8-57FE-DC48-80A0-C453684F0746}" srcOrd="0" destOrd="2" presId="urn:microsoft.com/office/officeart/2005/8/layout/list1"/>
    <dgm:cxn modelId="{0E385A72-290A-4DD2-8544-E23A6DF90381}" srcId="{0F6145FA-9F57-413F-B29B-37A687AD505B}" destId="{90E42112-ECBE-4658-939E-2837E210375B}" srcOrd="3" destOrd="0" parTransId="{C0E25C91-01A1-433F-8535-8509E6C5EA10}" sibTransId="{3CE78877-D873-43DC-B5E2-8198C41CF413}"/>
    <dgm:cxn modelId="{5050A876-5EB6-4B10-8DD4-000D0DFDADFD}" srcId="{5F0B9F92-3846-48AD-854B-DEFBB1CC7A42}" destId="{C7125F6B-EB95-4B60-BCB3-5C36398BEA98}" srcOrd="0" destOrd="0" parTransId="{50A374BE-238E-45C2-B7AE-F2324C43B2CB}" sibTransId="{535B6A47-0902-45B2-A237-74ED1ECBC47A}"/>
    <dgm:cxn modelId="{1722677C-657B-CD4A-8BE1-8E2B80902AA1}" type="presOf" srcId="{C5990F8B-4E95-4041-A01B-E2E7407B1D6A}" destId="{6FD5CC8A-6BD7-8841-A3BB-F66153FF38B9}" srcOrd="0" destOrd="2" presId="urn:microsoft.com/office/officeart/2005/8/layout/list1"/>
    <dgm:cxn modelId="{5AE6DE83-6FAB-894A-9602-80C743E94BA5}" type="presOf" srcId="{5F0B9F92-3846-48AD-854B-DEFBB1CC7A42}" destId="{8255127D-24EF-7746-BDCB-5FDC9BA14725}" srcOrd="1" destOrd="0" presId="urn:microsoft.com/office/officeart/2005/8/layout/list1"/>
    <dgm:cxn modelId="{88F4BE89-1148-EE49-B27A-BF08DFD93D2C}" type="presOf" srcId="{C7125F6B-EB95-4B60-BCB3-5C36398BEA98}" destId="{7F1CED30-4CC5-CF4A-8661-8CE41DA5D065}" srcOrd="0" destOrd="0" presId="urn:microsoft.com/office/officeart/2005/8/layout/list1"/>
    <dgm:cxn modelId="{A6190C9C-2B1C-4711-8D85-781E1773B278}" srcId="{97B11ED2-3813-4B05-8630-36A5C6B1CC54}" destId="{88683EF8-E4C5-4A8B-B1B9-1948AAFEB8AD}" srcOrd="2" destOrd="0" parTransId="{B41C3941-347B-47CF-85C9-7C40497991C5}" sibTransId="{B139AD00-06E8-4FA5-99D5-E68C4E58F1AB}"/>
    <dgm:cxn modelId="{C240A29F-CA05-7742-8BB7-E2CFE2464BBF}" type="presOf" srcId="{0F6145FA-9F57-413F-B29B-37A687AD505B}" destId="{013F1D58-756C-4A48-AF08-E0DB7A293CDF}" srcOrd="1" destOrd="0" presId="urn:microsoft.com/office/officeart/2005/8/layout/list1"/>
    <dgm:cxn modelId="{9E9D57C3-0076-4F4C-A6AE-24C820C461F4}" type="presOf" srcId="{C1F7AE07-7DE6-4698-A6C4-ADBEF2E6116D}" destId="{470002F8-57FE-DC48-80A0-C453684F0746}" srcOrd="0" destOrd="1" presId="urn:microsoft.com/office/officeart/2005/8/layout/list1"/>
    <dgm:cxn modelId="{CC8F6DC5-1F5F-3444-97DD-FBFB6D2BB227}" type="presOf" srcId="{97B11ED2-3813-4B05-8630-36A5C6B1CC54}" destId="{D206FE7E-530F-2745-9F48-3924E7B5077B}" srcOrd="0" destOrd="0" presId="urn:microsoft.com/office/officeart/2005/8/layout/list1"/>
    <dgm:cxn modelId="{B92A35D1-3D5C-BA46-9769-2D233AC049A4}" type="presOf" srcId="{88683EF8-E4C5-4A8B-B1B9-1948AAFEB8AD}" destId="{E7CB4B3A-9015-2642-BD3F-741B7EC36A5D}" srcOrd="1" destOrd="0" presId="urn:microsoft.com/office/officeart/2005/8/layout/list1"/>
    <dgm:cxn modelId="{319DDFD4-2779-46D8-B0F1-09D8C9B11171}" srcId="{97B11ED2-3813-4B05-8630-36A5C6B1CC54}" destId="{5F0B9F92-3846-48AD-854B-DEFBB1CC7A42}" srcOrd="1" destOrd="0" parTransId="{039B3475-4176-4B9F-BEC9-A1AF2C31192E}" sibTransId="{908F7008-A331-4BBA-967F-D6E0BFCC9D0A}"/>
    <dgm:cxn modelId="{68896BE2-242E-4B39-8398-1AE5734AF114}" srcId="{88683EF8-E4C5-4A8B-B1B9-1948AAFEB8AD}" destId="{F16FBEC1-AE25-43F3-BD62-D1F0B990D956}" srcOrd="0" destOrd="0" parTransId="{55E32C9D-074B-4AA1-9CE8-43D57DFF50B3}" sibTransId="{0CC8A236-FD53-48BD-80FC-63615C9FC93D}"/>
    <dgm:cxn modelId="{EB1B67E8-191F-2A43-AF70-CC9744D98674}" type="presOf" srcId="{0683EB10-6217-4E59-B470-085DF3F49C01}" destId="{6FD5CC8A-6BD7-8841-A3BB-F66153FF38B9}" srcOrd="0" destOrd="0" presId="urn:microsoft.com/office/officeart/2005/8/layout/list1"/>
    <dgm:cxn modelId="{3D7D2DEA-0073-4C2F-BA72-C26863C4C899}" srcId="{97B11ED2-3813-4B05-8630-36A5C6B1CC54}" destId="{0F6145FA-9F57-413F-B29B-37A687AD505B}" srcOrd="0" destOrd="0" parTransId="{D1428508-38AB-425B-9A2A-340FF1BCFC01}" sibTransId="{632EA70C-C554-4731-94EE-CB5A43663E6A}"/>
    <dgm:cxn modelId="{8DA796EC-6B80-4F40-94C4-E798291E7839}" type="presOf" srcId="{F16FBEC1-AE25-43F3-BD62-D1F0B990D956}" destId="{470002F8-57FE-DC48-80A0-C453684F0746}" srcOrd="0" destOrd="0" presId="urn:microsoft.com/office/officeart/2005/8/layout/list1"/>
    <dgm:cxn modelId="{357359EC-B56E-8A45-9CB8-DF419AB6F11C}" type="presParOf" srcId="{D206FE7E-530F-2745-9F48-3924E7B5077B}" destId="{2DAF7ECD-4508-8940-BC72-5511F9BC8216}" srcOrd="0" destOrd="0" presId="urn:microsoft.com/office/officeart/2005/8/layout/list1"/>
    <dgm:cxn modelId="{1B18B110-BBD6-BD48-8F44-0E0052B1ED69}" type="presParOf" srcId="{2DAF7ECD-4508-8940-BC72-5511F9BC8216}" destId="{452BB311-5DCC-A944-AB4A-F0D293CEFF93}" srcOrd="0" destOrd="0" presId="urn:microsoft.com/office/officeart/2005/8/layout/list1"/>
    <dgm:cxn modelId="{94630C94-0886-4A48-922A-51092E8258CD}" type="presParOf" srcId="{2DAF7ECD-4508-8940-BC72-5511F9BC8216}" destId="{013F1D58-756C-4A48-AF08-E0DB7A293CDF}" srcOrd="1" destOrd="0" presId="urn:microsoft.com/office/officeart/2005/8/layout/list1"/>
    <dgm:cxn modelId="{E4727AA7-4647-C24A-ABA9-5596D5FE42BE}" type="presParOf" srcId="{D206FE7E-530F-2745-9F48-3924E7B5077B}" destId="{5E071212-3FCF-A843-BEBF-78C50099D483}" srcOrd="1" destOrd="0" presId="urn:microsoft.com/office/officeart/2005/8/layout/list1"/>
    <dgm:cxn modelId="{5E093522-67AB-9B4C-A887-EDFDD284F405}" type="presParOf" srcId="{D206FE7E-530F-2745-9F48-3924E7B5077B}" destId="{6FD5CC8A-6BD7-8841-A3BB-F66153FF38B9}" srcOrd="2" destOrd="0" presId="urn:microsoft.com/office/officeart/2005/8/layout/list1"/>
    <dgm:cxn modelId="{B0642AE4-5449-5B46-A4A4-5597567543AD}" type="presParOf" srcId="{D206FE7E-530F-2745-9F48-3924E7B5077B}" destId="{AF57B64F-4A46-9544-B9D2-0E9E0B6DBD0C}" srcOrd="3" destOrd="0" presId="urn:microsoft.com/office/officeart/2005/8/layout/list1"/>
    <dgm:cxn modelId="{67BD611E-101C-2140-BAE3-2FA982BEC718}" type="presParOf" srcId="{D206FE7E-530F-2745-9F48-3924E7B5077B}" destId="{5C4F392B-22B4-B540-A38D-B154BA4546D0}" srcOrd="4" destOrd="0" presId="urn:microsoft.com/office/officeart/2005/8/layout/list1"/>
    <dgm:cxn modelId="{648E2507-6A1A-3A4B-A5FF-4068A0D4693F}" type="presParOf" srcId="{5C4F392B-22B4-B540-A38D-B154BA4546D0}" destId="{30859D4F-6894-AE4A-97C6-2DBF32FAA292}" srcOrd="0" destOrd="0" presId="urn:microsoft.com/office/officeart/2005/8/layout/list1"/>
    <dgm:cxn modelId="{FC4F0D92-EE28-C34F-8C46-D7F8AF19A177}" type="presParOf" srcId="{5C4F392B-22B4-B540-A38D-B154BA4546D0}" destId="{8255127D-24EF-7746-BDCB-5FDC9BA14725}" srcOrd="1" destOrd="0" presId="urn:microsoft.com/office/officeart/2005/8/layout/list1"/>
    <dgm:cxn modelId="{FE9BBF6E-8756-2B46-B3A5-E1DE578CD1A1}" type="presParOf" srcId="{D206FE7E-530F-2745-9F48-3924E7B5077B}" destId="{0FA8C1B4-FA5D-464F-9789-05A165C2C08F}" srcOrd="5" destOrd="0" presId="urn:microsoft.com/office/officeart/2005/8/layout/list1"/>
    <dgm:cxn modelId="{6A55D5E4-5CAB-9D4F-9F16-F2DC5341835C}" type="presParOf" srcId="{D206FE7E-530F-2745-9F48-3924E7B5077B}" destId="{7F1CED30-4CC5-CF4A-8661-8CE41DA5D065}" srcOrd="6" destOrd="0" presId="urn:microsoft.com/office/officeart/2005/8/layout/list1"/>
    <dgm:cxn modelId="{79142132-47E6-1443-9343-425CA20525A3}" type="presParOf" srcId="{D206FE7E-530F-2745-9F48-3924E7B5077B}" destId="{9FE68E63-B51B-2C44-BA47-ECABC4CBBB6D}" srcOrd="7" destOrd="0" presId="urn:microsoft.com/office/officeart/2005/8/layout/list1"/>
    <dgm:cxn modelId="{B23AECBF-FACF-1E4C-A2D8-53079AC801B8}" type="presParOf" srcId="{D206FE7E-530F-2745-9F48-3924E7B5077B}" destId="{DB48B129-3F6F-644A-80F9-B0F355C35F7C}" srcOrd="8" destOrd="0" presId="urn:microsoft.com/office/officeart/2005/8/layout/list1"/>
    <dgm:cxn modelId="{C304FC7A-7B3C-5B47-BF64-5E4EA33E2392}" type="presParOf" srcId="{DB48B129-3F6F-644A-80F9-B0F355C35F7C}" destId="{FC47965E-6AAE-004D-BD55-BE50485FCA1A}" srcOrd="0" destOrd="0" presId="urn:microsoft.com/office/officeart/2005/8/layout/list1"/>
    <dgm:cxn modelId="{15B2278C-7443-C94C-99EA-50B49D8F4563}" type="presParOf" srcId="{DB48B129-3F6F-644A-80F9-B0F355C35F7C}" destId="{E7CB4B3A-9015-2642-BD3F-741B7EC36A5D}" srcOrd="1" destOrd="0" presId="urn:microsoft.com/office/officeart/2005/8/layout/list1"/>
    <dgm:cxn modelId="{32F3D9A9-73CF-CB44-86E8-B03DC70F2234}" type="presParOf" srcId="{D206FE7E-530F-2745-9F48-3924E7B5077B}" destId="{34DB0542-5463-FA4F-AAAE-4E7FA59425BD}" srcOrd="9" destOrd="0" presId="urn:microsoft.com/office/officeart/2005/8/layout/list1"/>
    <dgm:cxn modelId="{97FED4F6-11E3-A74B-AE46-3BB6B4B64DA5}" type="presParOf" srcId="{D206FE7E-530F-2745-9F48-3924E7B5077B}" destId="{470002F8-57FE-DC48-80A0-C453684F074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C4B166-A6E8-4DC4-8343-FA49C34635C6}"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A6BE6420-8CCA-4D3C-8D3E-38E95A21F4BA}">
      <dgm:prSet/>
      <dgm:spPr/>
      <dgm:t>
        <a:bodyPr/>
        <a:lstStyle/>
        <a:p>
          <a:r>
            <a:rPr lang="en-GB" b="1" i="0"/>
            <a:t>Ethical Considerations</a:t>
          </a:r>
          <a:r>
            <a:rPr lang="en-GB" b="0" i="0"/>
            <a:t>:</a:t>
          </a:r>
          <a:endParaRPr lang="en-US"/>
        </a:p>
      </dgm:t>
    </dgm:pt>
    <dgm:pt modelId="{3A667F29-71A7-4D38-A0D4-AF8492739A6C}" type="parTrans" cxnId="{04B88377-50EF-4203-ABED-707A9F9554CB}">
      <dgm:prSet/>
      <dgm:spPr/>
      <dgm:t>
        <a:bodyPr/>
        <a:lstStyle/>
        <a:p>
          <a:endParaRPr lang="en-US"/>
        </a:p>
      </dgm:t>
    </dgm:pt>
    <dgm:pt modelId="{98F89C2A-7743-494B-9B11-932E2FBF0F40}" type="sibTrans" cxnId="{04B88377-50EF-4203-ABED-707A9F9554CB}">
      <dgm:prSet/>
      <dgm:spPr/>
      <dgm:t>
        <a:bodyPr/>
        <a:lstStyle/>
        <a:p>
          <a:endParaRPr lang="en-US"/>
        </a:p>
      </dgm:t>
    </dgm:pt>
    <dgm:pt modelId="{89CD0F95-1248-47B7-998D-16F1F2E382EB}">
      <dgm:prSet/>
      <dgm:spPr/>
      <dgm:t>
        <a:bodyPr/>
        <a:lstStyle/>
        <a:p>
          <a:r>
            <a:rPr lang="en-GB" b="0" i="0"/>
            <a:t>Data privacy and patient confidentiality</a:t>
          </a:r>
          <a:endParaRPr lang="en-US"/>
        </a:p>
      </dgm:t>
    </dgm:pt>
    <dgm:pt modelId="{9FE055F3-F99D-479C-8F91-88F9D34E800F}" type="parTrans" cxnId="{E3AF6186-3696-44C4-9389-F9D92500B350}">
      <dgm:prSet/>
      <dgm:spPr/>
      <dgm:t>
        <a:bodyPr/>
        <a:lstStyle/>
        <a:p>
          <a:endParaRPr lang="en-US"/>
        </a:p>
      </dgm:t>
    </dgm:pt>
    <dgm:pt modelId="{6244C69E-B0C0-4334-8D2E-939F61ECD26A}" type="sibTrans" cxnId="{E3AF6186-3696-44C4-9389-F9D92500B350}">
      <dgm:prSet/>
      <dgm:spPr/>
      <dgm:t>
        <a:bodyPr/>
        <a:lstStyle/>
        <a:p>
          <a:endParaRPr lang="en-US"/>
        </a:p>
      </dgm:t>
    </dgm:pt>
    <dgm:pt modelId="{EE0FE4C5-C0D8-4DE3-AD33-A763CE11D3A8}">
      <dgm:prSet/>
      <dgm:spPr/>
      <dgm:t>
        <a:bodyPr/>
        <a:lstStyle/>
        <a:p>
          <a:r>
            <a:rPr lang="en-GB" b="0" i="0"/>
            <a:t>Informed consent for data usage</a:t>
          </a:r>
          <a:endParaRPr lang="en-US"/>
        </a:p>
      </dgm:t>
    </dgm:pt>
    <dgm:pt modelId="{F1CA95F2-1D28-42DE-B45E-D82F6E2C3EDF}" type="parTrans" cxnId="{48CFB765-9510-4EC0-875F-F174216D0796}">
      <dgm:prSet/>
      <dgm:spPr/>
      <dgm:t>
        <a:bodyPr/>
        <a:lstStyle/>
        <a:p>
          <a:endParaRPr lang="en-US"/>
        </a:p>
      </dgm:t>
    </dgm:pt>
    <dgm:pt modelId="{2C82DA6E-AF3A-40D5-8810-1B7364C370C6}" type="sibTrans" cxnId="{48CFB765-9510-4EC0-875F-F174216D0796}">
      <dgm:prSet/>
      <dgm:spPr/>
      <dgm:t>
        <a:bodyPr/>
        <a:lstStyle/>
        <a:p>
          <a:endParaRPr lang="en-US"/>
        </a:p>
      </dgm:t>
    </dgm:pt>
    <dgm:pt modelId="{D9924131-53F4-41BB-87C2-282C92AFF751}">
      <dgm:prSet/>
      <dgm:spPr/>
      <dgm:t>
        <a:bodyPr/>
        <a:lstStyle/>
        <a:p>
          <a:r>
            <a:rPr lang="en-GB" b="0" i="0"/>
            <a:t>Addressing algorithmic bias</a:t>
          </a:r>
          <a:endParaRPr lang="en-US"/>
        </a:p>
      </dgm:t>
    </dgm:pt>
    <dgm:pt modelId="{76905F19-8046-40C2-9C0A-973B0512639D}" type="parTrans" cxnId="{BD6A650B-BCB8-4451-A94C-627DA2376D6C}">
      <dgm:prSet/>
      <dgm:spPr/>
      <dgm:t>
        <a:bodyPr/>
        <a:lstStyle/>
        <a:p>
          <a:endParaRPr lang="en-US"/>
        </a:p>
      </dgm:t>
    </dgm:pt>
    <dgm:pt modelId="{94F43001-4F94-4C7F-8FB7-7CE8D1BAC514}" type="sibTrans" cxnId="{BD6A650B-BCB8-4451-A94C-627DA2376D6C}">
      <dgm:prSet/>
      <dgm:spPr/>
      <dgm:t>
        <a:bodyPr/>
        <a:lstStyle/>
        <a:p>
          <a:endParaRPr lang="en-US"/>
        </a:p>
      </dgm:t>
    </dgm:pt>
    <dgm:pt modelId="{90C36ED4-37CB-47F8-AEB2-E6E5F2B39660}">
      <dgm:prSet/>
      <dgm:spPr/>
      <dgm:t>
        <a:bodyPr/>
        <a:lstStyle/>
        <a:p>
          <a:r>
            <a:rPr lang="en-GB" b="0" i="0"/>
            <a:t>Compliance with healthcare regulations (e.g., GDPR, HIPAA)</a:t>
          </a:r>
          <a:endParaRPr lang="en-US"/>
        </a:p>
      </dgm:t>
    </dgm:pt>
    <dgm:pt modelId="{F63F1BFD-EB8D-4A3A-9010-49833E8EA709}" type="parTrans" cxnId="{6C2D39D0-47E0-4761-A6B6-AD1A828BD4B3}">
      <dgm:prSet/>
      <dgm:spPr/>
      <dgm:t>
        <a:bodyPr/>
        <a:lstStyle/>
        <a:p>
          <a:endParaRPr lang="en-US"/>
        </a:p>
      </dgm:t>
    </dgm:pt>
    <dgm:pt modelId="{7645D5DF-725E-404C-9D70-E9DCF95E1D80}" type="sibTrans" cxnId="{6C2D39D0-47E0-4761-A6B6-AD1A828BD4B3}">
      <dgm:prSet/>
      <dgm:spPr/>
      <dgm:t>
        <a:bodyPr/>
        <a:lstStyle/>
        <a:p>
          <a:endParaRPr lang="en-US"/>
        </a:p>
      </dgm:t>
    </dgm:pt>
    <dgm:pt modelId="{CB0483AB-2312-4BCA-A7C8-B552DE68DEE2}">
      <dgm:prSet/>
      <dgm:spPr/>
      <dgm:t>
        <a:bodyPr/>
        <a:lstStyle/>
        <a:p>
          <a:r>
            <a:rPr lang="en-GB" b="1" i="0"/>
            <a:t>Risk Assessment</a:t>
          </a:r>
          <a:r>
            <a:rPr lang="en-GB" b="0" i="0"/>
            <a:t>:</a:t>
          </a:r>
          <a:endParaRPr lang="en-US"/>
        </a:p>
      </dgm:t>
    </dgm:pt>
    <dgm:pt modelId="{F6B4AE4D-F65C-4DE2-A267-C66B91F5A702}" type="parTrans" cxnId="{4744DFB1-7660-4F81-82CC-7D5B10840AF6}">
      <dgm:prSet/>
      <dgm:spPr/>
      <dgm:t>
        <a:bodyPr/>
        <a:lstStyle/>
        <a:p>
          <a:endParaRPr lang="en-US"/>
        </a:p>
      </dgm:t>
    </dgm:pt>
    <dgm:pt modelId="{6B6F079D-455D-4E8B-A248-A1640E62BF4F}" type="sibTrans" cxnId="{4744DFB1-7660-4F81-82CC-7D5B10840AF6}">
      <dgm:prSet/>
      <dgm:spPr/>
      <dgm:t>
        <a:bodyPr/>
        <a:lstStyle/>
        <a:p>
          <a:endParaRPr lang="en-US"/>
        </a:p>
      </dgm:t>
    </dgm:pt>
    <dgm:pt modelId="{CEBC4BAE-85F1-48B6-BDB4-D8087CC3224C}">
      <dgm:prSet/>
      <dgm:spPr/>
      <dgm:t>
        <a:bodyPr/>
        <a:lstStyle/>
        <a:p>
          <a:r>
            <a:rPr lang="en-GB" b="0" i="0"/>
            <a:t>Identifying potential risks</a:t>
          </a:r>
          <a:endParaRPr lang="en-US"/>
        </a:p>
      </dgm:t>
    </dgm:pt>
    <dgm:pt modelId="{0FCFB416-6A3D-4461-9B82-3A07F3467535}" type="parTrans" cxnId="{7EF12604-9F2A-40C5-B0E3-E70F7E5B754B}">
      <dgm:prSet/>
      <dgm:spPr/>
      <dgm:t>
        <a:bodyPr/>
        <a:lstStyle/>
        <a:p>
          <a:endParaRPr lang="en-US"/>
        </a:p>
      </dgm:t>
    </dgm:pt>
    <dgm:pt modelId="{C753CCB3-94CA-43F2-B27B-FC5E7F282345}" type="sibTrans" cxnId="{7EF12604-9F2A-40C5-B0E3-E70F7E5B754B}">
      <dgm:prSet/>
      <dgm:spPr/>
      <dgm:t>
        <a:bodyPr/>
        <a:lstStyle/>
        <a:p>
          <a:endParaRPr lang="en-US"/>
        </a:p>
      </dgm:t>
    </dgm:pt>
    <dgm:pt modelId="{AA0DF29F-EB0A-4241-98F7-B954377FBAAF}">
      <dgm:prSet/>
      <dgm:spPr/>
      <dgm:t>
        <a:bodyPr/>
        <a:lstStyle/>
        <a:p>
          <a:r>
            <a:rPr lang="en-GB" b="0" i="0"/>
            <a:t>Mitigation strategies for data breaches</a:t>
          </a:r>
          <a:endParaRPr lang="en-US"/>
        </a:p>
      </dgm:t>
    </dgm:pt>
    <dgm:pt modelId="{48803E15-4523-4F1F-90FC-5E63E92CA4EB}" type="parTrans" cxnId="{CC2BDC87-7002-40AA-B1B4-68691CF1C763}">
      <dgm:prSet/>
      <dgm:spPr/>
      <dgm:t>
        <a:bodyPr/>
        <a:lstStyle/>
        <a:p>
          <a:endParaRPr lang="en-US"/>
        </a:p>
      </dgm:t>
    </dgm:pt>
    <dgm:pt modelId="{9CCBFACD-AEE7-478D-AABF-7106BAFB31E4}" type="sibTrans" cxnId="{CC2BDC87-7002-40AA-B1B4-68691CF1C763}">
      <dgm:prSet/>
      <dgm:spPr/>
      <dgm:t>
        <a:bodyPr/>
        <a:lstStyle/>
        <a:p>
          <a:endParaRPr lang="en-US"/>
        </a:p>
      </dgm:t>
    </dgm:pt>
    <dgm:pt modelId="{0AA79EF9-1CE9-4617-9358-1557107CD713}">
      <dgm:prSet/>
      <dgm:spPr/>
      <dgm:t>
        <a:bodyPr/>
        <a:lstStyle/>
        <a:p>
          <a:r>
            <a:rPr lang="en-GB" b="0" i="0"/>
            <a:t>Ensuring data security and integrity</a:t>
          </a:r>
          <a:endParaRPr lang="en-US"/>
        </a:p>
      </dgm:t>
    </dgm:pt>
    <dgm:pt modelId="{729E8C81-7BE6-47F3-8EBB-7A56E605CBE0}" type="parTrans" cxnId="{E5ECFCAA-0799-4830-9E08-5F5794265E27}">
      <dgm:prSet/>
      <dgm:spPr/>
      <dgm:t>
        <a:bodyPr/>
        <a:lstStyle/>
        <a:p>
          <a:endParaRPr lang="en-US"/>
        </a:p>
      </dgm:t>
    </dgm:pt>
    <dgm:pt modelId="{9773ED63-448F-4EA7-9FC8-511A0CF20C74}" type="sibTrans" cxnId="{E5ECFCAA-0799-4830-9E08-5F5794265E27}">
      <dgm:prSet/>
      <dgm:spPr/>
      <dgm:t>
        <a:bodyPr/>
        <a:lstStyle/>
        <a:p>
          <a:endParaRPr lang="en-US"/>
        </a:p>
      </dgm:t>
    </dgm:pt>
    <dgm:pt modelId="{CE3E7710-880D-44EC-8040-031CC865FFEA}">
      <dgm:prSet/>
      <dgm:spPr/>
      <dgm:t>
        <a:bodyPr/>
        <a:lstStyle/>
        <a:p>
          <a:r>
            <a:rPr lang="en-GB" b="0" i="0"/>
            <a:t>Monitoring and auditing AI systems for ethical compliance</a:t>
          </a:r>
          <a:endParaRPr lang="en-US"/>
        </a:p>
      </dgm:t>
    </dgm:pt>
    <dgm:pt modelId="{24C31593-3B8E-4215-BA49-3B4E23FBC829}" type="parTrans" cxnId="{1CB95AEC-2509-4C49-939A-768552182902}">
      <dgm:prSet/>
      <dgm:spPr/>
      <dgm:t>
        <a:bodyPr/>
        <a:lstStyle/>
        <a:p>
          <a:endParaRPr lang="en-US"/>
        </a:p>
      </dgm:t>
    </dgm:pt>
    <dgm:pt modelId="{0E96ACA6-E61F-4EF5-B453-41C8462D296A}" type="sibTrans" cxnId="{1CB95AEC-2509-4C49-939A-768552182902}">
      <dgm:prSet/>
      <dgm:spPr/>
      <dgm:t>
        <a:bodyPr/>
        <a:lstStyle/>
        <a:p>
          <a:endParaRPr lang="en-US"/>
        </a:p>
      </dgm:t>
    </dgm:pt>
    <dgm:pt modelId="{1E78348B-06C1-F941-B8F4-4A544AFE1D7A}" type="pres">
      <dgm:prSet presAssocID="{A9C4B166-A6E8-4DC4-8343-FA49C34635C6}" presName="linear" presStyleCnt="0">
        <dgm:presLayoutVars>
          <dgm:dir/>
          <dgm:animLvl val="lvl"/>
          <dgm:resizeHandles val="exact"/>
        </dgm:presLayoutVars>
      </dgm:prSet>
      <dgm:spPr/>
    </dgm:pt>
    <dgm:pt modelId="{C435695B-FD6E-1340-92B8-198A24B04624}" type="pres">
      <dgm:prSet presAssocID="{A6BE6420-8CCA-4D3C-8D3E-38E95A21F4BA}" presName="parentLin" presStyleCnt="0"/>
      <dgm:spPr/>
    </dgm:pt>
    <dgm:pt modelId="{748C57F8-3E1B-CF4F-8CBB-9E39E2239EE7}" type="pres">
      <dgm:prSet presAssocID="{A6BE6420-8CCA-4D3C-8D3E-38E95A21F4BA}" presName="parentLeftMargin" presStyleLbl="node1" presStyleIdx="0" presStyleCnt="2"/>
      <dgm:spPr/>
    </dgm:pt>
    <dgm:pt modelId="{E9B7E28F-F82F-E245-9E15-83BFC449CEFB}" type="pres">
      <dgm:prSet presAssocID="{A6BE6420-8CCA-4D3C-8D3E-38E95A21F4BA}" presName="parentText" presStyleLbl="node1" presStyleIdx="0" presStyleCnt="2">
        <dgm:presLayoutVars>
          <dgm:chMax val="0"/>
          <dgm:bulletEnabled val="1"/>
        </dgm:presLayoutVars>
      </dgm:prSet>
      <dgm:spPr/>
    </dgm:pt>
    <dgm:pt modelId="{A6B868B1-95B5-4542-BAF5-A5C0463C7A6D}" type="pres">
      <dgm:prSet presAssocID="{A6BE6420-8CCA-4D3C-8D3E-38E95A21F4BA}" presName="negativeSpace" presStyleCnt="0"/>
      <dgm:spPr/>
    </dgm:pt>
    <dgm:pt modelId="{DE706ECB-E25E-5044-93F2-35CA1B48633B}" type="pres">
      <dgm:prSet presAssocID="{A6BE6420-8CCA-4D3C-8D3E-38E95A21F4BA}" presName="childText" presStyleLbl="conFgAcc1" presStyleIdx="0" presStyleCnt="2">
        <dgm:presLayoutVars>
          <dgm:bulletEnabled val="1"/>
        </dgm:presLayoutVars>
      </dgm:prSet>
      <dgm:spPr/>
    </dgm:pt>
    <dgm:pt modelId="{DFF64FF0-39DC-F14C-BF6E-D226A83694F8}" type="pres">
      <dgm:prSet presAssocID="{98F89C2A-7743-494B-9B11-932E2FBF0F40}" presName="spaceBetweenRectangles" presStyleCnt="0"/>
      <dgm:spPr/>
    </dgm:pt>
    <dgm:pt modelId="{8A387167-0095-D147-8683-597A91633732}" type="pres">
      <dgm:prSet presAssocID="{CB0483AB-2312-4BCA-A7C8-B552DE68DEE2}" presName="parentLin" presStyleCnt="0"/>
      <dgm:spPr/>
    </dgm:pt>
    <dgm:pt modelId="{C194ACAE-1BAF-F94F-9D4E-DA49CBC1F946}" type="pres">
      <dgm:prSet presAssocID="{CB0483AB-2312-4BCA-A7C8-B552DE68DEE2}" presName="parentLeftMargin" presStyleLbl="node1" presStyleIdx="0" presStyleCnt="2"/>
      <dgm:spPr/>
    </dgm:pt>
    <dgm:pt modelId="{646AD3F8-E5C4-F74E-A330-1DF66665B0CE}" type="pres">
      <dgm:prSet presAssocID="{CB0483AB-2312-4BCA-A7C8-B552DE68DEE2}" presName="parentText" presStyleLbl="node1" presStyleIdx="1" presStyleCnt="2">
        <dgm:presLayoutVars>
          <dgm:chMax val="0"/>
          <dgm:bulletEnabled val="1"/>
        </dgm:presLayoutVars>
      </dgm:prSet>
      <dgm:spPr/>
    </dgm:pt>
    <dgm:pt modelId="{12718BD5-BB47-2849-98D8-0A3164C63E2E}" type="pres">
      <dgm:prSet presAssocID="{CB0483AB-2312-4BCA-A7C8-B552DE68DEE2}" presName="negativeSpace" presStyleCnt="0"/>
      <dgm:spPr/>
    </dgm:pt>
    <dgm:pt modelId="{07828CAC-5233-9B40-A9B6-9E0157C9C8D6}" type="pres">
      <dgm:prSet presAssocID="{CB0483AB-2312-4BCA-A7C8-B552DE68DEE2}" presName="childText" presStyleLbl="conFgAcc1" presStyleIdx="1" presStyleCnt="2">
        <dgm:presLayoutVars>
          <dgm:bulletEnabled val="1"/>
        </dgm:presLayoutVars>
      </dgm:prSet>
      <dgm:spPr/>
    </dgm:pt>
  </dgm:ptLst>
  <dgm:cxnLst>
    <dgm:cxn modelId="{7EF12604-9F2A-40C5-B0E3-E70F7E5B754B}" srcId="{CB0483AB-2312-4BCA-A7C8-B552DE68DEE2}" destId="{CEBC4BAE-85F1-48B6-BDB4-D8087CC3224C}" srcOrd="0" destOrd="0" parTransId="{0FCFB416-6A3D-4461-9B82-3A07F3467535}" sibTransId="{C753CCB3-94CA-43F2-B27B-FC5E7F282345}"/>
    <dgm:cxn modelId="{BD6A650B-BCB8-4451-A94C-627DA2376D6C}" srcId="{A6BE6420-8CCA-4D3C-8D3E-38E95A21F4BA}" destId="{D9924131-53F4-41BB-87C2-282C92AFF751}" srcOrd="2" destOrd="0" parTransId="{76905F19-8046-40C2-9C0A-973B0512639D}" sibTransId="{94F43001-4F94-4C7F-8FB7-7CE8D1BAC514}"/>
    <dgm:cxn modelId="{F8D1E52A-1680-BD4F-A132-1670B66C1BE0}" type="presOf" srcId="{90C36ED4-37CB-47F8-AEB2-E6E5F2B39660}" destId="{DE706ECB-E25E-5044-93F2-35CA1B48633B}" srcOrd="0" destOrd="3" presId="urn:microsoft.com/office/officeart/2005/8/layout/list1"/>
    <dgm:cxn modelId="{71265A2D-B35F-9C41-BD97-71C9F87F32FA}" type="presOf" srcId="{0AA79EF9-1CE9-4617-9358-1557107CD713}" destId="{07828CAC-5233-9B40-A9B6-9E0157C9C8D6}" srcOrd="0" destOrd="2" presId="urn:microsoft.com/office/officeart/2005/8/layout/list1"/>
    <dgm:cxn modelId="{F261952E-BA9F-4943-85AB-BCDF802466B9}" type="presOf" srcId="{AA0DF29F-EB0A-4241-98F7-B954377FBAAF}" destId="{07828CAC-5233-9B40-A9B6-9E0157C9C8D6}" srcOrd="0" destOrd="1" presId="urn:microsoft.com/office/officeart/2005/8/layout/list1"/>
    <dgm:cxn modelId="{E07B4F3C-AE52-7E4F-9C73-FFC7661A81DC}" type="presOf" srcId="{EE0FE4C5-C0D8-4DE3-AD33-A763CE11D3A8}" destId="{DE706ECB-E25E-5044-93F2-35CA1B48633B}" srcOrd="0" destOrd="1" presId="urn:microsoft.com/office/officeart/2005/8/layout/list1"/>
    <dgm:cxn modelId="{B07A8B3D-847F-124B-B562-64DD4B02D46C}" type="presOf" srcId="{A9C4B166-A6E8-4DC4-8343-FA49C34635C6}" destId="{1E78348B-06C1-F941-B8F4-4A544AFE1D7A}" srcOrd="0" destOrd="0" presId="urn:microsoft.com/office/officeart/2005/8/layout/list1"/>
    <dgm:cxn modelId="{948AEF43-7171-BD40-A2DE-71B0BC82464C}" type="presOf" srcId="{D9924131-53F4-41BB-87C2-282C92AFF751}" destId="{DE706ECB-E25E-5044-93F2-35CA1B48633B}" srcOrd="0" destOrd="2" presId="urn:microsoft.com/office/officeart/2005/8/layout/list1"/>
    <dgm:cxn modelId="{48CFB765-9510-4EC0-875F-F174216D0796}" srcId="{A6BE6420-8CCA-4D3C-8D3E-38E95A21F4BA}" destId="{EE0FE4C5-C0D8-4DE3-AD33-A763CE11D3A8}" srcOrd="1" destOrd="0" parTransId="{F1CA95F2-1D28-42DE-B45E-D82F6E2C3EDF}" sibTransId="{2C82DA6E-AF3A-40D5-8810-1B7364C370C6}"/>
    <dgm:cxn modelId="{00A90C77-320E-1849-BBF7-A2012B15BD36}" type="presOf" srcId="{A6BE6420-8CCA-4D3C-8D3E-38E95A21F4BA}" destId="{E9B7E28F-F82F-E245-9E15-83BFC449CEFB}" srcOrd="1" destOrd="0" presId="urn:microsoft.com/office/officeart/2005/8/layout/list1"/>
    <dgm:cxn modelId="{04B88377-50EF-4203-ABED-707A9F9554CB}" srcId="{A9C4B166-A6E8-4DC4-8343-FA49C34635C6}" destId="{A6BE6420-8CCA-4D3C-8D3E-38E95A21F4BA}" srcOrd="0" destOrd="0" parTransId="{3A667F29-71A7-4D38-A0D4-AF8492739A6C}" sibTransId="{98F89C2A-7743-494B-9B11-932E2FBF0F40}"/>
    <dgm:cxn modelId="{E3AF6186-3696-44C4-9389-F9D92500B350}" srcId="{A6BE6420-8CCA-4D3C-8D3E-38E95A21F4BA}" destId="{89CD0F95-1248-47B7-998D-16F1F2E382EB}" srcOrd="0" destOrd="0" parTransId="{9FE055F3-F99D-479C-8F91-88F9D34E800F}" sibTransId="{6244C69E-B0C0-4334-8D2E-939F61ECD26A}"/>
    <dgm:cxn modelId="{CC2BDC87-7002-40AA-B1B4-68691CF1C763}" srcId="{CB0483AB-2312-4BCA-A7C8-B552DE68DEE2}" destId="{AA0DF29F-EB0A-4241-98F7-B954377FBAAF}" srcOrd="1" destOrd="0" parTransId="{48803E15-4523-4F1F-90FC-5E63E92CA4EB}" sibTransId="{9CCBFACD-AEE7-478D-AABF-7106BAFB31E4}"/>
    <dgm:cxn modelId="{CA33928A-A40D-0948-AFCB-082EF44D6293}" type="presOf" srcId="{CEBC4BAE-85F1-48B6-BDB4-D8087CC3224C}" destId="{07828CAC-5233-9B40-A9B6-9E0157C9C8D6}" srcOrd="0" destOrd="0" presId="urn:microsoft.com/office/officeart/2005/8/layout/list1"/>
    <dgm:cxn modelId="{DE377F96-AA2A-374D-9268-15DB7E0D2B4D}" type="presOf" srcId="{CB0483AB-2312-4BCA-A7C8-B552DE68DEE2}" destId="{646AD3F8-E5C4-F74E-A330-1DF66665B0CE}" srcOrd="1" destOrd="0" presId="urn:microsoft.com/office/officeart/2005/8/layout/list1"/>
    <dgm:cxn modelId="{2F189DA6-96AD-A241-AF3A-8D55BA2168F5}" type="presOf" srcId="{CB0483AB-2312-4BCA-A7C8-B552DE68DEE2}" destId="{C194ACAE-1BAF-F94F-9D4E-DA49CBC1F946}" srcOrd="0" destOrd="0" presId="urn:microsoft.com/office/officeart/2005/8/layout/list1"/>
    <dgm:cxn modelId="{E5ECFCAA-0799-4830-9E08-5F5794265E27}" srcId="{CB0483AB-2312-4BCA-A7C8-B552DE68DEE2}" destId="{0AA79EF9-1CE9-4617-9358-1557107CD713}" srcOrd="2" destOrd="0" parTransId="{729E8C81-7BE6-47F3-8EBB-7A56E605CBE0}" sibTransId="{9773ED63-448F-4EA7-9FC8-511A0CF20C74}"/>
    <dgm:cxn modelId="{4744DFB1-7660-4F81-82CC-7D5B10840AF6}" srcId="{A9C4B166-A6E8-4DC4-8343-FA49C34635C6}" destId="{CB0483AB-2312-4BCA-A7C8-B552DE68DEE2}" srcOrd="1" destOrd="0" parTransId="{F6B4AE4D-F65C-4DE2-A267-C66B91F5A702}" sibTransId="{6B6F079D-455D-4E8B-A248-A1640E62BF4F}"/>
    <dgm:cxn modelId="{14D0AFB7-6412-BF43-AE46-FE805F38E5FC}" type="presOf" srcId="{A6BE6420-8CCA-4D3C-8D3E-38E95A21F4BA}" destId="{748C57F8-3E1B-CF4F-8CBB-9E39E2239EE7}" srcOrd="0" destOrd="0" presId="urn:microsoft.com/office/officeart/2005/8/layout/list1"/>
    <dgm:cxn modelId="{162A19C7-157F-404B-B8F6-439F712219AD}" type="presOf" srcId="{CE3E7710-880D-44EC-8040-031CC865FFEA}" destId="{07828CAC-5233-9B40-A9B6-9E0157C9C8D6}" srcOrd="0" destOrd="3" presId="urn:microsoft.com/office/officeart/2005/8/layout/list1"/>
    <dgm:cxn modelId="{6C2D39D0-47E0-4761-A6B6-AD1A828BD4B3}" srcId="{A6BE6420-8CCA-4D3C-8D3E-38E95A21F4BA}" destId="{90C36ED4-37CB-47F8-AEB2-E6E5F2B39660}" srcOrd="3" destOrd="0" parTransId="{F63F1BFD-EB8D-4A3A-9010-49833E8EA709}" sibTransId="{7645D5DF-725E-404C-9D70-E9DCF95E1D80}"/>
    <dgm:cxn modelId="{1CB95AEC-2509-4C49-939A-768552182902}" srcId="{CB0483AB-2312-4BCA-A7C8-B552DE68DEE2}" destId="{CE3E7710-880D-44EC-8040-031CC865FFEA}" srcOrd="3" destOrd="0" parTransId="{24C31593-3B8E-4215-BA49-3B4E23FBC829}" sibTransId="{0E96ACA6-E61F-4EF5-B453-41C8462D296A}"/>
    <dgm:cxn modelId="{235124F1-A089-5B48-9125-419621B43FE3}" type="presOf" srcId="{89CD0F95-1248-47B7-998D-16F1F2E382EB}" destId="{DE706ECB-E25E-5044-93F2-35CA1B48633B}" srcOrd="0" destOrd="0" presId="urn:microsoft.com/office/officeart/2005/8/layout/list1"/>
    <dgm:cxn modelId="{0557942E-AB61-EB41-89C0-CCDE9C1ABE20}" type="presParOf" srcId="{1E78348B-06C1-F941-B8F4-4A544AFE1D7A}" destId="{C435695B-FD6E-1340-92B8-198A24B04624}" srcOrd="0" destOrd="0" presId="urn:microsoft.com/office/officeart/2005/8/layout/list1"/>
    <dgm:cxn modelId="{02318EF0-3403-6E4E-B474-4D04DCC2AB16}" type="presParOf" srcId="{C435695B-FD6E-1340-92B8-198A24B04624}" destId="{748C57F8-3E1B-CF4F-8CBB-9E39E2239EE7}" srcOrd="0" destOrd="0" presId="urn:microsoft.com/office/officeart/2005/8/layout/list1"/>
    <dgm:cxn modelId="{872740B4-FE86-B640-AC6B-E017F2E59446}" type="presParOf" srcId="{C435695B-FD6E-1340-92B8-198A24B04624}" destId="{E9B7E28F-F82F-E245-9E15-83BFC449CEFB}" srcOrd="1" destOrd="0" presId="urn:microsoft.com/office/officeart/2005/8/layout/list1"/>
    <dgm:cxn modelId="{CCF794A5-B95C-4D4D-AC55-7C5BF5F58B48}" type="presParOf" srcId="{1E78348B-06C1-F941-B8F4-4A544AFE1D7A}" destId="{A6B868B1-95B5-4542-BAF5-A5C0463C7A6D}" srcOrd="1" destOrd="0" presId="urn:microsoft.com/office/officeart/2005/8/layout/list1"/>
    <dgm:cxn modelId="{405A3C5A-F903-2E43-8AEB-BA331AE3B610}" type="presParOf" srcId="{1E78348B-06C1-F941-B8F4-4A544AFE1D7A}" destId="{DE706ECB-E25E-5044-93F2-35CA1B48633B}" srcOrd="2" destOrd="0" presId="urn:microsoft.com/office/officeart/2005/8/layout/list1"/>
    <dgm:cxn modelId="{2906DD7D-6177-F44D-A28D-3E144B4F879F}" type="presParOf" srcId="{1E78348B-06C1-F941-B8F4-4A544AFE1D7A}" destId="{DFF64FF0-39DC-F14C-BF6E-D226A83694F8}" srcOrd="3" destOrd="0" presId="urn:microsoft.com/office/officeart/2005/8/layout/list1"/>
    <dgm:cxn modelId="{BD2D7CDC-A3D0-F54E-8B05-9EEC8E375DA1}" type="presParOf" srcId="{1E78348B-06C1-F941-B8F4-4A544AFE1D7A}" destId="{8A387167-0095-D147-8683-597A91633732}" srcOrd="4" destOrd="0" presId="urn:microsoft.com/office/officeart/2005/8/layout/list1"/>
    <dgm:cxn modelId="{7ECDEB9D-31E8-4242-9FE1-03BB315AF0A4}" type="presParOf" srcId="{8A387167-0095-D147-8683-597A91633732}" destId="{C194ACAE-1BAF-F94F-9D4E-DA49CBC1F946}" srcOrd="0" destOrd="0" presId="urn:microsoft.com/office/officeart/2005/8/layout/list1"/>
    <dgm:cxn modelId="{62A4A5FB-0618-DF41-81AB-DA58CF922FA7}" type="presParOf" srcId="{8A387167-0095-D147-8683-597A91633732}" destId="{646AD3F8-E5C4-F74E-A330-1DF66665B0CE}" srcOrd="1" destOrd="0" presId="urn:microsoft.com/office/officeart/2005/8/layout/list1"/>
    <dgm:cxn modelId="{926DF4D6-C1AC-784B-AACD-79480C609421}" type="presParOf" srcId="{1E78348B-06C1-F941-B8F4-4A544AFE1D7A}" destId="{12718BD5-BB47-2849-98D8-0A3164C63E2E}" srcOrd="5" destOrd="0" presId="urn:microsoft.com/office/officeart/2005/8/layout/list1"/>
    <dgm:cxn modelId="{EBAD6DC4-C313-7949-B595-1F3D48C71F2B}" type="presParOf" srcId="{1E78348B-06C1-F941-B8F4-4A544AFE1D7A}" destId="{07828CAC-5233-9B40-A9B6-9E0157C9C8D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68C1FB2-DE32-4B54-A77B-FE97F58BA86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4E8E7D1A-FC5D-4633-BEFD-3C2F7B1FB93D}">
      <dgm:prSet/>
      <dgm:spPr/>
      <dgm:t>
        <a:bodyPr/>
        <a:lstStyle/>
        <a:p>
          <a:r>
            <a:rPr lang="en-GB" b="1" i="0"/>
            <a:t>Prototype Development</a:t>
          </a:r>
          <a:r>
            <a:rPr lang="en-GB" b="0" i="0"/>
            <a:t>:</a:t>
          </a:r>
          <a:endParaRPr lang="en-US"/>
        </a:p>
      </dgm:t>
    </dgm:pt>
    <dgm:pt modelId="{DB923147-2E0D-4023-A2A3-D7FC7D1E8173}" type="parTrans" cxnId="{95D55E59-3F5C-4C0B-ABF7-B0963352D6A8}">
      <dgm:prSet/>
      <dgm:spPr/>
      <dgm:t>
        <a:bodyPr/>
        <a:lstStyle/>
        <a:p>
          <a:endParaRPr lang="en-US"/>
        </a:p>
      </dgm:t>
    </dgm:pt>
    <dgm:pt modelId="{F3966C56-9E13-4983-8581-E8AA30164390}" type="sibTrans" cxnId="{95D55E59-3F5C-4C0B-ABF7-B0963352D6A8}">
      <dgm:prSet/>
      <dgm:spPr/>
      <dgm:t>
        <a:bodyPr/>
        <a:lstStyle/>
        <a:p>
          <a:endParaRPr lang="en-US"/>
        </a:p>
      </dgm:t>
    </dgm:pt>
    <dgm:pt modelId="{1FF73BC8-F1A1-4FDE-907A-6C562E1F1EFA}">
      <dgm:prSet/>
      <dgm:spPr/>
      <dgm:t>
        <a:bodyPr/>
        <a:lstStyle/>
        <a:p>
          <a:r>
            <a:rPr lang="en-GB" b="0" i="0"/>
            <a:t>LLM-based healthcare data management system</a:t>
          </a:r>
          <a:endParaRPr lang="en-US"/>
        </a:p>
      </dgm:t>
    </dgm:pt>
    <dgm:pt modelId="{DC4195AC-4312-4803-B96C-6EEBCB243EA1}" type="parTrans" cxnId="{F4DB7821-2848-41DD-8B94-D7C76D38826F}">
      <dgm:prSet/>
      <dgm:spPr/>
      <dgm:t>
        <a:bodyPr/>
        <a:lstStyle/>
        <a:p>
          <a:endParaRPr lang="en-US"/>
        </a:p>
      </dgm:t>
    </dgm:pt>
    <dgm:pt modelId="{72F4D378-A02A-4C6E-9695-94D343739FD4}" type="sibTrans" cxnId="{F4DB7821-2848-41DD-8B94-D7C76D38826F}">
      <dgm:prSet/>
      <dgm:spPr/>
      <dgm:t>
        <a:bodyPr/>
        <a:lstStyle/>
        <a:p>
          <a:endParaRPr lang="en-US"/>
        </a:p>
      </dgm:t>
    </dgm:pt>
    <dgm:pt modelId="{859A0548-9F30-4011-B659-E6F7AD46C420}">
      <dgm:prSet/>
      <dgm:spPr/>
      <dgm:t>
        <a:bodyPr/>
        <a:lstStyle/>
        <a:p>
          <a:r>
            <a:rPr lang="en-GB" b="0" i="0"/>
            <a:t>Features: Data processing, predictive analytics, decision support</a:t>
          </a:r>
          <a:endParaRPr lang="en-US"/>
        </a:p>
      </dgm:t>
    </dgm:pt>
    <dgm:pt modelId="{1AB8E76C-55F0-4B30-8CED-FFC962F0AC48}" type="parTrans" cxnId="{B800C1D4-5C7C-4E34-9DD3-8C5FC8DE2EA8}">
      <dgm:prSet/>
      <dgm:spPr/>
      <dgm:t>
        <a:bodyPr/>
        <a:lstStyle/>
        <a:p>
          <a:endParaRPr lang="en-US"/>
        </a:p>
      </dgm:t>
    </dgm:pt>
    <dgm:pt modelId="{CEB098EC-E675-4027-8B44-DEBD8B28C1DF}" type="sibTrans" cxnId="{B800C1D4-5C7C-4E34-9DD3-8C5FC8DE2EA8}">
      <dgm:prSet/>
      <dgm:spPr/>
      <dgm:t>
        <a:bodyPr/>
        <a:lstStyle/>
        <a:p>
          <a:endParaRPr lang="en-US"/>
        </a:p>
      </dgm:t>
    </dgm:pt>
    <dgm:pt modelId="{49DA427E-B18F-4763-9204-7372A753CE58}">
      <dgm:prSet/>
      <dgm:spPr/>
      <dgm:t>
        <a:bodyPr/>
        <a:lstStyle/>
        <a:p>
          <a:r>
            <a:rPr lang="en-GB" b="1" i="0"/>
            <a:t>User Interface</a:t>
          </a:r>
          <a:r>
            <a:rPr lang="en-GB" b="0" i="0"/>
            <a:t>:</a:t>
          </a:r>
          <a:endParaRPr lang="en-US"/>
        </a:p>
      </dgm:t>
    </dgm:pt>
    <dgm:pt modelId="{355158B4-DB42-40EF-A753-83C3E3CC858D}" type="parTrans" cxnId="{23400EB0-BB28-4BAD-955B-18AF85AF23B4}">
      <dgm:prSet/>
      <dgm:spPr/>
      <dgm:t>
        <a:bodyPr/>
        <a:lstStyle/>
        <a:p>
          <a:endParaRPr lang="en-US"/>
        </a:p>
      </dgm:t>
    </dgm:pt>
    <dgm:pt modelId="{FAE25D72-B05F-4C9A-9EA1-A4ABB08D8A90}" type="sibTrans" cxnId="{23400EB0-BB28-4BAD-955B-18AF85AF23B4}">
      <dgm:prSet/>
      <dgm:spPr/>
      <dgm:t>
        <a:bodyPr/>
        <a:lstStyle/>
        <a:p>
          <a:endParaRPr lang="en-US"/>
        </a:p>
      </dgm:t>
    </dgm:pt>
    <dgm:pt modelId="{065F45EA-583B-4B51-8C85-1DB0E97DED50}">
      <dgm:prSet/>
      <dgm:spPr/>
      <dgm:t>
        <a:bodyPr/>
        <a:lstStyle/>
        <a:p>
          <a:r>
            <a:rPr lang="en-GB" b="0" i="0"/>
            <a:t>Intuitive design for healthcare professionals</a:t>
          </a:r>
          <a:endParaRPr lang="en-US"/>
        </a:p>
      </dgm:t>
    </dgm:pt>
    <dgm:pt modelId="{040DCA8B-6082-4868-A2B1-2F850556887A}" type="parTrans" cxnId="{E12DE054-A925-4A54-9741-26955ED70C57}">
      <dgm:prSet/>
      <dgm:spPr/>
      <dgm:t>
        <a:bodyPr/>
        <a:lstStyle/>
        <a:p>
          <a:endParaRPr lang="en-US"/>
        </a:p>
      </dgm:t>
    </dgm:pt>
    <dgm:pt modelId="{A01D0F6F-5C7D-4E49-8939-828D928FFCF1}" type="sibTrans" cxnId="{E12DE054-A925-4A54-9741-26955ED70C57}">
      <dgm:prSet/>
      <dgm:spPr/>
      <dgm:t>
        <a:bodyPr/>
        <a:lstStyle/>
        <a:p>
          <a:endParaRPr lang="en-US"/>
        </a:p>
      </dgm:t>
    </dgm:pt>
    <dgm:pt modelId="{5EEB313F-903A-43DC-A181-24A1CB9902EB}">
      <dgm:prSet/>
      <dgm:spPr/>
      <dgm:t>
        <a:bodyPr/>
        <a:lstStyle/>
        <a:p>
          <a:r>
            <a:rPr lang="en-GB" b="0" i="0"/>
            <a:t>Visualization tools for data insights</a:t>
          </a:r>
          <a:endParaRPr lang="en-US"/>
        </a:p>
      </dgm:t>
    </dgm:pt>
    <dgm:pt modelId="{1B419C1C-A782-49D8-8B90-30D8C8318E6D}" type="parTrans" cxnId="{F8F0404F-6C15-4DC5-A011-3BABEC93A3DC}">
      <dgm:prSet/>
      <dgm:spPr/>
      <dgm:t>
        <a:bodyPr/>
        <a:lstStyle/>
        <a:p>
          <a:endParaRPr lang="en-US"/>
        </a:p>
      </dgm:t>
    </dgm:pt>
    <dgm:pt modelId="{89BF13B9-7CE5-476C-BFC1-AFDB28935F99}" type="sibTrans" cxnId="{F8F0404F-6C15-4DC5-A011-3BABEC93A3DC}">
      <dgm:prSet/>
      <dgm:spPr/>
      <dgm:t>
        <a:bodyPr/>
        <a:lstStyle/>
        <a:p>
          <a:endParaRPr lang="en-US"/>
        </a:p>
      </dgm:t>
    </dgm:pt>
    <dgm:pt modelId="{CE3073C6-EB80-4678-9E0B-22E7756F54D3}">
      <dgm:prSet/>
      <dgm:spPr/>
      <dgm:t>
        <a:bodyPr/>
        <a:lstStyle/>
        <a:p>
          <a:r>
            <a:rPr lang="en-GB" b="1" i="0"/>
            <a:t>Integration</a:t>
          </a:r>
          <a:r>
            <a:rPr lang="en-GB" b="0" i="0"/>
            <a:t>:</a:t>
          </a:r>
          <a:endParaRPr lang="en-US"/>
        </a:p>
      </dgm:t>
    </dgm:pt>
    <dgm:pt modelId="{F022F14A-4D4E-4061-8359-893FDBD5B4AB}" type="parTrans" cxnId="{64AF3EBF-6ACE-4FDA-B70E-49CDD73CEB78}">
      <dgm:prSet/>
      <dgm:spPr/>
      <dgm:t>
        <a:bodyPr/>
        <a:lstStyle/>
        <a:p>
          <a:endParaRPr lang="en-US"/>
        </a:p>
      </dgm:t>
    </dgm:pt>
    <dgm:pt modelId="{9CA0BD0F-43DC-41F1-BE45-3FA32D93837E}" type="sibTrans" cxnId="{64AF3EBF-6ACE-4FDA-B70E-49CDD73CEB78}">
      <dgm:prSet/>
      <dgm:spPr/>
      <dgm:t>
        <a:bodyPr/>
        <a:lstStyle/>
        <a:p>
          <a:endParaRPr lang="en-US"/>
        </a:p>
      </dgm:t>
    </dgm:pt>
    <dgm:pt modelId="{D9D1E192-D8D1-4550-9F15-6AE615738E2E}">
      <dgm:prSet/>
      <dgm:spPr/>
      <dgm:t>
        <a:bodyPr/>
        <a:lstStyle/>
        <a:p>
          <a:r>
            <a:rPr lang="en-GB" b="0" i="0"/>
            <a:t>Compatibility with existing healthcare IT systems</a:t>
          </a:r>
          <a:endParaRPr lang="en-US"/>
        </a:p>
      </dgm:t>
    </dgm:pt>
    <dgm:pt modelId="{99ABD551-8CC8-464C-B5C9-FA0221DD71A4}" type="parTrans" cxnId="{29B36D5C-58F2-494B-9B7A-D67F67D55455}">
      <dgm:prSet/>
      <dgm:spPr/>
      <dgm:t>
        <a:bodyPr/>
        <a:lstStyle/>
        <a:p>
          <a:endParaRPr lang="en-US"/>
        </a:p>
      </dgm:t>
    </dgm:pt>
    <dgm:pt modelId="{3531FA63-FD25-44BD-8AB1-767D64F3A573}" type="sibTrans" cxnId="{29B36D5C-58F2-494B-9B7A-D67F67D55455}">
      <dgm:prSet/>
      <dgm:spPr/>
      <dgm:t>
        <a:bodyPr/>
        <a:lstStyle/>
        <a:p>
          <a:endParaRPr lang="en-US"/>
        </a:p>
      </dgm:t>
    </dgm:pt>
    <dgm:pt modelId="{7A799D12-63CA-4E8A-8257-BA5343D24DB9}">
      <dgm:prSet/>
      <dgm:spPr/>
      <dgm:t>
        <a:bodyPr/>
        <a:lstStyle/>
        <a:p>
          <a:r>
            <a:rPr lang="en-GB" b="0" i="0"/>
            <a:t>Secure data transfer and storage</a:t>
          </a:r>
          <a:endParaRPr lang="en-US"/>
        </a:p>
      </dgm:t>
    </dgm:pt>
    <dgm:pt modelId="{EF2214CB-6552-4113-8AFE-4D546F1D1429}" type="parTrans" cxnId="{4322B85A-2E9B-4F4B-9D18-AFAFCA5A94F4}">
      <dgm:prSet/>
      <dgm:spPr/>
      <dgm:t>
        <a:bodyPr/>
        <a:lstStyle/>
        <a:p>
          <a:endParaRPr lang="en-US"/>
        </a:p>
      </dgm:t>
    </dgm:pt>
    <dgm:pt modelId="{923A3AC2-270E-442B-9780-14F31E533637}" type="sibTrans" cxnId="{4322B85A-2E9B-4F4B-9D18-AFAFCA5A94F4}">
      <dgm:prSet/>
      <dgm:spPr/>
      <dgm:t>
        <a:bodyPr/>
        <a:lstStyle/>
        <a:p>
          <a:endParaRPr lang="en-US"/>
        </a:p>
      </dgm:t>
    </dgm:pt>
    <dgm:pt modelId="{E90C359D-9E3A-4B13-B05A-BE5C48628ADF}">
      <dgm:prSet/>
      <dgm:spPr/>
      <dgm:t>
        <a:bodyPr/>
        <a:lstStyle/>
        <a:p>
          <a:r>
            <a:rPr lang="en-GB" b="1" i="0"/>
            <a:t>Testing and Evaluation</a:t>
          </a:r>
          <a:r>
            <a:rPr lang="en-GB" b="0" i="0"/>
            <a:t>:</a:t>
          </a:r>
          <a:endParaRPr lang="en-US"/>
        </a:p>
      </dgm:t>
    </dgm:pt>
    <dgm:pt modelId="{81277AE7-15D2-40B5-8DD3-F5FAE5BF837F}" type="parTrans" cxnId="{25D5C946-3B94-489F-BB5F-78696E62B284}">
      <dgm:prSet/>
      <dgm:spPr/>
      <dgm:t>
        <a:bodyPr/>
        <a:lstStyle/>
        <a:p>
          <a:endParaRPr lang="en-US"/>
        </a:p>
      </dgm:t>
    </dgm:pt>
    <dgm:pt modelId="{EEFD5D75-A8B1-48B1-8706-130148789634}" type="sibTrans" cxnId="{25D5C946-3B94-489F-BB5F-78696E62B284}">
      <dgm:prSet/>
      <dgm:spPr/>
      <dgm:t>
        <a:bodyPr/>
        <a:lstStyle/>
        <a:p>
          <a:endParaRPr lang="en-US"/>
        </a:p>
      </dgm:t>
    </dgm:pt>
    <dgm:pt modelId="{AA93A9F0-33C5-4F9C-8C57-A290F7973ED6}">
      <dgm:prSet/>
      <dgm:spPr/>
      <dgm:t>
        <a:bodyPr/>
        <a:lstStyle/>
        <a:p>
          <a:r>
            <a:rPr lang="en-GB" b="0" i="0"/>
            <a:t>Iterative testing with user feedback</a:t>
          </a:r>
          <a:endParaRPr lang="en-US"/>
        </a:p>
      </dgm:t>
    </dgm:pt>
    <dgm:pt modelId="{7745CEC5-405E-4729-8373-9B6D233CBE0C}" type="parTrans" cxnId="{9DBFA321-7A17-40BB-AB13-517F1F5ADAC1}">
      <dgm:prSet/>
      <dgm:spPr/>
      <dgm:t>
        <a:bodyPr/>
        <a:lstStyle/>
        <a:p>
          <a:endParaRPr lang="en-US"/>
        </a:p>
      </dgm:t>
    </dgm:pt>
    <dgm:pt modelId="{87892842-5BEE-481D-AEED-686E1BDF1A49}" type="sibTrans" cxnId="{9DBFA321-7A17-40BB-AB13-517F1F5ADAC1}">
      <dgm:prSet/>
      <dgm:spPr/>
      <dgm:t>
        <a:bodyPr/>
        <a:lstStyle/>
        <a:p>
          <a:endParaRPr lang="en-US"/>
        </a:p>
      </dgm:t>
    </dgm:pt>
    <dgm:pt modelId="{FFF1CD56-73D1-4C6D-81FB-85DF0D05DFF4}">
      <dgm:prSet/>
      <dgm:spPr/>
      <dgm:t>
        <a:bodyPr/>
        <a:lstStyle/>
        <a:p>
          <a:r>
            <a:rPr lang="en-GB" b="0" i="0"/>
            <a:t>Performance metrics and usability assessment</a:t>
          </a:r>
          <a:endParaRPr lang="en-US"/>
        </a:p>
      </dgm:t>
    </dgm:pt>
    <dgm:pt modelId="{BECBF93C-9D15-4C89-811C-4FAC8658536E}" type="parTrans" cxnId="{2850209A-DF60-43AA-938A-C5A947CA02A8}">
      <dgm:prSet/>
      <dgm:spPr/>
      <dgm:t>
        <a:bodyPr/>
        <a:lstStyle/>
        <a:p>
          <a:endParaRPr lang="en-US"/>
        </a:p>
      </dgm:t>
    </dgm:pt>
    <dgm:pt modelId="{31A84005-CF80-43EF-8FFE-97546363C1B1}" type="sibTrans" cxnId="{2850209A-DF60-43AA-938A-C5A947CA02A8}">
      <dgm:prSet/>
      <dgm:spPr/>
      <dgm:t>
        <a:bodyPr/>
        <a:lstStyle/>
        <a:p>
          <a:endParaRPr lang="en-US"/>
        </a:p>
      </dgm:t>
    </dgm:pt>
    <dgm:pt modelId="{CB2F2AD3-2EF1-D747-ACBB-48847A869C3A}" type="pres">
      <dgm:prSet presAssocID="{268C1FB2-DE32-4B54-A77B-FE97F58BA869}" presName="linear" presStyleCnt="0">
        <dgm:presLayoutVars>
          <dgm:dir/>
          <dgm:animLvl val="lvl"/>
          <dgm:resizeHandles val="exact"/>
        </dgm:presLayoutVars>
      </dgm:prSet>
      <dgm:spPr/>
    </dgm:pt>
    <dgm:pt modelId="{01897ECE-122D-3349-B041-2593B5085400}" type="pres">
      <dgm:prSet presAssocID="{4E8E7D1A-FC5D-4633-BEFD-3C2F7B1FB93D}" presName="parentLin" presStyleCnt="0"/>
      <dgm:spPr/>
    </dgm:pt>
    <dgm:pt modelId="{610CA47D-88D0-4E47-8DE1-209474A9C162}" type="pres">
      <dgm:prSet presAssocID="{4E8E7D1A-FC5D-4633-BEFD-3C2F7B1FB93D}" presName="parentLeftMargin" presStyleLbl="node1" presStyleIdx="0" presStyleCnt="4"/>
      <dgm:spPr/>
    </dgm:pt>
    <dgm:pt modelId="{0FD16A19-8818-8643-98C1-E9552C9EDE7D}" type="pres">
      <dgm:prSet presAssocID="{4E8E7D1A-FC5D-4633-BEFD-3C2F7B1FB93D}" presName="parentText" presStyleLbl="node1" presStyleIdx="0" presStyleCnt="4">
        <dgm:presLayoutVars>
          <dgm:chMax val="0"/>
          <dgm:bulletEnabled val="1"/>
        </dgm:presLayoutVars>
      </dgm:prSet>
      <dgm:spPr/>
    </dgm:pt>
    <dgm:pt modelId="{92E3DC40-E35C-B64E-86C0-2AEF1ABB606B}" type="pres">
      <dgm:prSet presAssocID="{4E8E7D1A-FC5D-4633-BEFD-3C2F7B1FB93D}" presName="negativeSpace" presStyleCnt="0"/>
      <dgm:spPr/>
    </dgm:pt>
    <dgm:pt modelId="{5E69C9F1-3FF2-4E40-9232-D383FD5CFFB5}" type="pres">
      <dgm:prSet presAssocID="{4E8E7D1A-FC5D-4633-BEFD-3C2F7B1FB93D}" presName="childText" presStyleLbl="conFgAcc1" presStyleIdx="0" presStyleCnt="4">
        <dgm:presLayoutVars>
          <dgm:bulletEnabled val="1"/>
        </dgm:presLayoutVars>
      </dgm:prSet>
      <dgm:spPr/>
    </dgm:pt>
    <dgm:pt modelId="{2F9F77BA-0ADE-204C-B0CA-1D33AB2DE4A9}" type="pres">
      <dgm:prSet presAssocID="{F3966C56-9E13-4983-8581-E8AA30164390}" presName="spaceBetweenRectangles" presStyleCnt="0"/>
      <dgm:spPr/>
    </dgm:pt>
    <dgm:pt modelId="{FF50EECC-6CD9-F143-A3AA-C6A87928DC42}" type="pres">
      <dgm:prSet presAssocID="{49DA427E-B18F-4763-9204-7372A753CE58}" presName="parentLin" presStyleCnt="0"/>
      <dgm:spPr/>
    </dgm:pt>
    <dgm:pt modelId="{9BFF3C59-C855-9548-8D9D-BDCC4594C45F}" type="pres">
      <dgm:prSet presAssocID="{49DA427E-B18F-4763-9204-7372A753CE58}" presName="parentLeftMargin" presStyleLbl="node1" presStyleIdx="0" presStyleCnt="4"/>
      <dgm:spPr/>
    </dgm:pt>
    <dgm:pt modelId="{5EE88354-E4D3-6446-9B35-E94575474BDB}" type="pres">
      <dgm:prSet presAssocID="{49DA427E-B18F-4763-9204-7372A753CE58}" presName="parentText" presStyleLbl="node1" presStyleIdx="1" presStyleCnt="4">
        <dgm:presLayoutVars>
          <dgm:chMax val="0"/>
          <dgm:bulletEnabled val="1"/>
        </dgm:presLayoutVars>
      </dgm:prSet>
      <dgm:spPr/>
    </dgm:pt>
    <dgm:pt modelId="{A1CCC1FE-108E-AC41-B80B-A03F99CCC478}" type="pres">
      <dgm:prSet presAssocID="{49DA427E-B18F-4763-9204-7372A753CE58}" presName="negativeSpace" presStyleCnt="0"/>
      <dgm:spPr/>
    </dgm:pt>
    <dgm:pt modelId="{53C9EC83-D783-714A-B017-D62501965536}" type="pres">
      <dgm:prSet presAssocID="{49DA427E-B18F-4763-9204-7372A753CE58}" presName="childText" presStyleLbl="conFgAcc1" presStyleIdx="1" presStyleCnt="4">
        <dgm:presLayoutVars>
          <dgm:bulletEnabled val="1"/>
        </dgm:presLayoutVars>
      </dgm:prSet>
      <dgm:spPr/>
    </dgm:pt>
    <dgm:pt modelId="{B83CDB28-3DD1-0242-85DD-ADF585B449BF}" type="pres">
      <dgm:prSet presAssocID="{FAE25D72-B05F-4C9A-9EA1-A4ABB08D8A90}" presName="spaceBetweenRectangles" presStyleCnt="0"/>
      <dgm:spPr/>
    </dgm:pt>
    <dgm:pt modelId="{F4B6E90A-38BD-174B-B94B-DFE96097AA8F}" type="pres">
      <dgm:prSet presAssocID="{CE3073C6-EB80-4678-9E0B-22E7756F54D3}" presName="parentLin" presStyleCnt="0"/>
      <dgm:spPr/>
    </dgm:pt>
    <dgm:pt modelId="{E9F1F807-8C40-7344-B71F-1ADE02ECC7F8}" type="pres">
      <dgm:prSet presAssocID="{CE3073C6-EB80-4678-9E0B-22E7756F54D3}" presName="parentLeftMargin" presStyleLbl="node1" presStyleIdx="1" presStyleCnt="4"/>
      <dgm:spPr/>
    </dgm:pt>
    <dgm:pt modelId="{94666C9C-68B3-FB42-A0B3-1B17932AA3B7}" type="pres">
      <dgm:prSet presAssocID="{CE3073C6-EB80-4678-9E0B-22E7756F54D3}" presName="parentText" presStyleLbl="node1" presStyleIdx="2" presStyleCnt="4">
        <dgm:presLayoutVars>
          <dgm:chMax val="0"/>
          <dgm:bulletEnabled val="1"/>
        </dgm:presLayoutVars>
      </dgm:prSet>
      <dgm:spPr/>
    </dgm:pt>
    <dgm:pt modelId="{F50812F0-D0A7-0D4A-84AF-8CA654343A5E}" type="pres">
      <dgm:prSet presAssocID="{CE3073C6-EB80-4678-9E0B-22E7756F54D3}" presName="negativeSpace" presStyleCnt="0"/>
      <dgm:spPr/>
    </dgm:pt>
    <dgm:pt modelId="{596DBEA3-224A-334D-92B8-E42AB79F57B7}" type="pres">
      <dgm:prSet presAssocID="{CE3073C6-EB80-4678-9E0B-22E7756F54D3}" presName="childText" presStyleLbl="conFgAcc1" presStyleIdx="2" presStyleCnt="4">
        <dgm:presLayoutVars>
          <dgm:bulletEnabled val="1"/>
        </dgm:presLayoutVars>
      </dgm:prSet>
      <dgm:spPr/>
    </dgm:pt>
    <dgm:pt modelId="{647C8D4A-86B8-6A44-9BC4-A58F6EC2980A}" type="pres">
      <dgm:prSet presAssocID="{9CA0BD0F-43DC-41F1-BE45-3FA32D93837E}" presName="spaceBetweenRectangles" presStyleCnt="0"/>
      <dgm:spPr/>
    </dgm:pt>
    <dgm:pt modelId="{D406FD6C-0E0A-0846-A997-D8BDCC0E8B9F}" type="pres">
      <dgm:prSet presAssocID="{E90C359D-9E3A-4B13-B05A-BE5C48628ADF}" presName="parentLin" presStyleCnt="0"/>
      <dgm:spPr/>
    </dgm:pt>
    <dgm:pt modelId="{AF5B0288-975E-3146-8EF8-8E1155727AE9}" type="pres">
      <dgm:prSet presAssocID="{E90C359D-9E3A-4B13-B05A-BE5C48628ADF}" presName="parentLeftMargin" presStyleLbl="node1" presStyleIdx="2" presStyleCnt="4"/>
      <dgm:spPr/>
    </dgm:pt>
    <dgm:pt modelId="{320694C7-3896-1F4C-949D-3D3BF3B49285}" type="pres">
      <dgm:prSet presAssocID="{E90C359D-9E3A-4B13-B05A-BE5C48628ADF}" presName="parentText" presStyleLbl="node1" presStyleIdx="3" presStyleCnt="4">
        <dgm:presLayoutVars>
          <dgm:chMax val="0"/>
          <dgm:bulletEnabled val="1"/>
        </dgm:presLayoutVars>
      </dgm:prSet>
      <dgm:spPr/>
    </dgm:pt>
    <dgm:pt modelId="{63A0DB8D-DCD5-C142-9F00-9B0228E4454D}" type="pres">
      <dgm:prSet presAssocID="{E90C359D-9E3A-4B13-B05A-BE5C48628ADF}" presName="negativeSpace" presStyleCnt="0"/>
      <dgm:spPr/>
    </dgm:pt>
    <dgm:pt modelId="{72FBFC36-977D-2E4C-97A9-185A33A8E1F0}" type="pres">
      <dgm:prSet presAssocID="{E90C359D-9E3A-4B13-B05A-BE5C48628ADF}" presName="childText" presStyleLbl="conFgAcc1" presStyleIdx="3" presStyleCnt="4">
        <dgm:presLayoutVars>
          <dgm:bulletEnabled val="1"/>
        </dgm:presLayoutVars>
      </dgm:prSet>
      <dgm:spPr/>
    </dgm:pt>
  </dgm:ptLst>
  <dgm:cxnLst>
    <dgm:cxn modelId="{8D4DA809-6080-CB45-8DD8-4AC3E8A980F5}" type="presOf" srcId="{AA93A9F0-33C5-4F9C-8C57-A290F7973ED6}" destId="{72FBFC36-977D-2E4C-97A9-185A33A8E1F0}" srcOrd="0" destOrd="0" presId="urn:microsoft.com/office/officeart/2005/8/layout/list1"/>
    <dgm:cxn modelId="{24BCE40A-CD31-5645-9DB7-FE5451816A8C}" type="presOf" srcId="{065F45EA-583B-4B51-8C85-1DB0E97DED50}" destId="{53C9EC83-D783-714A-B017-D62501965536}" srcOrd="0" destOrd="0" presId="urn:microsoft.com/office/officeart/2005/8/layout/list1"/>
    <dgm:cxn modelId="{FDD2740B-40E9-9643-8D93-E59ECEBA4C17}" type="presOf" srcId="{7A799D12-63CA-4E8A-8257-BA5343D24DB9}" destId="{596DBEA3-224A-334D-92B8-E42AB79F57B7}" srcOrd="0" destOrd="1" presId="urn:microsoft.com/office/officeart/2005/8/layout/list1"/>
    <dgm:cxn modelId="{F4DB7821-2848-41DD-8B94-D7C76D38826F}" srcId="{4E8E7D1A-FC5D-4633-BEFD-3C2F7B1FB93D}" destId="{1FF73BC8-F1A1-4FDE-907A-6C562E1F1EFA}" srcOrd="0" destOrd="0" parTransId="{DC4195AC-4312-4803-B96C-6EEBCB243EA1}" sibTransId="{72F4D378-A02A-4C6E-9695-94D343739FD4}"/>
    <dgm:cxn modelId="{9DBFA321-7A17-40BB-AB13-517F1F5ADAC1}" srcId="{E90C359D-9E3A-4B13-B05A-BE5C48628ADF}" destId="{AA93A9F0-33C5-4F9C-8C57-A290F7973ED6}" srcOrd="0" destOrd="0" parTransId="{7745CEC5-405E-4729-8373-9B6D233CBE0C}" sibTransId="{87892842-5BEE-481D-AEED-686E1BDF1A49}"/>
    <dgm:cxn modelId="{F696E72B-B95C-1043-A61F-5D10A3AB959E}" type="presOf" srcId="{CE3073C6-EB80-4678-9E0B-22E7756F54D3}" destId="{94666C9C-68B3-FB42-A0B3-1B17932AA3B7}" srcOrd="1" destOrd="0" presId="urn:microsoft.com/office/officeart/2005/8/layout/list1"/>
    <dgm:cxn modelId="{553FD333-77EC-634D-8515-AFEFE439C0C2}" type="presOf" srcId="{268C1FB2-DE32-4B54-A77B-FE97F58BA869}" destId="{CB2F2AD3-2EF1-D747-ACBB-48847A869C3A}" srcOrd="0" destOrd="0" presId="urn:microsoft.com/office/officeart/2005/8/layout/list1"/>
    <dgm:cxn modelId="{25D5C946-3B94-489F-BB5F-78696E62B284}" srcId="{268C1FB2-DE32-4B54-A77B-FE97F58BA869}" destId="{E90C359D-9E3A-4B13-B05A-BE5C48628ADF}" srcOrd="3" destOrd="0" parTransId="{81277AE7-15D2-40B5-8DD3-F5FAE5BF837F}" sibTransId="{EEFD5D75-A8B1-48B1-8706-130148789634}"/>
    <dgm:cxn modelId="{F8F0404F-6C15-4DC5-A011-3BABEC93A3DC}" srcId="{49DA427E-B18F-4763-9204-7372A753CE58}" destId="{5EEB313F-903A-43DC-A181-24A1CB9902EB}" srcOrd="1" destOrd="0" parTransId="{1B419C1C-A782-49D8-8B90-30D8C8318E6D}" sibTransId="{89BF13B9-7CE5-476C-BFC1-AFDB28935F99}"/>
    <dgm:cxn modelId="{E12DE054-A925-4A54-9741-26955ED70C57}" srcId="{49DA427E-B18F-4763-9204-7372A753CE58}" destId="{065F45EA-583B-4B51-8C85-1DB0E97DED50}" srcOrd="0" destOrd="0" parTransId="{040DCA8B-6082-4868-A2B1-2F850556887A}" sibTransId="{A01D0F6F-5C7D-4E49-8939-828D928FFCF1}"/>
    <dgm:cxn modelId="{95D55E59-3F5C-4C0B-ABF7-B0963352D6A8}" srcId="{268C1FB2-DE32-4B54-A77B-FE97F58BA869}" destId="{4E8E7D1A-FC5D-4633-BEFD-3C2F7B1FB93D}" srcOrd="0" destOrd="0" parTransId="{DB923147-2E0D-4023-A2A3-D7FC7D1E8173}" sibTransId="{F3966C56-9E13-4983-8581-E8AA30164390}"/>
    <dgm:cxn modelId="{4322B85A-2E9B-4F4B-9D18-AFAFCA5A94F4}" srcId="{CE3073C6-EB80-4678-9E0B-22E7756F54D3}" destId="{7A799D12-63CA-4E8A-8257-BA5343D24DB9}" srcOrd="1" destOrd="0" parTransId="{EF2214CB-6552-4113-8AFE-4D546F1D1429}" sibTransId="{923A3AC2-270E-442B-9780-14F31E533637}"/>
    <dgm:cxn modelId="{29B36D5C-58F2-494B-9B7A-D67F67D55455}" srcId="{CE3073C6-EB80-4678-9E0B-22E7756F54D3}" destId="{D9D1E192-D8D1-4550-9F15-6AE615738E2E}" srcOrd="0" destOrd="0" parTransId="{99ABD551-8CC8-464C-B5C9-FA0221DD71A4}" sibTransId="{3531FA63-FD25-44BD-8AB1-767D64F3A573}"/>
    <dgm:cxn modelId="{DC52775C-D195-5742-A9FD-A71184A6B583}" type="presOf" srcId="{D9D1E192-D8D1-4550-9F15-6AE615738E2E}" destId="{596DBEA3-224A-334D-92B8-E42AB79F57B7}" srcOrd="0" destOrd="0" presId="urn:microsoft.com/office/officeart/2005/8/layout/list1"/>
    <dgm:cxn modelId="{C0A94B64-79D2-AD4D-B56E-BCB716030506}" type="presOf" srcId="{49DA427E-B18F-4763-9204-7372A753CE58}" destId="{5EE88354-E4D3-6446-9B35-E94575474BDB}" srcOrd="1" destOrd="0" presId="urn:microsoft.com/office/officeart/2005/8/layout/list1"/>
    <dgm:cxn modelId="{70164A75-5720-3443-91B3-ABF9A0B7B88F}" type="presOf" srcId="{E90C359D-9E3A-4B13-B05A-BE5C48628ADF}" destId="{320694C7-3896-1F4C-949D-3D3BF3B49285}" srcOrd="1" destOrd="0" presId="urn:microsoft.com/office/officeart/2005/8/layout/list1"/>
    <dgm:cxn modelId="{5234D27A-CA87-EE4F-AB27-940FBC9E2AEA}" type="presOf" srcId="{4E8E7D1A-FC5D-4633-BEFD-3C2F7B1FB93D}" destId="{0FD16A19-8818-8643-98C1-E9552C9EDE7D}" srcOrd="1" destOrd="0" presId="urn:microsoft.com/office/officeart/2005/8/layout/list1"/>
    <dgm:cxn modelId="{C502F18D-7B69-AE45-BA0C-A892CD2210B4}" type="presOf" srcId="{1FF73BC8-F1A1-4FDE-907A-6C562E1F1EFA}" destId="{5E69C9F1-3FF2-4E40-9232-D383FD5CFFB5}" srcOrd="0" destOrd="0" presId="urn:microsoft.com/office/officeart/2005/8/layout/list1"/>
    <dgm:cxn modelId="{2850209A-DF60-43AA-938A-C5A947CA02A8}" srcId="{E90C359D-9E3A-4B13-B05A-BE5C48628ADF}" destId="{FFF1CD56-73D1-4C6D-81FB-85DF0D05DFF4}" srcOrd="1" destOrd="0" parTransId="{BECBF93C-9D15-4C89-811C-4FAC8658536E}" sibTransId="{31A84005-CF80-43EF-8FFE-97546363C1B1}"/>
    <dgm:cxn modelId="{6AC10DAE-A461-0648-A785-2694E7B736FA}" type="presOf" srcId="{CE3073C6-EB80-4678-9E0B-22E7756F54D3}" destId="{E9F1F807-8C40-7344-B71F-1ADE02ECC7F8}" srcOrd="0" destOrd="0" presId="urn:microsoft.com/office/officeart/2005/8/layout/list1"/>
    <dgm:cxn modelId="{429734AE-CE66-E14A-A626-7C26525B0904}" type="presOf" srcId="{E90C359D-9E3A-4B13-B05A-BE5C48628ADF}" destId="{AF5B0288-975E-3146-8EF8-8E1155727AE9}" srcOrd="0" destOrd="0" presId="urn:microsoft.com/office/officeart/2005/8/layout/list1"/>
    <dgm:cxn modelId="{B2CF59AE-210A-B94D-B85F-7C2C35C75FD7}" type="presOf" srcId="{FFF1CD56-73D1-4C6D-81FB-85DF0D05DFF4}" destId="{72FBFC36-977D-2E4C-97A9-185A33A8E1F0}" srcOrd="0" destOrd="1" presId="urn:microsoft.com/office/officeart/2005/8/layout/list1"/>
    <dgm:cxn modelId="{23400EB0-BB28-4BAD-955B-18AF85AF23B4}" srcId="{268C1FB2-DE32-4B54-A77B-FE97F58BA869}" destId="{49DA427E-B18F-4763-9204-7372A753CE58}" srcOrd="1" destOrd="0" parTransId="{355158B4-DB42-40EF-A753-83C3E3CC858D}" sibTransId="{FAE25D72-B05F-4C9A-9EA1-A4ABB08D8A90}"/>
    <dgm:cxn modelId="{64AF3EBF-6ACE-4FDA-B70E-49CDD73CEB78}" srcId="{268C1FB2-DE32-4B54-A77B-FE97F58BA869}" destId="{CE3073C6-EB80-4678-9E0B-22E7756F54D3}" srcOrd="2" destOrd="0" parTransId="{F022F14A-4D4E-4061-8359-893FDBD5B4AB}" sibTransId="{9CA0BD0F-43DC-41F1-BE45-3FA32D93837E}"/>
    <dgm:cxn modelId="{7FAD85C4-5129-3343-BA38-A8978F4E5CDA}" type="presOf" srcId="{49DA427E-B18F-4763-9204-7372A753CE58}" destId="{9BFF3C59-C855-9548-8D9D-BDCC4594C45F}" srcOrd="0" destOrd="0" presId="urn:microsoft.com/office/officeart/2005/8/layout/list1"/>
    <dgm:cxn modelId="{2439D8CE-3D6C-0C4E-A942-51158FC41A83}" type="presOf" srcId="{859A0548-9F30-4011-B659-E6F7AD46C420}" destId="{5E69C9F1-3FF2-4E40-9232-D383FD5CFFB5}" srcOrd="0" destOrd="1" presId="urn:microsoft.com/office/officeart/2005/8/layout/list1"/>
    <dgm:cxn modelId="{B800C1D4-5C7C-4E34-9DD3-8C5FC8DE2EA8}" srcId="{4E8E7D1A-FC5D-4633-BEFD-3C2F7B1FB93D}" destId="{859A0548-9F30-4011-B659-E6F7AD46C420}" srcOrd="1" destOrd="0" parTransId="{1AB8E76C-55F0-4B30-8CED-FFC962F0AC48}" sibTransId="{CEB098EC-E675-4027-8B44-DEBD8B28C1DF}"/>
    <dgm:cxn modelId="{A37D3BDB-4186-EF44-BA43-6467229FE710}" type="presOf" srcId="{4E8E7D1A-FC5D-4633-BEFD-3C2F7B1FB93D}" destId="{610CA47D-88D0-4E47-8DE1-209474A9C162}" srcOrd="0" destOrd="0" presId="urn:microsoft.com/office/officeart/2005/8/layout/list1"/>
    <dgm:cxn modelId="{C8AA8DF7-C44A-224A-A9C2-03DE101465FB}" type="presOf" srcId="{5EEB313F-903A-43DC-A181-24A1CB9902EB}" destId="{53C9EC83-D783-714A-B017-D62501965536}" srcOrd="0" destOrd="1" presId="urn:microsoft.com/office/officeart/2005/8/layout/list1"/>
    <dgm:cxn modelId="{889B040B-2D49-C246-80F7-DF0BE10EAEBE}" type="presParOf" srcId="{CB2F2AD3-2EF1-D747-ACBB-48847A869C3A}" destId="{01897ECE-122D-3349-B041-2593B5085400}" srcOrd="0" destOrd="0" presId="urn:microsoft.com/office/officeart/2005/8/layout/list1"/>
    <dgm:cxn modelId="{F9DF1B17-7F64-B742-B24B-2FA1B3F4D33A}" type="presParOf" srcId="{01897ECE-122D-3349-B041-2593B5085400}" destId="{610CA47D-88D0-4E47-8DE1-209474A9C162}" srcOrd="0" destOrd="0" presId="urn:microsoft.com/office/officeart/2005/8/layout/list1"/>
    <dgm:cxn modelId="{08210BAE-9CC2-B644-861D-5DE4AA2159F9}" type="presParOf" srcId="{01897ECE-122D-3349-B041-2593B5085400}" destId="{0FD16A19-8818-8643-98C1-E9552C9EDE7D}" srcOrd="1" destOrd="0" presId="urn:microsoft.com/office/officeart/2005/8/layout/list1"/>
    <dgm:cxn modelId="{F5C45970-7574-8F4B-8AB6-4571BD5CD6C4}" type="presParOf" srcId="{CB2F2AD3-2EF1-D747-ACBB-48847A869C3A}" destId="{92E3DC40-E35C-B64E-86C0-2AEF1ABB606B}" srcOrd="1" destOrd="0" presId="urn:microsoft.com/office/officeart/2005/8/layout/list1"/>
    <dgm:cxn modelId="{05A42EDE-890D-284D-BA40-81D3664104E7}" type="presParOf" srcId="{CB2F2AD3-2EF1-D747-ACBB-48847A869C3A}" destId="{5E69C9F1-3FF2-4E40-9232-D383FD5CFFB5}" srcOrd="2" destOrd="0" presId="urn:microsoft.com/office/officeart/2005/8/layout/list1"/>
    <dgm:cxn modelId="{6726FD83-B440-5D45-B3C2-59120362E2F9}" type="presParOf" srcId="{CB2F2AD3-2EF1-D747-ACBB-48847A869C3A}" destId="{2F9F77BA-0ADE-204C-B0CA-1D33AB2DE4A9}" srcOrd="3" destOrd="0" presId="urn:microsoft.com/office/officeart/2005/8/layout/list1"/>
    <dgm:cxn modelId="{CE45B629-B05E-544F-9E0D-0B82CF160A8F}" type="presParOf" srcId="{CB2F2AD3-2EF1-D747-ACBB-48847A869C3A}" destId="{FF50EECC-6CD9-F143-A3AA-C6A87928DC42}" srcOrd="4" destOrd="0" presId="urn:microsoft.com/office/officeart/2005/8/layout/list1"/>
    <dgm:cxn modelId="{9D39E43D-1B60-7F48-A5E6-7FB485422498}" type="presParOf" srcId="{FF50EECC-6CD9-F143-A3AA-C6A87928DC42}" destId="{9BFF3C59-C855-9548-8D9D-BDCC4594C45F}" srcOrd="0" destOrd="0" presId="urn:microsoft.com/office/officeart/2005/8/layout/list1"/>
    <dgm:cxn modelId="{E0232A5B-93B8-F34E-A4AB-11F44246F04A}" type="presParOf" srcId="{FF50EECC-6CD9-F143-A3AA-C6A87928DC42}" destId="{5EE88354-E4D3-6446-9B35-E94575474BDB}" srcOrd="1" destOrd="0" presId="urn:microsoft.com/office/officeart/2005/8/layout/list1"/>
    <dgm:cxn modelId="{1F917AA4-7229-7A48-9D95-295735E68C3C}" type="presParOf" srcId="{CB2F2AD3-2EF1-D747-ACBB-48847A869C3A}" destId="{A1CCC1FE-108E-AC41-B80B-A03F99CCC478}" srcOrd="5" destOrd="0" presId="urn:microsoft.com/office/officeart/2005/8/layout/list1"/>
    <dgm:cxn modelId="{34E15DCD-39A1-1547-A68E-A4212E57A86B}" type="presParOf" srcId="{CB2F2AD3-2EF1-D747-ACBB-48847A869C3A}" destId="{53C9EC83-D783-714A-B017-D62501965536}" srcOrd="6" destOrd="0" presId="urn:microsoft.com/office/officeart/2005/8/layout/list1"/>
    <dgm:cxn modelId="{8C323660-4661-654C-9B56-6C0F9ADD7132}" type="presParOf" srcId="{CB2F2AD3-2EF1-D747-ACBB-48847A869C3A}" destId="{B83CDB28-3DD1-0242-85DD-ADF585B449BF}" srcOrd="7" destOrd="0" presId="urn:microsoft.com/office/officeart/2005/8/layout/list1"/>
    <dgm:cxn modelId="{1B1309B4-6A70-B648-84FD-4195D297659C}" type="presParOf" srcId="{CB2F2AD3-2EF1-D747-ACBB-48847A869C3A}" destId="{F4B6E90A-38BD-174B-B94B-DFE96097AA8F}" srcOrd="8" destOrd="0" presId="urn:microsoft.com/office/officeart/2005/8/layout/list1"/>
    <dgm:cxn modelId="{226F43AB-A677-4E4D-826D-E9B4CC4CC42E}" type="presParOf" srcId="{F4B6E90A-38BD-174B-B94B-DFE96097AA8F}" destId="{E9F1F807-8C40-7344-B71F-1ADE02ECC7F8}" srcOrd="0" destOrd="0" presId="urn:microsoft.com/office/officeart/2005/8/layout/list1"/>
    <dgm:cxn modelId="{A2883C41-671C-AB47-B3C5-51C889985AE1}" type="presParOf" srcId="{F4B6E90A-38BD-174B-B94B-DFE96097AA8F}" destId="{94666C9C-68B3-FB42-A0B3-1B17932AA3B7}" srcOrd="1" destOrd="0" presId="urn:microsoft.com/office/officeart/2005/8/layout/list1"/>
    <dgm:cxn modelId="{5F76E550-1794-3C45-BE64-6675FF2F33C8}" type="presParOf" srcId="{CB2F2AD3-2EF1-D747-ACBB-48847A869C3A}" destId="{F50812F0-D0A7-0D4A-84AF-8CA654343A5E}" srcOrd="9" destOrd="0" presId="urn:microsoft.com/office/officeart/2005/8/layout/list1"/>
    <dgm:cxn modelId="{380E1846-1DFF-A444-8A8B-AD4630C49B0B}" type="presParOf" srcId="{CB2F2AD3-2EF1-D747-ACBB-48847A869C3A}" destId="{596DBEA3-224A-334D-92B8-E42AB79F57B7}" srcOrd="10" destOrd="0" presId="urn:microsoft.com/office/officeart/2005/8/layout/list1"/>
    <dgm:cxn modelId="{4918B97E-E011-FB41-9EA5-779707FB81F2}" type="presParOf" srcId="{CB2F2AD3-2EF1-D747-ACBB-48847A869C3A}" destId="{647C8D4A-86B8-6A44-9BC4-A58F6EC2980A}" srcOrd="11" destOrd="0" presId="urn:microsoft.com/office/officeart/2005/8/layout/list1"/>
    <dgm:cxn modelId="{4302906C-8375-BA4D-AA26-186D50403DBF}" type="presParOf" srcId="{CB2F2AD3-2EF1-D747-ACBB-48847A869C3A}" destId="{D406FD6C-0E0A-0846-A997-D8BDCC0E8B9F}" srcOrd="12" destOrd="0" presId="urn:microsoft.com/office/officeart/2005/8/layout/list1"/>
    <dgm:cxn modelId="{F5A86EBA-8443-C348-86E0-E2C51CA0BEAA}" type="presParOf" srcId="{D406FD6C-0E0A-0846-A997-D8BDCC0E8B9F}" destId="{AF5B0288-975E-3146-8EF8-8E1155727AE9}" srcOrd="0" destOrd="0" presId="urn:microsoft.com/office/officeart/2005/8/layout/list1"/>
    <dgm:cxn modelId="{80F9FFB3-676D-7649-A789-6951D22AD24F}" type="presParOf" srcId="{D406FD6C-0E0A-0846-A997-D8BDCC0E8B9F}" destId="{320694C7-3896-1F4C-949D-3D3BF3B49285}" srcOrd="1" destOrd="0" presId="urn:microsoft.com/office/officeart/2005/8/layout/list1"/>
    <dgm:cxn modelId="{9988CE3D-DB76-7A4C-BF95-6F486B551661}" type="presParOf" srcId="{CB2F2AD3-2EF1-D747-ACBB-48847A869C3A}" destId="{63A0DB8D-DCD5-C142-9F00-9B0228E4454D}" srcOrd="13" destOrd="0" presId="urn:microsoft.com/office/officeart/2005/8/layout/list1"/>
    <dgm:cxn modelId="{4A646E73-5E79-7549-8B47-CF4DED2999A2}" type="presParOf" srcId="{CB2F2AD3-2EF1-D747-ACBB-48847A869C3A}" destId="{72FBFC36-977D-2E4C-97A9-185A33A8E1F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E2C9BC-B12B-45CB-AB97-F90243F1F68F}"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9B50198E-FEA2-4306-BE77-89A315CBDCC6}">
      <dgm:prSet/>
      <dgm:spPr/>
      <dgm:t>
        <a:bodyPr/>
        <a:lstStyle/>
        <a:p>
          <a:r>
            <a:rPr lang="en-GB" b="1" i="0"/>
            <a:t>Strengths</a:t>
          </a:r>
          <a:r>
            <a:rPr lang="en-GB" b="0" i="0"/>
            <a:t>:</a:t>
          </a:r>
          <a:endParaRPr lang="en-US"/>
        </a:p>
      </dgm:t>
    </dgm:pt>
    <dgm:pt modelId="{5E4AC7B6-18EE-43DA-81A3-2076F34CE8FA}" type="parTrans" cxnId="{CE536D8C-975A-4CEC-840F-2E415CF6375C}">
      <dgm:prSet/>
      <dgm:spPr/>
      <dgm:t>
        <a:bodyPr/>
        <a:lstStyle/>
        <a:p>
          <a:endParaRPr lang="en-US"/>
        </a:p>
      </dgm:t>
    </dgm:pt>
    <dgm:pt modelId="{DFF83B7B-C5DE-49DD-AADB-9BFF5FEFCA5A}" type="sibTrans" cxnId="{CE536D8C-975A-4CEC-840F-2E415CF6375C}">
      <dgm:prSet/>
      <dgm:spPr/>
      <dgm:t>
        <a:bodyPr/>
        <a:lstStyle/>
        <a:p>
          <a:endParaRPr lang="en-US"/>
        </a:p>
      </dgm:t>
    </dgm:pt>
    <dgm:pt modelId="{93454110-DBFA-4B57-BE41-D79FAC4487F0}">
      <dgm:prSet/>
      <dgm:spPr/>
      <dgm:t>
        <a:bodyPr/>
        <a:lstStyle/>
        <a:p>
          <a:r>
            <a:rPr lang="en-GB" b="0" i="0"/>
            <a:t>Comprehensive mixed-methods approach</a:t>
          </a:r>
          <a:endParaRPr lang="en-US"/>
        </a:p>
      </dgm:t>
    </dgm:pt>
    <dgm:pt modelId="{B1442AD7-6D15-4179-8939-F242BC879EFA}" type="parTrans" cxnId="{55FDADB4-403A-405C-AB39-640D87E6E80E}">
      <dgm:prSet/>
      <dgm:spPr/>
      <dgm:t>
        <a:bodyPr/>
        <a:lstStyle/>
        <a:p>
          <a:endParaRPr lang="en-US"/>
        </a:p>
      </dgm:t>
    </dgm:pt>
    <dgm:pt modelId="{69C4A91D-532B-4A7C-98BE-DA42DEA2002E}" type="sibTrans" cxnId="{55FDADB4-403A-405C-AB39-640D87E6E80E}">
      <dgm:prSet/>
      <dgm:spPr/>
      <dgm:t>
        <a:bodyPr/>
        <a:lstStyle/>
        <a:p>
          <a:endParaRPr lang="en-US"/>
        </a:p>
      </dgm:t>
    </dgm:pt>
    <dgm:pt modelId="{459A44D4-1620-4096-9EE6-54815D1E15F4}">
      <dgm:prSet/>
      <dgm:spPr/>
      <dgm:t>
        <a:bodyPr/>
        <a:lstStyle/>
        <a:p>
          <a:r>
            <a:rPr lang="en-GB" b="0" i="0"/>
            <a:t>In-depth analysis of LLMs' impact</a:t>
          </a:r>
          <a:endParaRPr lang="en-US"/>
        </a:p>
      </dgm:t>
    </dgm:pt>
    <dgm:pt modelId="{95415B87-0EE6-412D-AE9A-700EE65EC67E}" type="parTrans" cxnId="{E2211739-C788-4FE6-84FD-4922B0EF1F03}">
      <dgm:prSet/>
      <dgm:spPr/>
      <dgm:t>
        <a:bodyPr/>
        <a:lstStyle/>
        <a:p>
          <a:endParaRPr lang="en-US"/>
        </a:p>
      </dgm:t>
    </dgm:pt>
    <dgm:pt modelId="{06938583-8E8F-43CC-A092-C4F617284B35}" type="sibTrans" cxnId="{E2211739-C788-4FE6-84FD-4922B0EF1F03}">
      <dgm:prSet/>
      <dgm:spPr/>
      <dgm:t>
        <a:bodyPr/>
        <a:lstStyle/>
        <a:p>
          <a:endParaRPr lang="en-US"/>
        </a:p>
      </dgm:t>
    </dgm:pt>
    <dgm:pt modelId="{62E170F7-E5D3-455A-900C-A431FAC1D70E}">
      <dgm:prSet/>
      <dgm:spPr/>
      <dgm:t>
        <a:bodyPr/>
        <a:lstStyle/>
        <a:p>
          <a:r>
            <a:rPr lang="en-GB" b="0" i="0"/>
            <a:t>Practical application through prototype development</a:t>
          </a:r>
          <a:endParaRPr lang="en-US"/>
        </a:p>
      </dgm:t>
    </dgm:pt>
    <dgm:pt modelId="{2463D735-1F77-4F8D-9900-7103C7A4B316}" type="parTrans" cxnId="{8E5679D2-B535-4286-9F2C-E163A44FF233}">
      <dgm:prSet/>
      <dgm:spPr/>
      <dgm:t>
        <a:bodyPr/>
        <a:lstStyle/>
        <a:p>
          <a:endParaRPr lang="en-US"/>
        </a:p>
      </dgm:t>
    </dgm:pt>
    <dgm:pt modelId="{20BF50A9-3331-4693-AB43-4FD473497B15}" type="sibTrans" cxnId="{8E5679D2-B535-4286-9F2C-E163A44FF233}">
      <dgm:prSet/>
      <dgm:spPr/>
      <dgm:t>
        <a:bodyPr/>
        <a:lstStyle/>
        <a:p>
          <a:endParaRPr lang="en-US"/>
        </a:p>
      </dgm:t>
    </dgm:pt>
    <dgm:pt modelId="{D255938D-AD88-4297-AC73-0B5D459E2C68}">
      <dgm:prSet/>
      <dgm:spPr/>
      <dgm:t>
        <a:bodyPr/>
        <a:lstStyle/>
        <a:p>
          <a:r>
            <a:rPr lang="en-GB" b="1" i="0"/>
            <a:t>Limitations</a:t>
          </a:r>
          <a:r>
            <a:rPr lang="en-GB" b="0" i="0"/>
            <a:t>:</a:t>
          </a:r>
          <a:endParaRPr lang="en-US"/>
        </a:p>
      </dgm:t>
    </dgm:pt>
    <dgm:pt modelId="{87C0D467-A05C-4108-93C4-2B0A21F3C8D6}" type="parTrans" cxnId="{4E9912F1-2FE8-4ECB-B2D6-3277BE14D85C}">
      <dgm:prSet/>
      <dgm:spPr/>
      <dgm:t>
        <a:bodyPr/>
        <a:lstStyle/>
        <a:p>
          <a:endParaRPr lang="en-US"/>
        </a:p>
      </dgm:t>
    </dgm:pt>
    <dgm:pt modelId="{26527872-3685-4705-9275-CE0B5A4D4584}" type="sibTrans" cxnId="{4E9912F1-2FE8-4ECB-B2D6-3277BE14D85C}">
      <dgm:prSet/>
      <dgm:spPr/>
      <dgm:t>
        <a:bodyPr/>
        <a:lstStyle/>
        <a:p>
          <a:endParaRPr lang="en-US"/>
        </a:p>
      </dgm:t>
    </dgm:pt>
    <dgm:pt modelId="{3D50AF80-DBCB-4E43-8133-0C86B49A7B58}">
      <dgm:prSet/>
      <dgm:spPr/>
      <dgm:t>
        <a:bodyPr/>
        <a:lstStyle/>
        <a:p>
          <a:r>
            <a:rPr lang="en-GB" b="0" i="0"/>
            <a:t>Potential for rapid technological changes</a:t>
          </a:r>
          <a:endParaRPr lang="en-US"/>
        </a:p>
      </dgm:t>
    </dgm:pt>
    <dgm:pt modelId="{ADC17542-B885-4440-9199-2F35F16A967E}" type="parTrans" cxnId="{402ECF38-4359-4AF8-ABF2-55B74D9B4484}">
      <dgm:prSet/>
      <dgm:spPr/>
      <dgm:t>
        <a:bodyPr/>
        <a:lstStyle/>
        <a:p>
          <a:endParaRPr lang="en-US"/>
        </a:p>
      </dgm:t>
    </dgm:pt>
    <dgm:pt modelId="{79AB5F7A-FE31-4406-8412-0B6819313CE7}" type="sibTrans" cxnId="{402ECF38-4359-4AF8-ABF2-55B74D9B4484}">
      <dgm:prSet/>
      <dgm:spPr/>
      <dgm:t>
        <a:bodyPr/>
        <a:lstStyle/>
        <a:p>
          <a:endParaRPr lang="en-US"/>
        </a:p>
      </dgm:t>
    </dgm:pt>
    <dgm:pt modelId="{2905A577-B1BC-465A-BD60-35345D425F52}">
      <dgm:prSet/>
      <dgm:spPr/>
      <dgm:t>
        <a:bodyPr/>
        <a:lstStyle/>
        <a:p>
          <a:r>
            <a:rPr lang="en-GB" b="0" i="0"/>
            <a:t>Generalizability of findings across different healthcare settings</a:t>
          </a:r>
          <a:endParaRPr lang="en-US"/>
        </a:p>
      </dgm:t>
    </dgm:pt>
    <dgm:pt modelId="{D2CA10DB-7597-41D2-BB1E-97A6E9335B7A}" type="parTrans" cxnId="{6C5CAAD4-9066-429A-9D4A-8174C77389CE}">
      <dgm:prSet/>
      <dgm:spPr/>
      <dgm:t>
        <a:bodyPr/>
        <a:lstStyle/>
        <a:p>
          <a:endParaRPr lang="en-US"/>
        </a:p>
      </dgm:t>
    </dgm:pt>
    <dgm:pt modelId="{73A0F7F5-5F0D-4F35-80DE-9CCD72E2D297}" type="sibTrans" cxnId="{6C5CAAD4-9066-429A-9D4A-8174C77389CE}">
      <dgm:prSet/>
      <dgm:spPr/>
      <dgm:t>
        <a:bodyPr/>
        <a:lstStyle/>
        <a:p>
          <a:endParaRPr lang="en-US"/>
        </a:p>
      </dgm:t>
    </dgm:pt>
    <dgm:pt modelId="{1AE276F0-89E3-4D11-8A5E-E89E546A73A3}">
      <dgm:prSet/>
      <dgm:spPr/>
      <dgm:t>
        <a:bodyPr/>
        <a:lstStyle/>
        <a:p>
          <a:r>
            <a:rPr lang="en-GB" b="0" i="0"/>
            <a:t>Limited sample size in surveys and case studies</a:t>
          </a:r>
          <a:endParaRPr lang="en-US"/>
        </a:p>
      </dgm:t>
    </dgm:pt>
    <dgm:pt modelId="{56004449-50F2-4AA4-AC90-247B8F8422F8}" type="parTrans" cxnId="{1A93B1C9-A5DD-4125-8A02-E2EE88B2B8C1}">
      <dgm:prSet/>
      <dgm:spPr/>
      <dgm:t>
        <a:bodyPr/>
        <a:lstStyle/>
        <a:p>
          <a:endParaRPr lang="en-US"/>
        </a:p>
      </dgm:t>
    </dgm:pt>
    <dgm:pt modelId="{BC0350B8-53B4-4A66-8F1A-73EFDC7F2EE2}" type="sibTrans" cxnId="{1A93B1C9-A5DD-4125-8A02-E2EE88B2B8C1}">
      <dgm:prSet/>
      <dgm:spPr/>
      <dgm:t>
        <a:bodyPr/>
        <a:lstStyle/>
        <a:p>
          <a:endParaRPr lang="en-US"/>
        </a:p>
      </dgm:t>
    </dgm:pt>
    <dgm:pt modelId="{6B85EA25-7273-4BCD-8BD0-2AAD8F0B1337}">
      <dgm:prSet/>
      <dgm:spPr/>
      <dgm:t>
        <a:bodyPr/>
        <a:lstStyle/>
        <a:p>
          <a:r>
            <a:rPr lang="en-GB" b="1" i="0"/>
            <a:t>Challenges</a:t>
          </a:r>
          <a:r>
            <a:rPr lang="en-GB" b="0" i="0"/>
            <a:t>:</a:t>
          </a:r>
          <a:endParaRPr lang="en-US"/>
        </a:p>
      </dgm:t>
    </dgm:pt>
    <dgm:pt modelId="{9D91F9C1-867D-4B36-91B1-1A6DF092A98D}" type="parTrans" cxnId="{C0CE9478-7372-4AA0-9D02-7B9A0D148460}">
      <dgm:prSet/>
      <dgm:spPr/>
      <dgm:t>
        <a:bodyPr/>
        <a:lstStyle/>
        <a:p>
          <a:endParaRPr lang="en-US"/>
        </a:p>
      </dgm:t>
    </dgm:pt>
    <dgm:pt modelId="{ACA63ADA-3B40-41C1-A7C8-0D3DC04A7684}" type="sibTrans" cxnId="{C0CE9478-7372-4AA0-9D02-7B9A0D148460}">
      <dgm:prSet/>
      <dgm:spPr/>
      <dgm:t>
        <a:bodyPr/>
        <a:lstStyle/>
        <a:p>
          <a:endParaRPr lang="en-US"/>
        </a:p>
      </dgm:t>
    </dgm:pt>
    <dgm:pt modelId="{5F0E0045-4696-4D86-8ABA-98251E8EF5B8}">
      <dgm:prSet/>
      <dgm:spPr/>
      <dgm:t>
        <a:bodyPr/>
        <a:lstStyle/>
        <a:p>
          <a:r>
            <a:rPr lang="en-GB" b="0" i="0"/>
            <a:t>Ethical and regulatory compliance</a:t>
          </a:r>
          <a:endParaRPr lang="en-US"/>
        </a:p>
      </dgm:t>
    </dgm:pt>
    <dgm:pt modelId="{8C8AD627-85CB-443F-A49E-443AEE95DC45}" type="parTrans" cxnId="{580E6D35-715B-4B48-8070-D1D04CC26FE6}">
      <dgm:prSet/>
      <dgm:spPr/>
      <dgm:t>
        <a:bodyPr/>
        <a:lstStyle/>
        <a:p>
          <a:endParaRPr lang="en-US"/>
        </a:p>
      </dgm:t>
    </dgm:pt>
    <dgm:pt modelId="{940DB855-A0E4-4083-9F50-B781ED76F98F}" type="sibTrans" cxnId="{580E6D35-715B-4B48-8070-D1D04CC26FE6}">
      <dgm:prSet/>
      <dgm:spPr/>
      <dgm:t>
        <a:bodyPr/>
        <a:lstStyle/>
        <a:p>
          <a:endParaRPr lang="en-US"/>
        </a:p>
      </dgm:t>
    </dgm:pt>
    <dgm:pt modelId="{120215B4-CB3E-400B-96C4-283736174C9D}">
      <dgm:prSet/>
      <dgm:spPr/>
      <dgm:t>
        <a:bodyPr/>
        <a:lstStyle/>
        <a:p>
          <a:r>
            <a:rPr lang="en-GB" b="0" i="0"/>
            <a:t>Integration with existing systems</a:t>
          </a:r>
          <a:endParaRPr lang="en-US"/>
        </a:p>
      </dgm:t>
    </dgm:pt>
    <dgm:pt modelId="{5ACCEE96-8DA3-4C8E-B71F-6B6706EE5A97}" type="parTrans" cxnId="{F8649D76-78C0-4246-BFE3-12C586DB4B47}">
      <dgm:prSet/>
      <dgm:spPr/>
      <dgm:t>
        <a:bodyPr/>
        <a:lstStyle/>
        <a:p>
          <a:endParaRPr lang="en-US"/>
        </a:p>
      </dgm:t>
    </dgm:pt>
    <dgm:pt modelId="{071293AD-6BCD-4093-AF04-EAA76A16ED69}" type="sibTrans" cxnId="{F8649D76-78C0-4246-BFE3-12C586DB4B47}">
      <dgm:prSet/>
      <dgm:spPr/>
      <dgm:t>
        <a:bodyPr/>
        <a:lstStyle/>
        <a:p>
          <a:endParaRPr lang="en-US"/>
        </a:p>
      </dgm:t>
    </dgm:pt>
    <dgm:pt modelId="{1CE610AD-D359-48E6-B775-FA0738DFC64C}">
      <dgm:prSet/>
      <dgm:spPr/>
      <dgm:t>
        <a:bodyPr/>
        <a:lstStyle/>
        <a:p>
          <a:r>
            <a:rPr lang="en-GB" b="0" i="0"/>
            <a:t>Addressing data privacy concerns</a:t>
          </a:r>
          <a:endParaRPr lang="en-US"/>
        </a:p>
      </dgm:t>
    </dgm:pt>
    <dgm:pt modelId="{6836BD26-DC6E-4762-92AD-0B9002EBC9DE}" type="parTrans" cxnId="{9D71BA52-BE8A-4745-B281-61D627A05885}">
      <dgm:prSet/>
      <dgm:spPr/>
      <dgm:t>
        <a:bodyPr/>
        <a:lstStyle/>
        <a:p>
          <a:endParaRPr lang="en-US"/>
        </a:p>
      </dgm:t>
    </dgm:pt>
    <dgm:pt modelId="{12029DAB-47D5-4A20-A6D9-B653D7E55F38}" type="sibTrans" cxnId="{9D71BA52-BE8A-4745-B281-61D627A05885}">
      <dgm:prSet/>
      <dgm:spPr/>
      <dgm:t>
        <a:bodyPr/>
        <a:lstStyle/>
        <a:p>
          <a:endParaRPr lang="en-US"/>
        </a:p>
      </dgm:t>
    </dgm:pt>
    <dgm:pt modelId="{D663BA3F-143B-4AA1-8F10-98CFBCF0F8D5}">
      <dgm:prSet/>
      <dgm:spPr/>
      <dgm:t>
        <a:bodyPr/>
        <a:lstStyle/>
        <a:p>
          <a:r>
            <a:rPr lang="en-GB" b="1" i="0"/>
            <a:t>Future Research</a:t>
          </a:r>
          <a:r>
            <a:rPr lang="en-GB" b="0" i="0"/>
            <a:t>:</a:t>
          </a:r>
          <a:endParaRPr lang="en-US"/>
        </a:p>
      </dgm:t>
    </dgm:pt>
    <dgm:pt modelId="{B9730C48-D547-4D3F-A4E2-1E4C6C6D33FC}" type="parTrans" cxnId="{4AF1F65B-E7B7-4309-8351-5A92F881EBDE}">
      <dgm:prSet/>
      <dgm:spPr/>
      <dgm:t>
        <a:bodyPr/>
        <a:lstStyle/>
        <a:p>
          <a:endParaRPr lang="en-US"/>
        </a:p>
      </dgm:t>
    </dgm:pt>
    <dgm:pt modelId="{E2EED829-9CE9-4D12-8D64-46C8C64EAEDF}" type="sibTrans" cxnId="{4AF1F65B-E7B7-4309-8351-5A92F881EBDE}">
      <dgm:prSet/>
      <dgm:spPr/>
      <dgm:t>
        <a:bodyPr/>
        <a:lstStyle/>
        <a:p>
          <a:endParaRPr lang="en-US"/>
        </a:p>
      </dgm:t>
    </dgm:pt>
    <dgm:pt modelId="{FA38DD6E-65C5-479B-9C31-69B0D5EDA787}">
      <dgm:prSet/>
      <dgm:spPr/>
      <dgm:t>
        <a:bodyPr/>
        <a:lstStyle/>
        <a:p>
          <a:r>
            <a:rPr lang="en-GB" b="0" i="0"/>
            <a:t>Ongoing updates to research methodology</a:t>
          </a:r>
          <a:endParaRPr lang="en-US"/>
        </a:p>
      </dgm:t>
    </dgm:pt>
    <dgm:pt modelId="{F34808CC-175B-4B27-BFA1-16C833B16E08}" type="parTrans" cxnId="{0F6D5F10-000F-4302-904B-5C14AA4C2D44}">
      <dgm:prSet/>
      <dgm:spPr/>
      <dgm:t>
        <a:bodyPr/>
        <a:lstStyle/>
        <a:p>
          <a:endParaRPr lang="en-US"/>
        </a:p>
      </dgm:t>
    </dgm:pt>
    <dgm:pt modelId="{98AE715E-A3EA-4ACF-9CB7-B10CA987FD83}" type="sibTrans" cxnId="{0F6D5F10-000F-4302-904B-5C14AA4C2D44}">
      <dgm:prSet/>
      <dgm:spPr/>
      <dgm:t>
        <a:bodyPr/>
        <a:lstStyle/>
        <a:p>
          <a:endParaRPr lang="en-US"/>
        </a:p>
      </dgm:t>
    </dgm:pt>
    <dgm:pt modelId="{DB0BAEEA-8D3A-46FA-B240-812DF7B44973}">
      <dgm:prSet/>
      <dgm:spPr/>
      <dgm:t>
        <a:bodyPr/>
        <a:lstStyle/>
        <a:p>
          <a:r>
            <a:rPr lang="en-GB" b="0" i="0"/>
            <a:t>Long-term impact assessment of LLMs</a:t>
          </a:r>
          <a:endParaRPr lang="en-US"/>
        </a:p>
      </dgm:t>
    </dgm:pt>
    <dgm:pt modelId="{21FAFBDE-23F1-4D00-91B5-152E09587E24}" type="parTrans" cxnId="{7E67131E-37E9-4CDD-89A7-454E45757768}">
      <dgm:prSet/>
      <dgm:spPr/>
      <dgm:t>
        <a:bodyPr/>
        <a:lstStyle/>
        <a:p>
          <a:endParaRPr lang="en-US"/>
        </a:p>
      </dgm:t>
    </dgm:pt>
    <dgm:pt modelId="{F04BF92D-2D8E-4653-93BE-90BB5EB49F9D}" type="sibTrans" cxnId="{7E67131E-37E9-4CDD-89A7-454E45757768}">
      <dgm:prSet/>
      <dgm:spPr/>
      <dgm:t>
        <a:bodyPr/>
        <a:lstStyle/>
        <a:p>
          <a:endParaRPr lang="en-US"/>
        </a:p>
      </dgm:t>
    </dgm:pt>
    <dgm:pt modelId="{70B62ACC-07F1-4A05-877B-05E430DCD205}">
      <dgm:prSet/>
      <dgm:spPr/>
      <dgm:t>
        <a:bodyPr/>
        <a:lstStyle/>
        <a:p>
          <a:r>
            <a:rPr lang="en-GB" b="0" i="0"/>
            <a:t>Expansion of sample size and scope</a:t>
          </a:r>
          <a:endParaRPr lang="en-US"/>
        </a:p>
      </dgm:t>
    </dgm:pt>
    <dgm:pt modelId="{B9B8FE46-16DE-4DB9-8AE6-96CEC65E10F4}" type="parTrans" cxnId="{917CF0D3-B725-44E3-91E3-82BB01D17866}">
      <dgm:prSet/>
      <dgm:spPr/>
      <dgm:t>
        <a:bodyPr/>
        <a:lstStyle/>
        <a:p>
          <a:endParaRPr lang="en-US"/>
        </a:p>
      </dgm:t>
    </dgm:pt>
    <dgm:pt modelId="{8E35AB3D-30FB-4992-B1C3-D8FCF7A44645}" type="sibTrans" cxnId="{917CF0D3-B725-44E3-91E3-82BB01D17866}">
      <dgm:prSet/>
      <dgm:spPr/>
      <dgm:t>
        <a:bodyPr/>
        <a:lstStyle/>
        <a:p>
          <a:endParaRPr lang="en-US"/>
        </a:p>
      </dgm:t>
    </dgm:pt>
    <dgm:pt modelId="{FD504E40-ADD5-D14D-9829-4BB3874267B8}" type="pres">
      <dgm:prSet presAssocID="{93E2C9BC-B12B-45CB-AB97-F90243F1F68F}" presName="linear" presStyleCnt="0">
        <dgm:presLayoutVars>
          <dgm:dir/>
          <dgm:animLvl val="lvl"/>
          <dgm:resizeHandles val="exact"/>
        </dgm:presLayoutVars>
      </dgm:prSet>
      <dgm:spPr/>
    </dgm:pt>
    <dgm:pt modelId="{665D02BB-6720-FB4D-B6CA-335D8F0386C3}" type="pres">
      <dgm:prSet presAssocID="{9B50198E-FEA2-4306-BE77-89A315CBDCC6}" presName="parentLin" presStyleCnt="0"/>
      <dgm:spPr/>
    </dgm:pt>
    <dgm:pt modelId="{84E5EC1A-62A5-B142-A82A-1CC346E9C7EE}" type="pres">
      <dgm:prSet presAssocID="{9B50198E-FEA2-4306-BE77-89A315CBDCC6}" presName="parentLeftMargin" presStyleLbl="node1" presStyleIdx="0" presStyleCnt="4"/>
      <dgm:spPr/>
    </dgm:pt>
    <dgm:pt modelId="{566C6337-545F-3D48-8CCE-A2A6BBC9BD1C}" type="pres">
      <dgm:prSet presAssocID="{9B50198E-FEA2-4306-BE77-89A315CBDCC6}" presName="parentText" presStyleLbl="node1" presStyleIdx="0" presStyleCnt="4">
        <dgm:presLayoutVars>
          <dgm:chMax val="0"/>
          <dgm:bulletEnabled val="1"/>
        </dgm:presLayoutVars>
      </dgm:prSet>
      <dgm:spPr/>
    </dgm:pt>
    <dgm:pt modelId="{E0113A19-133A-6945-B3AA-C72F7FEE1E8A}" type="pres">
      <dgm:prSet presAssocID="{9B50198E-FEA2-4306-BE77-89A315CBDCC6}" presName="negativeSpace" presStyleCnt="0"/>
      <dgm:spPr/>
    </dgm:pt>
    <dgm:pt modelId="{86D4BB7B-A828-CD41-BE96-8D98BEC3F73B}" type="pres">
      <dgm:prSet presAssocID="{9B50198E-FEA2-4306-BE77-89A315CBDCC6}" presName="childText" presStyleLbl="conFgAcc1" presStyleIdx="0" presStyleCnt="4">
        <dgm:presLayoutVars>
          <dgm:bulletEnabled val="1"/>
        </dgm:presLayoutVars>
      </dgm:prSet>
      <dgm:spPr/>
    </dgm:pt>
    <dgm:pt modelId="{A79853DA-0F54-714E-BDEB-8423E4692B63}" type="pres">
      <dgm:prSet presAssocID="{DFF83B7B-C5DE-49DD-AADB-9BFF5FEFCA5A}" presName="spaceBetweenRectangles" presStyleCnt="0"/>
      <dgm:spPr/>
    </dgm:pt>
    <dgm:pt modelId="{E8754C5C-8F29-1A49-AE2D-5C027B388582}" type="pres">
      <dgm:prSet presAssocID="{D255938D-AD88-4297-AC73-0B5D459E2C68}" presName="parentLin" presStyleCnt="0"/>
      <dgm:spPr/>
    </dgm:pt>
    <dgm:pt modelId="{FCBE6B7F-BAD2-7E47-B5F1-D78C0C2DB52A}" type="pres">
      <dgm:prSet presAssocID="{D255938D-AD88-4297-AC73-0B5D459E2C68}" presName="parentLeftMargin" presStyleLbl="node1" presStyleIdx="0" presStyleCnt="4"/>
      <dgm:spPr/>
    </dgm:pt>
    <dgm:pt modelId="{FC39B053-4024-FE4D-BB45-765926CA7262}" type="pres">
      <dgm:prSet presAssocID="{D255938D-AD88-4297-AC73-0B5D459E2C68}" presName="parentText" presStyleLbl="node1" presStyleIdx="1" presStyleCnt="4">
        <dgm:presLayoutVars>
          <dgm:chMax val="0"/>
          <dgm:bulletEnabled val="1"/>
        </dgm:presLayoutVars>
      </dgm:prSet>
      <dgm:spPr/>
    </dgm:pt>
    <dgm:pt modelId="{B1203999-AD13-5D42-A09C-9958E97A58FF}" type="pres">
      <dgm:prSet presAssocID="{D255938D-AD88-4297-AC73-0B5D459E2C68}" presName="negativeSpace" presStyleCnt="0"/>
      <dgm:spPr/>
    </dgm:pt>
    <dgm:pt modelId="{3C09F2A7-235C-9148-8B16-45E91E812A8B}" type="pres">
      <dgm:prSet presAssocID="{D255938D-AD88-4297-AC73-0B5D459E2C68}" presName="childText" presStyleLbl="conFgAcc1" presStyleIdx="1" presStyleCnt="4">
        <dgm:presLayoutVars>
          <dgm:bulletEnabled val="1"/>
        </dgm:presLayoutVars>
      </dgm:prSet>
      <dgm:spPr/>
    </dgm:pt>
    <dgm:pt modelId="{279D1713-2854-D446-A833-38AD3C58BE2D}" type="pres">
      <dgm:prSet presAssocID="{26527872-3685-4705-9275-CE0B5A4D4584}" presName="spaceBetweenRectangles" presStyleCnt="0"/>
      <dgm:spPr/>
    </dgm:pt>
    <dgm:pt modelId="{90B58C9D-44E2-0F42-B80B-B7E27E3B7C91}" type="pres">
      <dgm:prSet presAssocID="{6B85EA25-7273-4BCD-8BD0-2AAD8F0B1337}" presName="parentLin" presStyleCnt="0"/>
      <dgm:spPr/>
    </dgm:pt>
    <dgm:pt modelId="{E6FD62DD-A620-E541-A0AE-32DC8BCD37F5}" type="pres">
      <dgm:prSet presAssocID="{6B85EA25-7273-4BCD-8BD0-2AAD8F0B1337}" presName="parentLeftMargin" presStyleLbl="node1" presStyleIdx="1" presStyleCnt="4"/>
      <dgm:spPr/>
    </dgm:pt>
    <dgm:pt modelId="{71E9E41A-CD4D-8D4B-9A89-794E782C200C}" type="pres">
      <dgm:prSet presAssocID="{6B85EA25-7273-4BCD-8BD0-2AAD8F0B1337}" presName="parentText" presStyleLbl="node1" presStyleIdx="2" presStyleCnt="4">
        <dgm:presLayoutVars>
          <dgm:chMax val="0"/>
          <dgm:bulletEnabled val="1"/>
        </dgm:presLayoutVars>
      </dgm:prSet>
      <dgm:spPr/>
    </dgm:pt>
    <dgm:pt modelId="{C10DA983-0E1C-A248-AA8F-2AB37D181463}" type="pres">
      <dgm:prSet presAssocID="{6B85EA25-7273-4BCD-8BD0-2AAD8F0B1337}" presName="negativeSpace" presStyleCnt="0"/>
      <dgm:spPr/>
    </dgm:pt>
    <dgm:pt modelId="{6DAD8C5B-8EE8-154F-AA67-D7BA3B0B1B5A}" type="pres">
      <dgm:prSet presAssocID="{6B85EA25-7273-4BCD-8BD0-2AAD8F0B1337}" presName="childText" presStyleLbl="conFgAcc1" presStyleIdx="2" presStyleCnt="4">
        <dgm:presLayoutVars>
          <dgm:bulletEnabled val="1"/>
        </dgm:presLayoutVars>
      </dgm:prSet>
      <dgm:spPr/>
    </dgm:pt>
    <dgm:pt modelId="{A7DEE41E-3A43-6749-8FFF-5D7541A1027A}" type="pres">
      <dgm:prSet presAssocID="{ACA63ADA-3B40-41C1-A7C8-0D3DC04A7684}" presName="spaceBetweenRectangles" presStyleCnt="0"/>
      <dgm:spPr/>
    </dgm:pt>
    <dgm:pt modelId="{0D36E2ED-1D45-5641-A27B-4FB3652A4EA3}" type="pres">
      <dgm:prSet presAssocID="{D663BA3F-143B-4AA1-8F10-98CFBCF0F8D5}" presName="parentLin" presStyleCnt="0"/>
      <dgm:spPr/>
    </dgm:pt>
    <dgm:pt modelId="{78A87E89-E696-E34C-8F18-2E2D25C24443}" type="pres">
      <dgm:prSet presAssocID="{D663BA3F-143B-4AA1-8F10-98CFBCF0F8D5}" presName="parentLeftMargin" presStyleLbl="node1" presStyleIdx="2" presStyleCnt="4"/>
      <dgm:spPr/>
    </dgm:pt>
    <dgm:pt modelId="{8ECBAAC6-7CD3-DD42-AC38-1EEB823D108F}" type="pres">
      <dgm:prSet presAssocID="{D663BA3F-143B-4AA1-8F10-98CFBCF0F8D5}" presName="parentText" presStyleLbl="node1" presStyleIdx="3" presStyleCnt="4">
        <dgm:presLayoutVars>
          <dgm:chMax val="0"/>
          <dgm:bulletEnabled val="1"/>
        </dgm:presLayoutVars>
      </dgm:prSet>
      <dgm:spPr/>
    </dgm:pt>
    <dgm:pt modelId="{99AA9C88-FB6F-3447-9759-8722B12DBC0C}" type="pres">
      <dgm:prSet presAssocID="{D663BA3F-143B-4AA1-8F10-98CFBCF0F8D5}" presName="negativeSpace" presStyleCnt="0"/>
      <dgm:spPr/>
    </dgm:pt>
    <dgm:pt modelId="{C62CD4DD-824A-8348-8BC7-07F42375F15C}" type="pres">
      <dgm:prSet presAssocID="{D663BA3F-143B-4AA1-8F10-98CFBCF0F8D5}" presName="childText" presStyleLbl="conFgAcc1" presStyleIdx="3" presStyleCnt="4">
        <dgm:presLayoutVars>
          <dgm:bulletEnabled val="1"/>
        </dgm:presLayoutVars>
      </dgm:prSet>
      <dgm:spPr/>
    </dgm:pt>
  </dgm:ptLst>
  <dgm:cxnLst>
    <dgm:cxn modelId="{F8C6100B-086D-034D-AEAF-DA28F2D974AF}" type="presOf" srcId="{459A44D4-1620-4096-9EE6-54815D1E15F4}" destId="{86D4BB7B-A828-CD41-BE96-8D98BEC3F73B}" srcOrd="0" destOrd="1" presId="urn:microsoft.com/office/officeart/2005/8/layout/list1"/>
    <dgm:cxn modelId="{5BC5A90F-329C-BC4C-9449-DD150B0E7690}" type="presOf" srcId="{93E2C9BC-B12B-45CB-AB97-F90243F1F68F}" destId="{FD504E40-ADD5-D14D-9829-4BB3874267B8}" srcOrd="0" destOrd="0" presId="urn:microsoft.com/office/officeart/2005/8/layout/list1"/>
    <dgm:cxn modelId="{0F6D5F10-000F-4302-904B-5C14AA4C2D44}" srcId="{D663BA3F-143B-4AA1-8F10-98CFBCF0F8D5}" destId="{FA38DD6E-65C5-479B-9C31-69B0D5EDA787}" srcOrd="0" destOrd="0" parTransId="{F34808CC-175B-4B27-BFA1-16C833B16E08}" sibTransId="{98AE715E-A3EA-4ACF-9CB7-B10CA987FD83}"/>
    <dgm:cxn modelId="{44CDDC17-87EC-D64A-ACEF-FFD03194FD5D}" type="presOf" srcId="{D255938D-AD88-4297-AC73-0B5D459E2C68}" destId="{FCBE6B7F-BAD2-7E47-B5F1-D78C0C2DB52A}" srcOrd="0" destOrd="0" presId="urn:microsoft.com/office/officeart/2005/8/layout/list1"/>
    <dgm:cxn modelId="{7E67131E-37E9-4CDD-89A7-454E45757768}" srcId="{D663BA3F-143B-4AA1-8F10-98CFBCF0F8D5}" destId="{DB0BAEEA-8D3A-46FA-B240-812DF7B44973}" srcOrd="1" destOrd="0" parTransId="{21FAFBDE-23F1-4D00-91B5-152E09587E24}" sibTransId="{F04BF92D-2D8E-4653-93BE-90BB5EB49F9D}"/>
    <dgm:cxn modelId="{580E6D35-715B-4B48-8070-D1D04CC26FE6}" srcId="{6B85EA25-7273-4BCD-8BD0-2AAD8F0B1337}" destId="{5F0E0045-4696-4D86-8ABA-98251E8EF5B8}" srcOrd="0" destOrd="0" parTransId="{8C8AD627-85CB-443F-A49E-443AEE95DC45}" sibTransId="{940DB855-A0E4-4083-9F50-B781ED76F98F}"/>
    <dgm:cxn modelId="{402ECF38-4359-4AF8-ABF2-55B74D9B4484}" srcId="{D255938D-AD88-4297-AC73-0B5D459E2C68}" destId="{3D50AF80-DBCB-4E43-8133-0C86B49A7B58}" srcOrd="0" destOrd="0" parTransId="{ADC17542-B885-4440-9199-2F35F16A967E}" sibTransId="{79AB5F7A-FE31-4406-8412-0B6819313CE7}"/>
    <dgm:cxn modelId="{E2211739-C788-4FE6-84FD-4922B0EF1F03}" srcId="{9B50198E-FEA2-4306-BE77-89A315CBDCC6}" destId="{459A44D4-1620-4096-9EE6-54815D1E15F4}" srcOrd="1" destOrd="0" parTransId="{95415B87-0EE6-412D-AE9A-700EE65EC67E}" sibTransId="{06938583-8E8F-43CC-A092-C4F617284B35}"/>
    <dgm:cxn modelId="{6C11A23E-F784-A140-8035-8F90326E16F2}" type="presOf" srcId="{3D50AF80-DBCB-4E43-8133-0C86B49A7B58}" destId="{3C09F2A7-235C-9148-8B16-45E91E812A8B}" srcOrd="0" destOrd="0" presId="urn:microsoft.com/office/officeart/2005/8/layout/list1"/>
    <dgm:cxn modelId="{9D71BA52-BE8A-4745-B281-61D627A05885}" srcId="{6B85EA25-7273-4BCD-8BD0-2AAD8F0B1337}" destId="{1CE610AD-D359-48E6-B775-FA0738DFC64C}" srcOrd="2" destOrd="0" parTransId="{6836BD26-DC6E-4762-92AD-0B9002EBC9DE}" sibTransId="{12029DAB-47D5-4A20-A6D9-B653D7E55F38}"/>
    <dgm:cxn modelId="{4AF1F65B-E7B7-4309-8351-5A92F881EBDE}" srcId="{93E2C9BC-B12B-45CB-AB97-F90243F1F68F}" destId="{D663BA3F-143B-4AA1-8F10-98CFBCF0F8D5}" srcOrd="3" destOrd="0" parTransId="{B9730C48-D547-4D3F-A4E2-1E4C6C6D33FC}" sibTransId="{E2EED829-9CE9-4D12-8D64-46C8C64EAEDF}"/>
    <dgm:cxn modelId="{130BE563-5EC1-D244-AB96-95130CE49CA2}" type="presOf" srcId="{5F0E0045-4696-4D86-8ABA-98251E8EF5B8}" destId="{6DAD8C5B-8EE8-154F-AA67-D7BA3B0B1B5A}" srcOrd="0" destOrd="0" presId="urn:microsoft.com/office/officeart/2005/8/layout/list1"/>
    <dgm:cxn modelId="{51645A72-8D78-9E46-A983-DE8391CA85EE}" type="presOf" srcId="{6B85EA25-7273-4BCD-8BD0-2AAD8F0B1337}" destId="{E6FD62DD-A620-E541-A0AE-32DC8BCD37F5}" srcOrd="0" destOrd="0" presId="urn:microsoft.com/office/officeart/2005/8/layout/list1"/>
    <dgm:cxn modelId="{826F4E73-9407-0141-BD69-FEE346754655}" type="presOf" srcId="{D255938D-AD88-4297-AC73-0B5D459E2C68}" destId="{FC39B053-4024-FE4D-BB45-765926CA7262}" srcOrd="1" destOrd="0" presId="urn:microsoft.com/office/officeart/2005/8/layout/list1"/>
    <dgm:cxn modelId="{F8649D76-78C0-4246-BFE3-12C586DB4B47}" srcId="{6B85EA25-7273-4BCD-8BD0-2AAD8F0B1337}" destId="{120215B4-CB3E-400B-96C4-283736174C9D}" srcOrd="1" destOrd="0" parTransId="{5ACCEE96-8DA3-4C8E-B71F-6B6706EE5A97}" sibTransId="{071293AD-6BCD-4093-AF04-EAA76A16ED69}"/>
    <dgm:cxn modelId="{C0CE9478-7372-4AA0-9D02-7B9A0D148460}" srcId="{93E2C9BC-B12B-45CB-AB97-F90243F1F68F}" destId="{6B85EA25-7273-4BCD-8BD0-2AAD8F0B1337}" srcOrd="2" destOrd="0" parTransId="{9D91F9C1-867D-4B36-91B1-1A6DF092A98D}" sibTransId="{ACA63ADA-3B40-41C1-A7C8-0D3DC04A7684}"/>
    <dgm:cxn modelId="{FDAB1686-D195-4142-B080-CCA63A78BA3E}" type="presOf" srcId="{9B50198E-FEA2-4306-BE77-89A315CBDCC6}" destId="{566C6337-545F-3D48-8CCE-A2A6BBC9BD1C}" srcOrd="1" destOrd="0" presId="urn:microsoft.com/office/officeart/2005/8/layout/list1"/>
    <dgm:cxn modelId="{5BD76587-A932-B042-8299-46EB33141405}" type="presOf" srcId="{DB0BAEEA-8D3A-46FA-B240-812DF7B44973}" destId="{C62CD4DD-824A-8348-8BC7-07F42375F15C}" srcOrd="0" destOrd="1" presId="urn:microsoft.com/office/officeart/2005/8/layout/list1"/>
    <dgm:cxn modelId="{CE536D8C-975A-4CEC-840F-2E415CF6375C}" srcId="{93E2C9BC-B12B-45CB-AB97-F90243F1F68F}" destId="{9B50198E-FEA2-4306-BE77-89A315CBDCC6}" srcOrd="0" destOrd="0" parTransId="{5E4AC7B6-18EE-43DA-81A3-2076F34CE8FA}" sibTransId="{DFF83B7B-C5DE-49DD-AADB-9BFF5FEFCA5A}"/>
    <dgm:cxn modelId="{5B05398E-0855-A747-80B0-23F556EA1343}" type="presOf" srcId="{120215B4-CB3E-400B-96C4-283736174C9D}" destId="{6DAD8C5B-8EE8-154F-AA67-D7BA3B0B1B5A}" srcOrd="0" destOrd="1" presId="urn:microsoft.com/office/officeart/2005/8/layout/list1"/>
    <dgm:cxn modelId="{5420F89D-5A72-2247-BC06-B5961F256B94}" type="presOf" srcId="{6B85EA25-7273-4BCD-8BD0-2AAD8F0B1337}" destId="{71E9E41A-CD4D-8D4B-9A89-794E782C200C}" srcOrd="1" destOrd="0" presId="urn:microsoft.com/office/officeart/2005/8/layout/list1"/>
    <dgm:cxn modelId="{CABE1AA1-878B-8541-8E4D-CC8FBEA6ED2A}" type="presOf" srcId="{93454110-DBFA-4B57-BE41-D79FAC4487F0}" destId="{86D4BB7B-A828-CD41-BE96-8D98BEC3F73B}" srcOrd="0" destOrd="0" presId="urn:microsoft.com/office/officeart/2005/8/layout/list1"/>
    <dgm:cxn modelId="{70B2C6AB-DB24-9949-BF57-8B2B799A7B03}" type="presOf" srcId="{D663BA3F-143B-4AA1-8F10-98CFBCF0F8D5}" destId="{8ECBAAC6-7CD3-DD42-AC38-1EEB823D108F}" srcOrd="1" destOrd="0" presId="urn:microsoft.com/office/officeart/2005/8/layout/list1"/>
    <dgm:cxn modelId="{55FDADB4-403A-405C-AB39-640D87E6E80E}" srcId="{9B50198E-FEA2-4306-BE77-89A315CBDCC6}" destId="{93454110-DBFA-4B57-BE41-D79FAC4487F0}" srcOrd="0" destOrd="0" parTransId="{B1442AD7-6D15-4179-8939-F242BC879EFA}" sibTransId="{69C4A91D-532B-4A7C-98BE-DA42DEA2002E}"/>
    <dgm:cxn modelId="{D6C2F6B7-F398-0E42-9424-CFEA6316ECBA}" type="presOf" srcId="{62E170F7-E5D3-455A-900C-A431FAC1D70E}" destId="{86D4BB7B-A828-CD41-BE96-8D98BEC3F73B}" srcOrd="0" destOrd="2" presId="urn:microsoft.com/office/officeart/2005/8/layout/list1"/>
    <dgm:cxn modelId="{087D1CC4-8AC7-AE41-820F-27C317AA9DB3}" type="presOf" srcId="{70B62ACC-07F1-4A05-877B-05E430DCD205}" destId="{C62CD4DD-824A-8348-8BC7-07F42375F15C}" srcOrd="0" destOrd="2" presId="urn:microsoft.com/office/officeart/2005/8/layout/list1"/>
    <dgm:cxn modelId="{1A93B1C9-A5DD-4125-8A02-E2EE88B2B8C1}" srcId="{D255938D-AD88-4297-AC73-0B5D459E2C68}" destId="{1AE276F0-89E3-4D11-8A5E-E89E546A73A3}" srcOrd="2" destOrd="0" parTransId="{56004449-50F2-4AA4-AC90-247B8F8422F8}" sibTransId="{BC0350B8-53B4-4A66-8F1A-73EFDC7F2EE2}"/>
    <dgm:cxn modelId="{8E5679D2-B535-4286-9F2C-E163A44FF233}" srcId="{9B50198E-FEA2-4306-BE77-89A315CBDCC6}" destId="{62E170F7-E5D3-455A-900C-A431FAC1D70E}" srcOrd="2" destOrd="0" parTransId="{2463D735-1F77-4F8D-9900-7103C7A4B316}" sibTransId="{20BF50A9-3331-4693-AB43-4FD473497B15}"/>
    <dgm:cxn modelId="{917CF0D3-B725-44E3-91E3-82BB01D17866}" srcId="{D663BA3F-143B-4AA1-8F10-98CFBCF0F8D5}" destId="{70B62ACC-07F1-4A05-877B-05E430DCD205}" srcOrd="2" destOrd="0" parTransId="{B9B8FE46-16DE-4DB9-8AE6-96CEC65E10F4}" sibTransId="{8E35AB3D-30FB-4992-B1C3-D8FCF7A44645}"/>
    <dgm:cxn modelId="{6C5CAAD4-9066-429A-9D4A-8174C77389CE}" srcId="{D255938D-AD88-4297-AC73-0B5D459E2C68}" destId="{2905A577-B1BC-465A-BD60-35345D425F52}" srcOrd="1" destOrd="0" parTransId="{D2CA10DB-7597-41D2-BB1E-97A6E9335B7A}" sibTransId="{73A0F7F5-5F0D-4F35-80DE-9CCD72E2D297}"/>
    <dgm:cxn modelId="{3DC5EDE0-877F-9E40-92E1-185FBCFD284F}" type="presOf" srcId="{2905A577-B1BC-465A-BD60-35345D425F52}" destId="{3C09F2A7-235C-9148-8B16-45E91E812A8B}" srcOrd="0" destOrd="1" presId="urn:microsoft.com/office/officeart/2005/8/layout/list1"/>
    <dgm:cxn modelId="{4E9912F1-2FE8-4ECB-B2D6-3277BE14D85C}" srcId="{93E2C9BC-B12B-45CB-AB97-F90243F1F68F}" destId="{D255938D-AD88-4297-AC73-0B5D459E2C68}" srcOrd="1" destOrd="0" parTransId="{87C0D467-A05C-4108-93C4-2B0A21F3C8D6}" sibTransId="{26527872-3685-4705-9275-CE0B5A4D4584}"/>
    <dgm:cxn modelId="{C24583F2-EE86-B047-9597-684A1933C846}" type="presOf" srcId="{FA38DD6E-65C5-479B-9C31-69B0D5EDA787}" destId="{C62CD4DD-824A-8348-8BC7-07F42375F15C}" srcOrd="0" destOrd="0" presId="urn:microsoft.com/office/officeart/2005/8/layout/list1"/>
    <dgm:cxn modelId="{1B64EDF4-0422-1A48-A9DF-9BFE0E9F9FEB}" type="presOf" srcId="{1AE276F0-89E3-4D11-8A5E-E89E546A73A3}" destId="{3C09F2A7-235C-9148-8B16-45E91E812A8B}" srcOrd="0" destOrd="2" presId="urn:microsoft.com/office/officeart/2005/8/layout/list1"/>
    <dgm:cxn modelId="{79A794F5-FF9B-8B49-AE45-3616C6CADFDC}" type="presOf" srcId="{9B50198E-FEA2-4306-BE77-89A315CBDCC6}" destId="{84E5EC1A-62A5-B142-A82A-1CC346E9C7EE}" srcOrd="0" destOrd="0" presId="urn:microsoft.com/office/officeart/2005/8/layout/list1"/>
    <dgm:cxn modelId="{04231DF6-C448-A247-8DE2-39FD1CD0B934}" type="presOf" srcId="{1CE610AD-D359-48E6-B775-FA0738DFC64C}" destId="{6DAD8C5B-8EE8-154F-AA67-D7BA3B0B1B5A}" srcOrd="0" destOrd="2" presId="urn:microsoft.com/office/officeart/2005/8/layout/list1"/>
    <dgm:cxn modelId="{D68FB9FF-952E-CA4D-8F33-1A7CE36E8D48}" type="presOf" srcId="{D663BA3F-143B-4AA1-8F10-98CFBCF0F8D5}" destId="{78A87E89-E696-E34C-8F18-2E2D25C24443}" srcOrd="0" destOrd="0" presId="urn:microsoft.com/office/officeart/2005/8/layout/list1"/>
    <dgm:cxn modelId="{E1BF6486-9982-1648-AD35-C6E726C945A5}" type="presParOf" srcId="{FD504E40-ADD5-D14D-9829-4BB3874267B8}" destId="{665D02BB-6720-FB4D-B6CA-335D8F0386C3}" srcOrd="0" destOrd="0" presId="urn:microsoft.com/office/officeart/2005/8/layout/list1"/>
    <dgm:cxn modelId="{92934D4A-DE7D-9044-A03E-717C6DC3E9BE}" type="presParOf" srcId="{665D02BB-6720-FB4D-B6CA-335D8F0386C3}" destId="{84E5EC1A-62A5-B142-A82A-1CC346E9C7EE}" srcOrd="0" destOrd="0" presId="urn:microsoft.com/office/officeart/2005/8/layout/list1"/>
    <dgm:cxn modelId="{A944A463-6107-C440-9B96-BCC79155F6E6}" type="presParOf" srcId="{665D02BB-6720-FB4D-B6CA-335D8F0386C3}" destId="{566C6337-545F-3D48-8CCE-A2A6BBC9BD1C}" srcOrd="1" destOrd="0" presId="urn:microsoft.com/office/officeart/2005/8/layout/list1"/>
    <dgm:cxn modelId="{05A09D69-5CF1-6344-A75C-C7DCCA39A508}" type="presParOf" srcId="{FD504E40-ADD5-D14D-9829-4BB3874267B8}" destId="{E0113A19-133A-6945-B3AA-C72F7FEE1E8A}" srcOrd="1" destOrd="0" presId="urn:microsoft.com/office/officeart/2005/8/layout/list1"/>
    <dgm:cxn modelId="{99D1A15F-F69E-9D49-AE84-7A1826377A59}" type="presParOf" srcId="{FD504E40-ADD5-D14D-9829-4BB3874267B8}" destId="{86D4BB7B-A828-CD41-BE96-8D98BEC3F73B}" srcOrd="2" destOrd="0" presId="urn:microsoft.com/office/officeart/2005/8/layout/list1"/>
    <dgm:cxn modelId="{CFE8F9AA-90AF-E343-8778-262665F6C8AA}" type="presParOf" srcId="{FD504E40-ADD5-D14D-9829-4BB3874267B8}" destId="{A79853DA-0F54-714E-BDEB-8423E4692B63}" srcOrd="3" destOrd="0" presId="urn:microsoft.com/office/officeart/2005/8/layout/list1"/>
    <dgm:cxn modelId="{B841108E-6134-A74F-A240-7E0657B75DBF}" type="presParOf" srcId="{FD504E40-ADD5-D14D-9829-4BB3874267B8}" destId="{E8754C5C-8F29-1A49-AE2D-5C027B388582}" srcOrd="4" destOrd="0" presId="urn:microsoft.com/office/officeart/2005/8/layout/list1"/>
    <dgm:cxn modelId="{F9CF20AB-D0EE-4844-8952-2B430A2105A9}" type="presParOf" srcId="{E8754C5C-8F29-1A49-AE2D-5C027B388582}" destId="{FCBE6B7F-BAD2-7E47-B5F1-D78C0C2DB52A}" srcOrd="0" destOrd="0" presId="urn:microsoft.com/office/officeart/2005/8/layout/list1"/>
    <dgm:cxn modelId="{8E339F56-F8ED-EE4E-BD9B-E0169B25361C}" type="presParOf" srcId="{E8754C5C-8F29-1A49-AE2D-5C027B388582}" destId="{FC39B053-4024-FE4D-BB45-765926CA7262}" srcOrd="1" destOrd="0" presId="urn:microsoft.com/office/officeart/2005/8/layout/list1"/>
    <dgm:cxn modelId="{BACC4165-DB77-5F4B-BA4C-CD38F8A49834}" type="presParOf" srcId="{FD504E40-ADD5-D14D-9829-4BB3874267B8}" destId="{B1203999-AD13-5D42-A09C-9958E97A58FF}" srcOrd="5" destOrd="0" presId="urn:microsoft.com/office/officeart/2005/8/layout/list1"/>
    <dgm:cxn modelId="{FD439927-EF77-CE40-9DE4-76675AE12157}" type="presParOf" srcId="{FD504E40-ADD5-D14D-9829-4BB3874267B8}" destId="{3C09F2A7-235C-9148-8B16-45E91E812A8B}" srcOrd="6" destOrd="0" presId="urn:microsoft.com/office/officeart/2005/8/layout/list1"/>
    <dgm:cxn modelId="{3BF4120C-3BEC-1B40-8BED-621ED46EC51C}" type="presParOf" srcId="{FD504E40-ADD5-D14D-9829-4BB3874267B8}" destId="{279D1713-2854-D446-A833-38AD3C58BE2D}" srcOrd="7" destOrd="0" presId="urn:microsoft.com/office/officeart/2005/8/layout/list1"/>
    <dgm:cxn modelId="{AE57869E-51BA-6045-8834-F863B0E25F83}" type="presParOf" srcId="{FD504E40-ADD5-D14D-9829-4BB3874267B8}" destId="{90B58C9D-44E2-0F42-B80B-B7E27E3B7C91}" srcOrd="8" destOrd="0" presId="urn:microsoft.com/office/officeart/2005/8/layout/list1"/>
    <dgm:cxn modelId="{4257487C-E4F3-FF46-9348-E254624CEA92}" type="presParOf" srcId="{90B58C9D-44E2-0F42-B80B-B7E27E3B7C91}" destId="{E6FD62DD-A620-E541-A0AE-32DC8BCD37F5}" srcOrd="0" destOrd="0" presId="urn:microsoft.com/office/officeart/2005/8/layout/list1"/>
    <dgm:cxn modelId="{0533C737-664E-0843-BFF4-64D666FDFF61}" type="presParOf" srcId="{90B58C9D-44E2-0F42-B80B-B7E27E3B7C91}" destId="{71E9E41A-CD4D-8D4B-9A89-794E782C200C}" srcOrd="1" destOrd="0" presId="urn:microsoft.com/office/officeart/2005/8/layout/list1"/>
    <dgm:cxn modelId="{F1F83D8E-A418-5E4C-A7E0-007661BD2875}" type="presParOf" srcId="{FD504E40-ADD5-D14D-9829-4BB3874267B8}" destId="{C10DA983-0E1C-A248-AA8F-2AB37D181463}" srcOrd="9" destOrd="0" presId="urn:microsoft.com/office/officeart/2005/8/layout/list1"/>
    <dgm:cxn modelId="{F5B9B214-1018-9647-81BC-D4C34D74AEB7}" type="presParOf" srcId="{FD504E40-ADD5-D14D-9829-4BB3874267B8}" destId="{6DAD8C5B-8EE8-154F-AA67-D7BA3B0B1B5A}" srcOrd="10" destOrd="0" presId="urn:microsoft.com/office/officeart/2005/8/layout/list1"/>
    <dgm:cxn modelId="{BE4EBCB1-EB3F-DA4B-9805-96A6E2A2ADEF}" type="presParOf" srcId="{FD504E40-ADD5-D14D-9829-4BB3874267B8}" destId="{A7DEE41E-3A43-6749-8FFF-5D7541A1027A}" srcOrd="11" destOrd="0" presId="urn:microsoft.com/office/officeart/2005/8/layout/list1"/>
    <dgm:cxn modelId="{4E6C0EE0-F473-9142-9815-3D4AE343DF7E}" type="presParOf" srcId="{FD504E40-ADD5-D14D-9829-4BB3874267B8}" destId="{0D36E2ED-1D45-5641-A27B-4FB3652A4EA3}" srcOrd="12" destOrd="0" presId="urn:microsoft.com/office/officeart/2005/8/layout/list1"/>
    <dgm:cxn modelId="{9E53210E-E050-E348-9F39-37343C4F9715}" type="presParOf" srcId="{0D36E2ED-1D45-5641-A27B-4FB3652A4EA3}" destId="{78A87E89-E696-E34C-8F18-2E2D25C24443}" srcOrd="0" destOrd="0" presId="urn:microsoft.com/office/officeart/2005/8/layout/list1"/>
    <dgm:cxn modelId="{55D5E70D-2C8D-2545-9FCA-5CA9C3420934}" type="presParOf" srcId="{0D36E2ED-1D45-5641-A27B-4FB3652A4EA3}" destId="{8ECBAAC6-7CD3-DD42-AC38-1EEB823D108F}" srcOrd="1" destOrd="0" presId="urn:microsoft.com/office/officeart/2005/8/layout/list1"/>
    <dgm:cxn modelId="{D0524F67-E7C7-F043-BEF1-6AD60F8C72D2}" type="presParOf" srcId="{FD504E40-ADD5-D14D-9829-4BB3874267B8}" destId="{99AA9C88-FB6F-3447-9759-8722B12DBC0C}" srcOrd="13" destOrd="0" presId="urn:microsoft.com/office/officeart/2005/8/layout/list1"/>
    <dgm:cxn modelId="{FA728A1A-31BB-3A4D-B685-BC69D3350A70}" type="presParOf" srcId="{FD504E40-ADD5-D14D-9829-4BB3874267B8}" destId="{C62CD4DD-824A-8348-8BC7-07F42375F15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8A7CF-4218-435B-AE5A-370ACE5B7DA7}">
      <dsp:nvSpPr>
        <dsp:cNvPr id="0" name=""/>
        <dsp:cNvSpPr/>
      </dsp:nvSpPr>
      <dsp:spPr>
        <a:xfrm>
          <a:off x="0" y="552"/>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7C2E9-D759-460A-B162-FEB3D2CA5988}">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DC6CBA-E07F-45BA-97B0-EE73524F0FFB}">
      <dsp:nvSpPr>
        <dsp:cNvPr id="0" name=""/>
        <dsp:cNvSpPr/>
      </dsp:nvSpPr>
      <dsp:spPr>
        <a:xfrm>
          <a:off x="1493203" y="552"/>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933450">
            <a:lnSpc>
              <a:spcPct val="100000"/>
            </a:lnSpc>
            <a:spcBef>
              <a:spcPct val="0"/>
            </a:spcBef>
            <a:spcAft>
              <a:spcPct val="35000"/>
            </a:spcAft>
            <a:buNone/>
          </a:pPr>
          <a:r>
            <a:rPr lang="en-GB" sz="2100" b="0" i="0" kern="1200" dirty="0"/>
            <a:t>Overview of the Research Proposal</a:t>
          </a:r>
          <a:endParaRPr lang="en-US" sz="2100" kern="1200" dirty="0"/>
        </a:p>
      </dsp:txBody>
      <dsp:txXfrm>
        <a:off x="1493203" y="552"/>
        <a:ext cx="6736396" cy="1292816"/>
      </dsp:txXfrm>
    </dsp:sp>
    <dsp:sp modelId="{EEE8944B-B3FE-453E-B108-4238FAD184BE}">
      <dsp:nvSpPr>
        <dsp:cNvPr id="0" name=""/>
        <dsp:cNvSpPr/>
      </dsp:nvSpPr>
      <dsp:spPr>
        <a:xfrm>
          <a:off x="0" y="161657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29193-09B2-40BE-A5C6-4E95C3B15175}">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F4457-FED3-4256-880C-8CE8529640A9}">
      <dsp:nvSpPr>
        <dsp:cNvPr id="0" name=""/>
        <dsp:cNvSpPr/>
      </dsp:nvSpPr>
      <dsp:spPr>
        <a:xfrm>
          <a:off x="1493203" y="1616573"/>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933450">
            <a:lnSpc>
              <a:spcPct val="100000"/>
            </a:lnSpc>
            <a:spcBef>
              <a:spcPct val="0"/>
            </a:spcBef>
            <a:spcAft>
              <a:spcPct val="35000"/>
            </a:spcAft>
            <a:buNone/>
          </a:pPr>
          <a:r>
            <a:rPr lang="en-GB" sz="2100" b="0" i="0" kern="1200" dirty="0"/>
            <a:t>Significance of Large Language Models (LLMs) in Healthcare</a:t>
          </a:r>
          <a:endParaRPr lang="en-US" sz="2100" kern="1200" dirty="0"/>
        </a:p>
      </dsp:txBody>
      <dsp:txXfrm>
        <a:off x="1493203" y="1616573"/>
        <a:ext cx="3703320" cy="1292816"/>
      </dsp:txXfrm>
    </dsp:sp>
    <dsp:sp modelId="{28B47BAD-D30C-4290-93E0-77FBA795F353}">
      <dsp:nvSpPr>
        <dsp:cNvPr id="0" name=""/>
        <dsp:cNvSpPr/>
      </dsp:nvSpPr>
      <dsp:spPr>
        <a:xfrm>
          <a:off x="5196523" y="1616573"/>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11200">
            <a:lnSpc>
              <a:spcPct val="100000"/>
            </a:lnSpc>
            <a:spcBef>
              <a:spcPct val="0"/>
            </a:spcBef>
            <a:spcAft>
              <a:spcPct val="35000"/>
            </a:spcAft>
            <a:buNone/>
          </a:pPr>
          <a:r>
            <a:rPr lang="en-GB" sz="1600" b="0" i="0" kern="1200"/>
            <a:t>Data complexity and volume challenges</a:t>
          </a:r>
          <a:endParaRPr lang="en-US" sz="1600" kern="1200"/>
        </a:p>
        <a:p>
          <a:pPr marL="0" lvl="0" indent="0" algn="l" defTabSz="711200">
            <a:lnSpc>
              <a:spcPct val="100000"/>
            </a:lnSpc>
            <a:spcBef>
              <a:spcPct val="0"/>
            </a:spcBef>
            <a:spcAft>
              <a:spcPct val="35000"/>
            </a:spcAft>
            <a:buNone/>
          </a:pPr>
          <a:r>
            <a:rPr lang="en-GB" sz="1600" b="0" i="0" kern="1200"/>
            <a:t>Potential benefits of LLMs</a:t>
          </a:r>
          <a:endParaRPr lang="en-US" sz="1600" kern="1200"/>
        </a:p>
      </dsp:txBody>
      <dsp:txXfrm>
        <a:off x="5196523" y="1616573"/>
        <a:ext cx="3033076" cy="1292816"/>
      </dsp:txXfrm>
    </dsp:sp>
    <dsp:sp modelId="{D31E0B6B-61E8-4F1B-AC50-637925E0DEBF}">
      <dsp:nvSpPr>
        <dsp:cNvPr id="0" name=""/>
        <dsp:cNvSpPr/>
      </dsp:nvSpPr>
      <dsp:spPr>
        <a:xfrm>
          <a:off x="0" y="323259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C468C-8AB2-47D0-A21B-CEBB7D28F43E}">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7AF35-8294-43C7-B30B-D6D27E4CD7AE}">
      <dsp:nvSpPr>
        <dsp:cNvPr id="0" name=""/>
        <dsp:cNvSpPr/>
      </dsp:nvSpPr>
      <dsp:spPr>
        <a:xfrm>
          <a:off x="1493203" y="3232593"/>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933450">
            <a:lnSpc>
              <a:spcPct val="100000"/>
            </a:lnSpc>
            <a:spcBef>
              <a:spcPct val="0"/>
            </a:spcBef>
            <a:spcAft>
              <a:spcPct val="35000"/>
            </a:spcAft>
            <a:buNone/>
          </a:pPr>
          <a:r>
            <a:rPr lang="en-GB" sz="2100" b="0" i="0" kern="1200"/>
            <a:t>Research Focus Areas</a:t>
          </a:r>
          <a:endParaRPr lang="en-US" sz="2100" kern="1200"/>
        </a:p>
      </dsp:txBody>
      <dsp:txXfrm>
        <a:off x="1493203" y="3232593"/>
        <a:ext cx="3703320" cy="1292816"/>
      </dsp:txXfrm>
    </dsp:sp>
    <dsp:sp modelId="{CDCBF472-5C9B-42E1-8D5E-8E82612518A0}">
      <dsp:nvSpPr>
        <dsp:cNvPr id="0" name=""/>
        <dsp:cNvSpPr/>
      </dsp:nvSpPr>
      <dsp:spPr>
        <a:xfrm>
          <a:off x="5196523" y="3232593"/>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11200">
            <a:lnSpc>
              <a:spcPct val="100000"/>
            </a:lnSpc>
            <a:spcBef>
              <a:spcPct val="0"/>
            </a:spcBef>
            <a:spcAft>
              <a:spcPct val="35000"/>
            </a:spcAft>
            <a:buNone/>
          </a:pPr>
          <a:r>
            <a:rPr lang="en-GB" sz="1600" b="0" i="0" kern="1200"/>
            <a:t>Predictive analytics</a:t>
          </a:r>
          <a:endParaRPr lang="en-US" sz="1600" kern="1200"/>
        </a:p>
        <a:p>
          <a:pPr marL="0" lvl="0" indent="0" algn="l" defTabSz="711200">
            <a:lnSpc>
              <a:spcPct val="100000"/>
            </a:lnSpc>
            <a:spcBef>
              <a:spcPct val="0"/>
            </a:spcBef>
            <a:spcAft>
              <a:spcPct val="35000"/>
            </a:spcAft>
            <a:buNone/>
          </a:pPr>
          <a:r>
            <a:rPr lang="en-GB" sz="1600" b="0" i="0" kern="1200"/>
            <a:t>Patient data processing</a:t>
          </a:r>
          <a:endParaRPr lang="en-US" sz="1600" kern="1200"/>
        </a:p>
        <a:p>
          <a:pPr marL="0" lvl="0" indent="0" algn="l" defTabSz="711200">
            <a:lnSpc>
              <a:spcPct val="100000"/>
            </a:lnSpc>
            <a:spcBef>
              <a:spcPct val="0"/>
            </a:spcBef>
            <a:spcAft>
              <a:spcPct val="35000"/>
            </a:spcAft>
            <a:buNone/>
          </a:pPr>
          <a:r>
            <a:rPr lang="en-GB" sz="1600" b="0" i="0" kern="1200"/>
            <a:t>Clinical decision-making</a:t>
          </a:r>
          <a:endParaRPr lang="en-US" sz="1600" kern="1200"/>
        </a:p>
      </dsp:txBody>
      <dsp:txXfrm>
        <a:off x="5196523" y="3232593"/>
        <a:ext cx="3033076" cy="12928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21444-11D6-AC42-85F0-B4320560B20D}">
      <dsp:nvSpPr>
        <dsp:cNvPr id="0" name=""/>
        <dsp:cNvSpPr/>
      </dsp:nvSpPr>
      <dsp:spPr>
        <a:xfrm>
          <a:off x="0" y="271165"/>
          <a:ext cx="7886700" cy="99067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54076" rIns="612096" bIns="120904" numCol="1" spcCol="1270" anchor="t" anchorCtr="0">
          <a:noAutofit/>
        </a:bodyPr>
        <a:lstStyle/>
        <a:p>
          <a:pPr marL="171450" lvl="1" indent="-171450" algn="l" defTabSz="755650">
            <a:lnSpc>
              <a:spcPct val="90000"/>
            </a:lnSpc>
            <a:spcBef>
              <a:spcPct val="0"/>
            </a:spcBef>
            <a:spcAft>
              <a:spcPct val="15000"/>
            </a:spcAft>
            <a:buChar char="•"/>
          </a:pPr>
          <a:r>
            <a:rPr lang="en-GB" sz="1700" b="0" i="0" kern="1200"/>
            <a:t>Improved patient outcomes</a:t>
          </a:r>
          <a:endParaRPr lang="en-US" sz="1700" kern="1200"/>
        </a:p>
        <a:p>
          <a:pPr marL="171450" lvl="1" indent="-171450" algn="l" defTabSz="755650">
            <a:lnSpc>
              <a:spcPct val="90000"/>
            </a:lnSpc>
            <a:spcBef>
              <a:spcPct val="0"/>
            </a:spcBef>
            <a:spcAft>
              <a:spcPct val="15000"/>
            </a:spcAft>
            <a:buChar char="•"/>
          </a:pPr>
          <a:r>
            <a:rPr lang="en-GB" sz="1700" b="0" i="0" kern="1200"/>
            <a:t>Enhanced data management efficiency</a:t>
          </a:r>
          <a:endParaRPr lang="en-US" sz="1700" kern="1200"/>
        </a:p>
      </dsp:txBody>
      <dsp:txXfrm>
        <a:off x="0" y="271165"/>
        <a:ext cx="7886700" cy="990675"/>
      </dsp:txXfrm>
    </dsp:sp>
    <dsp:sp modelId="{EB2753BD-7230-4F4F-8027-F82F55FB791C}">
      <dsp:nvSpPr>
        <dsp:cNvPr id="0" name=""/>
        <dsp:cNvSpPr/>
      </dsp:nvSpPr>
      <dsp:spPr>
        <a:xfrm>
          <a:off x="394335" y="20245"/>
          <a:ext cx="5520690"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755650">
            <a:lnSpc>
              <a:spcPct val="90000"/>
            </a:lnSpc>
            <a:spcBef>
              <a:spcPct val="0"/>
            </a:spcBef>
            <a:spcAft>
              <a:spcPct val="35000"/>
            </a:spcAft>
            <a:buNone/>
          </a:pPr>
          <a:r>
            <a:rPr lang="en-GB" sz="1700" b="1" i="0" kern="1200" dirty="0"/>
            <a:t>Implications for Practice</a:t>
          </a:r>
          <a:r>
            <a:rPr lang="en-GB" sz="1700" b="0" i="0" kern="1200" dirty="0"/>
            <a:t>:</a:t>
          </a:r>
          <a:endParaRPr lang="en-US" sz="1700" kern="1200" dirty="0"/>
        </a:p>
      </dsp:txBody>
      <dsp:txXfrm>
        <a:off x="418833" y="44743"/>
        <a:ext cx="5471694" cy="452844"/>
      </dsp:txXfrm>
    </dsp:sp>
    <dsp:sp modelId="{9682584D-C252-A64E-9551-013A02E7D073}">
      <dsp:nvSpPr>
        <dsp:cNvPr id="0" name=""/>
        <dsp:cNvSpPr/>
      </dsp:nvSpPr>
      <dsp:spPr>
        <a:xfrm>
          <a:off x="0" y="1604560"/>
          <a:ext cx="7886700" cy="990675"/>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54076" rIns="612096" bIns="120904" numCol="1" spcCol="1270" anchor="t" anchorCtr="0">
          <a:noAutofit/>
        </a:bodyPr>
        <a:lstStyle/>
        <a:p>
          <a:pPr marL="171450" lvl="1" indent="-171450" algn="l" defTabSz="755650">
            <a:lnSpc>
              <a:spcPct val="90000"/>
            </a:lnSpc>
            <a:spcBef>
              <a:spcPct val="0"/>
            </a:spcBef>
            <a:spcAft>
              <a:spcPct val="15000"/>
            </a:spcAft>
            <a:buChar char="•"/>
          </a:pPr>
          <a:r>
            <a:rPr lang="en-GB" sz="1700" b="0" i="0" kern="1200"/>
            <a:t>Need for robust regulatory frameworks</a:t>
          </a:r>
          <a:endParaRPr lang="en-US" sz="1700" kern="1200"/>
        </a:p>
        <a:p>
          <a:pPr marL="171450" lvl="1" indent="-171450" algn="l" defTabSz="755650">
            <a:lnSpc>
              <a:spcPct val="90000"/>
            </a:lnSpc>
            <a:spcBef>
              <a:spcPct val="0"/>
            </a:spcBef>
            <a:spcAft>
              <a:spcPct val="15000"/>
            </a:spcAft>
            <a:buChar char="•"/>
          </a:pPr>
          <a:r>
            <a:rPr lang="en-GB" sz="1700" b="0" i="0" kern="1200"/>
            <a:t>Guidelines for ethical AI use</a:t>
          </a:r>
          <a:endParaRPr lang="en-US" sz="1700" kern="1200"/>
        </a:p>
      </dsp:txBody>
      <dsp:txXfrm>
        <a:off x="0" y="1604560"/>
        <a:ext cx="7886700" cy="990675"/>
      </dsp:txXfrm>
    </dsp:sp>
    <dsp:sp modelId="{2289858B-CBA8-A842-B685-5B5AB9ECECB3}">
      <dsp:nvSpPr>
        <dsp:cNvPr id="0" name=""/>
        <dsp:cNvSpPr/>
      </dsp:nvSpPr>
      <dsp:spPr>
        <a:xfrm>
          <a:off x="394335" y="1353640"/>
          <a:ext cx="5520690" cy="50184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755650">
            <a:lnSpc>
              <a:spcPct val="90000"/>
            </a:lnSpc>
            <a:spcBef>
              <a:spcPct val="0"/>
            </a:spcBef>
            <a:spcAft>
              <a:spcPct val="35000"/>
            </a:spcAft>
            <a:buNone/>
          </a:pPr>
          <a:r>
            <a:rPr lang="en-GB" sz="1700" b="1" i="0" kern="1200"/>
            <a:t>Implications for Policy</a:t>
          </a:r>
          <a:r>
            <a:rPr lang="en-GB" sz="1700" b="0" i="0" kern="1200"/>
            <a:t>:</a:t>
          </a:r>
          <a:endParaRPr lang="en-US" sz="1700" kern="1200"/>
        </a:p>
      </dsp:txBody>
      <dsp:txXfrm>
        <a:off x="418833" y="1378138"/>
        <a:ext cx="5471694" cy="452844"/>
      </dsp:txXfrm>
    </dsp:sp>
    <dsp:sp modelId="{17D34E20-B7AB-C645-90BE-2197B04E7FB8}">
      <dsp:nvSpPr>
        <dsp:cNvPr id="0" name=""/>
        <dsp:cNvSpPr/>
      </dsp:nvSpPr>
      <dsp:spPr>
        <a:xfrm>
          <a:off x="0" y="2937955"/>
          <a:ext cx="7886700" cy="990675"/>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54076" rIns="612096" bIns="120904" numCol="1" spcCol="1270" anchor="t" anchorCtr="0">
          <a:noAutofit/>
        </a:bodyPr>
        <a:lstStyle/>
        <a:p>
          <a:pPr marL="171450" lvl="1" indent="-171450" algn="l" defTabSz="755650">
            <a:lnSpc>
              <a:spcPct val="90000"/>
            </a:lnSpc>
            <a:spcBef>
              <a:spcPct val="0"/>
            </a:spcBef>
            <a:spcAft>
              <a:spcPct val="15000"/>
            </a:spcAft>
            <a:buChar char="•"/>
          </a:pPr>
          <a:r>
            <a:rPr lang="en-GB" sz="1700" b="0" i="0" kern="1200"/>
            <a:t>Identify gaps in current knowledge</a:t>
          </a:r>
          <a:endParaRPr lang="en-US" sz="1700" kern="1200"/>
        </a:p>
        <a:p>
          <a:pPr marL="171450" lvl="1" indent="-171450" algn="l" defTabSz="755650">
            <a:lnSpc>
              <a:spcPct val="90000"/>
            </a:lnSpc>
            <a:spcBef>
              <a:spcPct val="0"/>
            </a:spcBef>
            <a:spcAft>
              <a:spcPct val="15000"/>
            </a:spcAft>
            <a:buChar char="•"/>
          </a:pPr>
          <a:r>
            <a:rPr lang="en-GB" sz="1700" b="0" i="0" kern="1200"/>
            <a:t>Encourage interdisciplinary collaboration</a:t>
          </a:r>
          <a:endParaRPr lang="en-US" sz="1700" kern="1200"/>
        </a:p>
      </dsp:txBody>
      <dsp:txXfrm>
        <a:off x="0" y="2937955"/>
        <a:ext cx="7886700" cy="990675"/>
      </dsp:txXfrm>
    </dsp:sp>
    <dsp:sp modelId="{2413687F-EB25-6F4E-AFC2-CE6D4C7CDDC6}">
      <dsp:nvSpPr>
        <dsp:cNvPr id="0" name=""/>
        <dsp:cNvSpPr/>
      </dsp:nvSpPr>
      <dsp:spPr>
        <a:xfrm>
          <a:off x="394335" y="2687035"/>
          <a:ext cx="5520690" cy="50184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755650">
            <a:lnSpc>
              <a:spcPct val="90000"/>
            </a:lnSpc>
            <a:spcBef>
              <a:spcPct val="0"/>
            </a:spcBef>
            <a:spcAft>
              <a:spcPct val="35000"/>
            </a:spcAft>
            <a:buNone/>
          </a:pPr>
          <a:r>
            <a:rPr lang="en-GB" sz="1700" b="1" i="0" kern="1200"/>
            <a:t>Implications for Research</a:t>
          </a:r>
          <a:r>
            <a:rPr lang="en-GB" sz="1700" b="0" i="0" kern="1200"/>
            <a:t>:</a:t>
          </a:r>
          <a:endParaRPr lang="en-US" sz="1700" kern="1200"/>
        </a:p>
      </dsp:txBody>
      <dsp:txXfrm>
        <a:off x="418833" y="2711533"/>
        <a:ext cx="5471694" cy="452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ED987-0F8E-0148-A71F-51139AA56154}">
      <dsp:nvSpPr>
        <dsp:cNvPr id="0" name=""/>
        <dsp:cNvSpPr/>
      </dsp:nvSpPr>
      <dsp:spPr>
        <a:xfrm>
          <a:off x="0" y="337112"/>
          <a:ext cx="7886700" cy="1436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95732" rIns="612096" bIns="135128" numCol="1" spcCol="1270" anchor="t" anchorCtr="0">
          <a:noAutofit/>
        </a:bodyPr>
        <a:lstStyle/>
        <a:p>
          <a:pPr marL="171450" lvl="1" indent="-171450" algn="l" defTabSz="844550">
            <a:lnSpc>
              <a:spcPct val="90000"/>
            </a:lnSpc>
            <a:spcBef>
              <a:spcPct val="0"/>
            </a:spcBef>
            <a:spcAft>
              <a:spcPct val="15000"/>
            </a:spcAft>
            <a:buChar char="•"/>
          </a:pPr>
          <a:r>
            <a:rPr lang="en-GB" sz="1900" b="0" i="0" kern="1200"/>
            <a:t>Significant potential of LLMs in healthcare data management</a:t>
          </a:r>
          <a:endParaRPr lang="en-US" sz="1900" kern="1200"/>
        </a:p>
        <a:p>
          <a:pPr marL="171450" lvl="1" indent="-171450" algn="l" defTabSz="844550">
            <a:lnSpc>
              <a:spcPct val="90000"/>
            </a:lnSpc>
            <a:spcBef>
              <a:spcPct val="0"/>
            </a:spcBef>
            <a:spcAft>
              <a:spcPct val="15000"/>
            </a:spcAft>
            <a:buChar char="•"/>
          </a:pPr>
          <a:r>
            <a:rPr lang="en-GB" sz="1900" b="0" i="0" kern="1200" dirty="0"/>
            <a:t>Improved efficiency and decision-making</a:t>
          </a:r>
          <a:endParaRPr lang="en-US" sz="1900" kern="1200" dirty="0"/>
        </a:p>
        <a:p>
          <a:pPr marL="171450" lvl="1" indent="-171450" algn="l" defTabSz="844550">
            <a:lnSpc>
              <a:spcPct val="90000"/>
            </a:lnSpc>
            <a:spcBef>
              <a:spcPct val="0"/>
            </a:spcBef>
            <a:spcAft>
              <a:spcPct val="15000"/>
            </a:spcAft>
            <a:buChar char="•"/>
          </a:pPr>
          <a:r>
            <a:rPr lang="en-GB" sz="1900" b="0" i="0" kern="1200"/>
            <a:t>Ethical and technical challenges to address</a:t>
          </a:r>
          <a:endParaRPr lang="en-US" sz="1900" kern="1200"/>
        </a:p>
      </dsp:txBody>
      <dsp:txXfrm>
        <a:off x="0" y="337112"/>
        <a:ext cx="7886700" cy="1436400"/>
      </dsp:txXfrm>
    </dsp:sp>
    <dsp:sp modelId="{5805683F-63A7-2942-B88E-49734976819B}">
      <dsp:nvSpPr>
        <dsp:cNvPr id="0" name=""/>
        <dsp:cNvSpPr/>
      </dsp:nvSpPr>
      <dsp:spPr>
        <a:xfrm>
          <a:off x="394335" y="56672"/>
          <a:ext cx="5520690" cy="56087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44550">
            <a:lnSpc>
              <a:spcPct val="90000"/>
            </a:lnSpc>
            <a:spcBef>
              <a:spcPct val="0"/>
            </a:spcBef>
            <a:spcAft>
              <a:spcPct val="35000"/>
            </a:spcAft>
            <a:buNone/>
          </a:pPr>
          <a:r>
            <a:rPr lang="en-GB" sz="1900" b="1" i="0" kern="1200"/>
            <a:t>Conclusions</a:t>
          </a:r>
          <a:r>
            <a:rPr lang="en-GB" sz="1900" b="0" i="0" kern="1200"/>
            <a:t>:</a:t>
          </a:r>
          <a:endParaRPr lang="en-US" sz="1900" kern="1200"/>
        </a:p>
      </dsp:txBody>
      <dsp:txXfrm>
        <a:off x="421715" y="84052"/>
        <a:ext cx="5465930" cy="506119"/>
      </dsp:txXfrm>
    </dsp:sp>
    <dsp:sp modelId="{30ACFBA8-1F77-D549-96E7-5927F32CD128}">
      <dsp:nvSpPr>
        <dsp:cNvPr id="0" name=""/>
        <dsp:cNvSpPr/>
      </dsp:nvSpPr>
      <dsp:spPr>
        <a:xfrm>
          <a:off x="0" y="2156553"/>
          <a:ext cx="7886700" cy="17356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95732" rIns="612096" bIns="135128" numCol="1" spcCol="1270" anchor="t" anchorCtr="0">
          <a:noAutofit/>
        </a:bodyPr>
        <a:lstStyle/>
        <a:p>
          <a:pPr marL="171450" lvl="1" indent="-171450" algn="l" defTabSz="844550">
            <a:lnSpc>
              <a:spcPct val="90000"/>
            </a:lnSpc>
            <a:spcBef>
              <a:spcPct val="0"/>
            </a:spcBef>
            <a:spcAft>
              <a:spcPct val="15000"/>
            </a:spcAft>
            <a:buChar char="•"/>
          </a:pPr>
          <a:r>
            <a:rPr lang="en-GB" sz="1900" b="0" i="0" kern="1200"/>
            <a:t>Develop robust ethical guidelines</a:t>
          </a:r>
          <a:endParaRPr lang="en-US" sz="1900" kern="1200"/>
        </a:p>
        <a:p>
          <a:pPr marL="171450" lvl="1" indent="-171450" algn="l" defTabSz="844550">
            <a:lnSpc>
              <a:spcPct val="90000"/>
            </a:lnSpc>
            <a:spcBef>
              <a:spcPct val="0"/>
            </a:spcBef>
            <a:spcAft>
              <a:spcPct val="15000"/>
            </a:spcAft>
            <a:buChar char="•"/>
          </a:pPr>
          <a:r>
            <a:rPr lang="en-GB" sz="1900" b="0" i="0" kern="1200"/>
            <a:t>Invest in interdisciplinary collaboration</a:t>
          </a:r>
          <a:endParaRPr lang="en-US" sz="1900" kern="1200"/>
        </a:p>
        <a:p>
          <a:pPr marL="171450" lvl="1" indent="-171450" algn="l" defTabSz="844550">
            <a:lnSpc>
              <a:spcPct val="90000"/>
            </a:lnSpc>
            <a:spcBef>
              <a:spcPct val="0"/>
            </a:spcBef>
            <a:spcAft>
              <a:spcPct val="15000"/>
            </a:spcAft>
            <a:buChar char="•"/>
          </a:pPr>
          <a:r>
            <a:rPr lang="en-GB" sz="1900" b="0" i="0" kern="1200"/>
            <a:t>Conduct further research on long-term impacts</a:t>
          </a:r>
          <a:endParaRPr lang="en-US" sz="1900" kern="1200"/>
        </a:p>
        <a:p>
          <a:pPr marL="171450" lvl="1" indent="-171450" algn="l" defTabSz="844550">
            <a:lnSpc>
              <a:spcPct val="90000"/>
            </a:lnSpc>
            <a:spcBef>
              <a:spcPct val="0"/>
            </a:spcBef>
            <a:spcAft>
              <a:spcPct val="15000"/>
            </a:spcAft>
            <a:buChar char="•"/>
          </a:pPr>
          <a:r>
            <a:rPr lang="en-GB" sz="1900" b="0" i="0" kern="1200"/>
            <a:t>Ensure ongoing updates to AI systems</a:t>
          </a:r>
          <a:endParaRPr lang="en-US" sz="1900" kern="1200"/>
        </a:p>
      </dsp:txBody>
      <dsp:txXfrm>
        <a:off x="0" y="2156553"/>
        <a:ext cx="7886700" cy="1735650"/>
      </dsp:txXfrm>
    </dsp:sp>
    <dsp:sp modelId="{327C47D4-458A-1145-BCA9-8BD60C581B2A}">
      <dsp:nvSpPr>
        <dsp:cNvPr id="0" name=""/>
        <dsp:cNvSpPr/>
      </dsp:nvSpPr>
      <dsp:spPr>
        <a:xfrm>
          <a:off x="394335" y="1876113"/>
          <a:ext cx="5520690" cy="56087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44550">
            <a:lnSpc>
              <a:spcPct val="90000"/>
            </a:lnSpc>
            <a:spcBef>
              <a:spcPct val="0"/>
            </a:spcBef>
            <a:spcAft>
              <a:spcPct val="35000"/>
            </a:spcAft>
            <a:buNone/>
          </a:pPr>
          <a:r>
            <a:rPr lang="en-GB" sz="1900" b="1" i="0" kern="1200"/>
            <a:t>Recommendations</a:t>
          </a:r>
          <a:r>
            <a:rPr lang="en-GB" sz="1900" b="0" i="0" kern="1200"/>
            <a:t>:</a:t>
          </a:r>
          <a:endParaRPr lang="en-US" sz="1900" kern="1200"/>
        </a:p>
      </dsp:txBody>
      <dsp:txXfrm>
        <a:off x="421715" y="1903493"/>
        <a:ext cx="5465930" cy="506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E1B61-9B91-D74F-B091-5CC097BAA93D}">
      <dsp:nvSpPr>
        <dsp:cNvPr id="0" name=""/>
        <dsp:cNvSpPr/>
      </dsp:nvSpPr>
      <dsp:spPr>
        <a:xfrm>
          <a:off x="0" y="207917"/>
          <a:ext cx="7886700" cy="1058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91592" rIns="612096" bIns="99568" numCol="1" spcCol="1270" anchor="t" anchorCtr="0">
          <a:noAutofit/>
        </a:bodyPr>
        <a:lstStyle/>
        <a:p>
          <a:pPr marL="114300" lvl="1" indent="-114300" algn="l" defTabSz="622300">
            <a:lnSpc>
              <a:spcPct val="90000"/>
            </a:lnSpc>
            <a:spcBef>
              <a:spcPct val="0"/>
            </a:spcBef>
            <a:spcAft>
              <a:spcPct val="15000"/>
            </a:spcAft>
            <a:buChar char="•"/>
          </a:pPr>
          <a:r>
            <a:rPr lang="en-GB" sz="1400" b="0" i="0" kern="1200"/>
            <a:t>How LLMs are transforming healthcare data management</a:t>
          </a:r>
          <a:endParaRPr lang="en-US" sz="1400" kern="1200"/>
        </a:p>
        <a:p>
          <a:pPr marL="114300" lvl="1" indent="-114300" algn="l" defTabSz="622300">
            <a:lnSpc>
              <a:spcPct val="90000"/>
            </a:lnSpc>
            <a:spcBef>
              <a:spcPct val="0"/>
            </a:spcBef>
            <a:spcAft>
              <a:spcPct val="15000"/>
            </a:spcAft>
            <a:buChar char="•"/>
          </a:pPr>
          <a:r>
            <a:rPr lang="en-GB" sz="1400" b="0" i="0" kern="1200"/>
            <a:t>Improved data processing and insights</a:t>
          </a:r>
          <a:endParaRPr lang="en-US" sz="1400" kern="1200"/>
        </a:p>
        <a:p>
          <a:pPr marL="114300" lvl="1" indent="-114300" algn="l" defTabSz="622300">
            <a:lnSpc>
              <a:spcPct val="90000"/>
            </a:lnSpc>
            <a:spcBef>
              <a:spcPct val="0"/>
            </a:spcBef>
            <a:spcAft>
              <a:spcPct val="15000"/>
            </a:spcAft>
            <a:buChar char="•"/>
          </a:pPr>
          <a:r>
            <a:rPr lang="en-GB" sz="1400" b="0" i="0" kern="1200"/>
            <a:t>Enhanced decision-making capabilities</a:t>
          </a:r>
          <a:endParaRPr lang="en-US" sz="1400" kern="1200"/>
        </a:p>
      </dsp:txBody>
      <dsp:txXfrm>
        <a:off x="0" y="207917"/>
        <a:ext cx="7886700" cy="1058400"/>
      </dsp:txXfrm>
    </dsp:sp>
    <dsp:sp modelId="{5FAC2B25-5AB1-AE49-9293-F9610736C0E0}">
      <dsp:nvSpPr>
        <dsp:cNvPr id="0" name=""/>
        <dsp:cNvSpPr/>
      </dsp:nvSpPr>
      <dsp:spPr>
        <a:xfrm>
          <a:off x="394335" y="1277"/>
          <a:ext cx="5520690" cy="41327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22300">
            <a:lnSpc>
              <a:spcPct val="90000"/>
            </a:lnSpc>
            <a:spcBef>
              <a:spcPct val="0"/>
            </a:spcBef>
            <a:spcAft>
              <a:spcPct val="35000"/>
            </a:spcAft>
            <a:buNone/>
          </a:pPr>
          <a:r>
            <a:rPr lang="en-GB" sz="1400" b="1" i="0" kern="1200"/>
            <a:t>Significance</a:t>
          </a:r>
          <a:r>
            <a:rPr lang="en-GB" sz="1400" b="0" i="0" kern="1200"/>
            <a:t>:</a:t>
          </a:r>
          <a:endParaRPr lang="en-US" sz="1400" kern="1200"/>
        </a:p>
      </dsp:txBody>
      <dsp:txXfrm>
        <a:off x="414510" y="21452"/>
        <a:ext cx="5480340" cy="372929"/>
      </dsp:txXfrm>
    </dsp:sp>
    <dsp:sp modelId="{5B95D18C-4974-F943-91E8-226A8C0026F7}">
      <dsp:nvSpPr>
        <dsp:cNvPr id="0" name=""/>
        <dsp:cNvSpPr/>
      </dsp:nvSpPr>
      <dsp:spPr>
        <a:xfrm>
          <a:off x="0" y="1548557"/>
          <a:ext cx="7886700" cy="1058400"/>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91592" rIns="612096" bIns="99568" numCol="1" spcCol="1270" anchor="t" anchorCtr="0">
          <a:noAutofit/>
        </a:bodyPr>
        <a:lstStyle/>
        <a:p>
          <a:pPr marL="114300" lvl="1" indent="-114300" algn="l" defTabSz="622300">
            <a:lnSpc>
              <a:spcPct val="90000"/>
            </a:lnSpc>
            <a:spcBef>
              <a:spcPct val="0"/>
            </a:spcBef>
            <a:spcAft>
              <a:spcPct val="15000"/>
            </a:spcAft>
            <a:buChar char="•"/>
          </a:pPr>
          <a:r>
            <a:rPr lang="en-GB" sz="1400" b="0" i="0" kern="1200"/>
            <a:t>Benefits to the healthcare industry</a:t>
          </a:r>
          <a:endParaRPr lang="en-US" sz="1400" kern="1200"/>
        </a:p>
        <a:p>
          <a:pPr marL="114300" lvl="1" indent="-114300" algn="l" defTabSz="622300">
            <a:lnSpc>
              <a:spcPct val="90000"/>
            </a:lnSpc>
            <a:spcBef>
              <a:spcPct val="0"/>
            </a:spcBef>
            <a:spcAft>
              <a:spcPct val="15000"/>
            </a:spcAft>
            <a:buChar char="•"/>
          </a:pPr>
          <a:r>
            <a:rPr lang="en-GB" sz="1400" b="0" i="0" kern="1200"/>
            <a:t>Potential to reduce costs and improve patient outcomes</a:t>
          </a:r>
          <a:endParaRPr lang="en-US" sz="1400" kern="1200"/>
        </a:p>
        <a:p>
          <a:pPr marL="114300" lvl="1" indent="-114300" algn="l" defTabSz="622300">
            <a:lnSpc>
              <a:spcPct val="90000"/>
            </a:lnSpc>
            <a:spcBef>
              <a:spcPct val="0"/>
            </a:spcBef>
            <a:spcAft>
              <a:spcPct val="15000"/>
            </a:spcAft>
            <a:buChar char="•"/>
          </a:pPr>
          <a:r>
            <a:rPr lang="en-GB" sz="1400" b="0" i="0" kern="1200"/>
            <a:t>Streamlining administrative tasks</a:t>
          </a:r>
          <a:endParaRPr lang="en-US" sz="1400" kern="1200"/>
        </a:p>
      </dsp:txBody>
      <dsp:txXfrm>
        <a:off x="0" y="1548557"/>
        <a:ext cx="7886700" cy="1058400"/>
      </dsp:txXfrm>
    </dsp:sp>
    <dsp:sp modelId="{9C6CEF31-9DF4-684A-AAB8-3CD23EF9BC5D}">
      <dsp:nvSpPr>
        <dsp:cNvPr id="0" name=""/>
        <dsp:cNvSpPr/>
      </dsp:nvSpPr>
      <dsp:spPr>
        <a:xfrm>
          <a:off x="394335" y="1341918"/>
          <a:ext cx="5520690" cy="413279"/>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22300">
            <a:lnSpc>
              <a:spcPct val="90000"/>
            </a:lnSpc>
            <a:spcBef>
              <a:spcPct val="0"/>
            </a:spcBef>
            <a:spcAft>
              <a:spcPct val="35000"/>
            </a:spcAft>
            <a:buNone/>
          </a:pPr>
          <a:r>
            <a:rPr lang="en-GB" sz="1400" b="1" i="0" kern="1200"/>
            <a:t>Contribution</a:t>
          </a:r>
          <a:r>
            <a:rPr lang="en-GB" sz="1400" b="0" i="0" kern="1200"/>
            <a:t>:</a:t>
          </a:r>
          <a:endParaRPr lang="en-US" sz="1400" kern="1200"/>
        </a:p>
      </dsp:txBody>
      <dsp:txXfrm>
        <a:off x="414510" y="1362093"/>
        <a:ext cx="5480340" cy="372929"/>
      </dsp:txXfrm>
    </dsp:sp>
    <dsp:sp modelId="{1835F547-188B-A84A-886A-F0BA4948A30D}">
      <dsp:nvSpPr>
        <dsp:cNvPr id="0" name=""/>
        <dsp:cNvSpPr/>
      </dsp:nvSpPr>
      <dsp:spPr>
        <a:xfrm>
          <a:off x="0" y="2889198"/>
          <a:ext cx="7886700" cy="10584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91592" rIns="612096" bIns="99568" numCol="1" spcCol="1270" anchor="t" anchorCtr="0">
          <a:noAutofit/>
        </a:bodyPr>
        <a:lstStyle/>
        <a:p>
          <a:pPr marL="114300" lvl="1" indent="-114300" algn="l" defTabSz="622300">
            <a:lnSpc>
              <a:spcPct val="90000"/>
            </a:lnSpc>
            <a:spcBef>
              <a:spcPct val="0"/>
            </a:spcBef>
            <a:spcAft>
              <a:spcPct val="15000"/>
            </a:spcAft>
            <a:buChar char="•"/>
          </a:pPr>
          <a:r>
            <a:rPr lang="en-GB" sz="1400" b="0" i="0" kern="1200"/>
            <a:t>Challenges in managing vast amounts of healthcare data</a:t>
          </a:r>
          <a:endParaRPr lang="en-US" sz="1400" kern="1200"/>
        </a:p>
        <a:p>
          <a:pPr marL="114300" lvl="1" indent="-114300" algn="l" defTabSz="622300">
            <a:lnSpc>
              <a:spcPct val="90000"/>
            </a:lnSpc>
            <a:spcBef>
              <a:spcPct val="0"/>
            </a:spcBef>
            <a:spcAft>
              <a:spcPct val="15000"/>
            </a:spcAft>
            <a:buChar char="•"/>
          </a:pPr>
          <a:r>
            <a:rPr lang="en-GB" sz="1400" b="0" i="0" kern="1200"/>
            <a:t>Issues of data privacy and security</a:t>
          </a:r>
          <a:endParaRPr lang="en-US" sz="1400" kern="1200"/>
        </a:p>
        <a:p>
          <a:pPr marL="114300" lvl="1" indent="-114300" algn="l" defTabSz="622300">
            <a:lnSpc>
              <a:spcPct val="90000"/>
            </a:lnSpc>
            <a:spcBef>
              <a:spcPct val="0"/>
            </a:spcBef>
            <a:spcAft>
              <a:spcPct val="15000"/>
            </a:spcAft>
            <a:buChar char="•"/>
          </a:pPr>
          <a:r>
            <a:rPr lang="en-GB" sz="1400" b="0" i="0" kern="1200"/>
            <a:t>Integration of LLMs with existing healthcare systems</a:t>
          </a:r>
          <a:endParaRPr lang="en-US" sz="1400" kern="1200"/>
        </a:p>
      </dsp:txBody>
      <dsp:txXfrm>
        <a:off x="0" y="2889198"/>
        <a:ext cx="7886700" cy="1058400"/>
      </dsp:txXfrm>
    </dsp:sp>
    <dsp:sp modelId="{04E5939D-519F-9747-A079-161B51C1636E}">
      <dsp:nvSpPr>
        <dsp:cNvPr id="0" name=""/>
        <dsp:cNvSpPr/>
      </dsp:nvSpPr>
      <dsp:spPr>
        <a:xfrm>
          <a:off x="394335" y="2682557"/>
          <a:ext cx="5520690" cy="41327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22300">
            <a:lnSpc>
              <a:spcPct val="90000"/>
            </a:lnSpc>
            <a:spcBef>
              <a:spcPct val="0"/>
            </a:spcBef>
            <a:spcAft>
              <a:spcPct val="35000"/>
            </a:spcAft>
            <a:buNone/>
          </a:pPr>
          <a:r>
            <a:rPr lang="en-GB" sz="1400" b="1" i="0" kern="1200"/>
            <a:t>Research Problem</a:t>
          </a:r>
          <a:r>
            <a:rPr lang="en-GB" sz="1400" b="0" i="0" kern="1200"/>
            <a:t>:</a:t>
          </a:r>
          <a:endParaRPr lang="en-US" sz="1400" kern="1200"/>
        </a:p>
      </dsp:txBody>
      <dsp:txXfrm>
        <a:off x="414510" y="2702732"/>
        <a:ext cx="5480340" cy="3729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441B9-3CD6-42E4-B565-BCDB6C39AD4F}">
      <dsp:nvSpPr>
        <dsp:cNvPr id="0" name=""/>
        <dsp:cNvSpPr/>
      </dsp:nvSpPr>
      <dsp:spPr>
        <a:xfrm>
          <a:off x="4950" y="104167"/>
          <a:ext cx="1317282" cy="13172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F0D9D8-F6D4-42CD-ACCD-6F6F7738C535}">
      <dsp:nvSpPr>
        <dsp:cNvPr id="0" name=""/>
        <dsp:cNvSpPr/>
      </dsp:nvSpPr>
      <dsp:spPr>
        <a:xfrm>
          <a:off x="4950" y="1592782"/>
          <a:ext cx="3763664" cy="56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90000"/>
            </a:lnSpc>
            <a:spcBef>
              <a:spcPct val="0"/>
            </a:spcBef>
            <a:spcAft>
              <a:spcPct val="35000"/>
            </a:spcAft>
            <a:buNone/>
            <a:defRPr b="1"/>
          </a:pPr>
          <a:r>
            <a:rPr lang="en-GB" sz="2900" b="0" i="0" kern="1200"/>
            <a:t>Main Research Question</a:t>
          </a:r>
          <a:endParaRPr lang="en-US" sz="2900" kern="1200"/>
        </a:p>
      </dsp:txBody>
      <dsp:txXfrm>
        <a:off x="4950" y="1592782"/>
        <a:ext cx="3763664" cy="564549"/>
      </dsp:txXfrm>
    </dsp:sp>
    <dsp:sp modelId="{E8E3C5BF-8B19-45A4-AD79-908210902647}">
      <dsp:nvSpPr>
        <dsp:cNvPr id="0" name=""/>
        <dsp:cNvSpPr/>
      </dsp:nvSpPr>
      <dsp:spPr>
        <a:xfrm>
          <a:off x="4950" y="2237021"/>
          <a:ext cx="3763664" cy="185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b="0" i="0" kern="1200"/>
            <a:t>How can Large Language Models improve healthcare data management?</a:t>
          </a:r>
          <a:endParaRPr lang="en-US" sz="1700" kern="1200"/>
        </a:p>
      </dsp:txBody>
      <dsp:txXfrm>
        <a:off x="4950" y="2237021"/>
        <a:ext cx="3763664" cy="1851615"/>
      </dsp:txXfrm>
    </dsp:sp>
    <dsp:sp modelId="{8BF34293-3CD2-4EB5-A787-FDF15D98D37F}">
      <dsp:nvSpPr>
        <dsp:cNvPr id="0" name=""/>
        <dsp:cNvSpPr/>
      </dsp:nvSpPr>
      <dsp:spPr>
        <a:xfrm>
          <a:off x="4427256" y="104167"/>
          <a:ext cx="1317282" cy="1317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EAD14C-28A3-4216-BAB2-D86077DA07CC}">
      <dsp:nvSpPr>
        <dsp:cNvPr id="0" name=""/>
        <dsp:cNvSpPr/>
      </dsp:nvSpPr>
      <dsp:spPr>
        <a:xfrm>
          <a:off x="4427256" y="1592782"/>
          <a:ext cx="3763664" cy="56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90000"/>
            </a:lnSpc>
            <a:spcBef>
              <a:spcPct val="0"/>
            </a:spcBef>
            <a:spcAft>
              <a:spcPct val="35000"/>
            </a:spcAft>
            <a:buNone/>
            <a:defRPr b="1"/>
          </a:pPr>
          <a:r>
            <a:rPr lang="en-GB" sz="2900" b="0" i="0" kern="1200"/>
            <a:t>Sub-questions</a:t>
          </a:r>
          <a:endParaRPr lang="en-US" sz="2900" kern="1200"/>
        </a:p>
      </dsp:txBody>
      <dsp:txXfrm>
        <a:off x="4427256" y="1592782"/>
        <a:ext cx="3763664" cy="564549"/>
      </dsp:txXfrm>
    </dsp:sp>
    <dsp:sp modelId="{356E7340-0DE4-44B1-8258-281C275DB686}">
      <dsp:nvSpPr>
        <dsp:cNvPr id="0" name=""/>
        <dsp:cNvSpPr/>
      </dsp:nvSpPr>
      <dsp:spPr>
        <a:xfrm>
          <a:off x="4427256" y="2237021"/>
          <a:ext cx="3763664" cy="185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b="0" i="0" kern="1200"/>
            <a:t>What are the specific benefits of using LLMs in predictive analytics?</a:t>
          </a:r>
          <a:endParaRPr lang="en-US" sz="1700" kern="1200"/>
        </a:p>
        <a:p>
          <a:pPr marL="0" lvl="0" indent="0" algn="l" defTabSz="755650">
            <a:lnSpc>
              <a:spcPct val="90000"/>
            </a:lnSpc>
            <a:spcBef>
              <a:spcPct val="0"/>
            </a:spcBef>
            <a:spcAft>
              <a:spcPct val="35000"/>
            </a:spcAft>
            <a:buNone/>
          </a:pPr>
          <a:r>
            <a:rPr lang="en-GB" sz="1700" b="0" i="0" kern="1200"/>
            <a:t>How do LLMs enhance patient data processing and management?</a:t>
          </a:r>
          <a:endParaRPr lang="en-US" sz="1700" kern="1200"/>
        </a:p>
        <a:p>
          <a:pPr marL="0" lvl="0" indent="0" algn="l" defTabSz="755650">
            <a:lnSpc>
              <a:spcPct val="90000"/>
            </a:lnSpc>
            <a:spcBef>
              <a:spcPct val="0"/>
            </a:spcBef>
            <a:spcAft>
              <a:spcPct val="35000"/>
            </a:spcAft>
            <a:buNone/>
          </a:pPr>
          <a:r>
            <a:rPr lang="en-GB" sz="1700" b="0" i="0" kern="1200"/>
            <a:t>What are the challenges and limitations of integrating LLMs into existing healthcare systems?</a:t>
          </a:r>
          <a:endParaRPr lang="en-US" sz="1700" kern="1200"/>
        </a:p>
      </dsp:txBody>
      <dsp:txXfrm>
        <a:off x="4427256" y="2237021"/>
        <a:ext cx="3763664" cy="18516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F590F-0158-9D44-AD28-0F09F0CE354A}">
      <dsp:nvSpPr>
        <dsp:cNvPr id="0" name=""/>
        <dsp:cNvSpPr/>
      </dsp:nvSpPr>
      <dsp:spPr>
        <a:xfrm>
          <a:off x="0" y="318452"/>
          <a:ext cx="8195871" cy="1020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6091" tIns="374904" rIns="636091" bIns="128016" numCol="1" spcCol="1270" anchor="t" anchorCtr="0">
          <a:noAutofit/>
        </a:bodyPr>
        <a:lstStyle/>
        <a:p>
          <a:pPr marL="171450" lvl="1" indent="-171450" algn="l" defTabSz="800100">
            <a:lnSpc>
              <a:spcPct val="90000"/>
            </a:lnSpc>
            <a:spcBef>
              <a:spcPct val="0"/>
            </a:spcBef>
            <a:spcAft>
              <a:spcPct val="15000"/>
            </a:spcAft>
            <a:buChar char="•"/>
          </a:pPr>
          <a:r>
            <a:rPr lang="en-GB" sz="1800" b="0" i="0" kern="1200"/>
            <a:t>To evaluate the impact of Large Language Models (LLMs) on healthcare data management</a:t>
          </a:r>
          <a:endParaRPr lang="en-US" sz="1800" kern="1200"/>
        </a:p>
      </dsp:txBody>
      <dsp:txXfrm>
        <a:off x="0" y="318452"/>
        <a:ext cx="8195871" cy="1020600"/>
      </dsp:txXfrm>
    </dsp:sp>
    <dsp:sp modelId="{1FBD3EF9-7711-274C-B7B3-5ABA02E655BC}">
      <dsp:nvSpPr>
        <dsp:cNvPr id="0" name=""/>
        <dsp:cNvSpPr/>
      </dsp:nvSpPr>
      <dsp:spPr>
        <a:xfrm>
          <a:off x="409793" y="52772"/>
          <a:ext cx="5737109"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849" tIns="0" rIns="216849" bIns="0" numCol="1" spcCol="1270" anchor="ctr" anchorCtr="0">
          <a:noAutofit/>
        </a:bodyPr>
        <a:lstStyle/>
        <a:p>
          <a:pPr marL="0" lvl="0" indent="0" algn="l" defTabSz="800100">
            <a:lnSpc>
              <a:spcPct val="90000"/>
            </a:lnSpc>
            <a:spcBef>
              <a:spcPct val="0"/>
            </a:spcBef>
            <a:spcAft>
              <a:spcPct val="35000"/>
            </a:spcAft>
            <a:buNone/>
          </a:pPr>
          <a:r>
            <a:rPr lang="en-GB" sz="1800" b="1" i="0" kern="1200"/>
            <a:t>Aim</a:t>
          </a:r>
          <a:r>
            <a:rPr lang="en-GB" sz="1800" b="0" i="0" kern="1200"/>
            <a:t>:</a:t>
          </a:r>
          <a:endParaRPr lang="en-US" sz="1800" kern="1200"/>
        </a:p>
      </dsp:txBody>
      <dsp:txXfrm>
        <a:off x="435732" y="78711"/>
        <a:ext cx="5685231" cy="479482"/>
      </dsp:txXfrm>
    </dsp:sp>
    <dsp:sp modelId="{295C576E-F881-4C4E-A437-60CA8BA140C0}">
      <dsp:nvSpPr>
        <dsp:cNvPr id="0" name=""/>
        <dsp:cNvSpPr/>
      </dsp:nvSpPr>
      <dsp:spPr>
        <a:xfrm>
          <a:off x="0" y="1701932"/>
          <a:ext cx="8195871" cy="2438099"/>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6091" tIns="374904" rIns="636091" bIns="128016" numCol="1" spcCol="1270" anchor="t" anchorCtr="0">
          <a:noAutofit/>
        </a:bodyPr>
        <a:lstStyle/>
        <a:p>
          <a:pPr marL="171450" lvl="1" indent="-171450" algn="l" defTabSz="800100">
            <a:lnSpc>
              <a:spcPct val="90000"/>
            </a:lnSpc>
            <a:spcBef>
              <a:spcPct val="0"/>
            </a:spcBef>
            <a:spcAft>
              <a:spcPct val="15000"/>
            </a:spcAft>
            <a:buChar char="•"/>
          </a:pPr>
          <a:r>
            <a:rPr lang="en-GB" sz="1800" b="0" i="0" kern="1200"/>
            <a:t>Analyze the current use of LLMs in healthcare data processing</a:t>
          </a:r>
          <a:endParaRPr lang="en-US" sz="1800" kern="1200"/>
        </a:p>
        <a:p>
          <a:pPr marL="171450" lvl="1" indent="-171450" algn="l" defTabSz="800100">
            <a:lnSpc>
              <a:spcPct val="90000"/>
            </a:lnSpc>
            <a:spcBef>
              <a:spcPct val="0"/>
            </a:spcBef>
            <a:spcAft>
              <a:spcPct val="15000"/>
            </a:spcAft>
            <a:buChar char="•"/>
          </a:pPr>
          <a:r>
            <a:rPr lang="en-GB" sz="1800" b="0" i="0" kern="1200"/>
            <a:t>Assess the benefits and challenges of integrating LLMs into healthcare systems</a:t>
          </a:r>
          <a:endParaRPr lang="en-US" sz="1800" kern="1200"/>
        </a:p>
        <a:p>
          <a:pPr marL="171450" lvl="1" indent="-171450" algn="l" defTabSz="800100">
            <a:lnSpc>
              <a:spcPct val="90000"/>
            </a:lnSpc>
            <a:spcBef>
              <a:spcPct val="0"/>
            </a:spcBef>
            <a:spcAft>
              <a:spcPct val="15000"/>
            </a:spcAft>
            <a:buChar char="•"/>
          </a:pPr>
          <a:r>
            <a:rPr lang="en-GB" sz="1800" b="0" i="0" kern="1200"/>
            <a:t>Develop a framework for ethical and effective implementation of LLMs in healthcare</a:t>
          </a:r>
          <a:endParaRPr lang="en-US" sz="1800" kern="1200"/>
        </a:p>
        <a:p>
          <a:pPr marL="171450" lvl="1" indent="-171450" algn="l" defTabSz="800100">
            <a:lnSpc>
              <a:spcPct val="90000"/>
            </a:lnSpc>
            <a:spcBef>
              <a:spcPct val="0"/>
            </a:spcBef>
            <a:spcAft>
              <a:spcPct val="15000"/>
            </a:spcAft>
            <a:buChar char="•"/>
          </a:pPr>
          <a:r>
            <a:rPr lang="en-GB" sz="1800" b="0" i="0" kern="1200"/>
            <a:t>Identify key factors that influence the adoption of LLMs in healthcare settings</a:t>
          </a:r>
          <a:endParaRPr lang="en-US" sz="1800" kern="1200"/>
        </a:p>
      </dsp:txBody>
      <dsp:txXfrm>
        <a:off x="0" y="1701932"/>
        <a:ext cx="8195871" cy="2438099"/>
      </dsp:txXfrm>
    </dsp:sp>
    <dsp:sp modelId="{DE066A6D-2724-1B4D-953F-72A35585FAC2}">
      <dsp:nvSpPr>
        <dsp:cNvPr id="0" name=""/>
        <dsp:cNvSpPr/>
      </dsp:nvSpPr>
      <dsp:spPr>
        <a:xfrm>
          <a:off x="409793" y="1436252"/>
          <a:ext cx="5737109"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849" tIns="0" rIns="216849" bIns="0" numCol="1" spcCol="1270" anchor="ctr" anchorCtr="0">
          <a:noAutofit/>
        </a:bodyPr>
        <a:lstStyle/>
        <a:p>
          <a:pPr marL="0" lvl="0" indent="0" algn="l" defTabSz="800100">
            <a:lnSpc>
              <a:spcPct val="90000"/>
            </a:lnSpc>
            <a:spcBef>
              <a:spcPct val="0"/>
            </a:spcBef>
            <a:spcAft>
              <a:spcPct val="35000"/>
            </a:spcAft>
            <a:buNone/>
          </a:pPr>
          <a:r>
            <a:rPr lang="en-GB" sz="1800" b="1" i="0" kern="1200"/>
            <a:t>Objectives</a:t>
          </a:r>
          <a:r>
            <a:rPr lang="en-GB" sz="1800" b="0" i="0" kern="1200"/>
            <a:t>:</a:t>
          </a:r>
          <a:endParaRPr lang="en-US" sz="1800" kern="1200"/>
        </a:p>
      </dsp:txBody>
      <dsp:txXfrm>
        <a:off x="435732" y="1462191"/>
        <a:ext cx="5685231"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B57E-1EF0-402A-B575-65C485FCDD16}">
      <dsp:nvSpPr>
        <dsp:cNvPr id="0" name=""/>
        <dsp:cNvSpPr/>
      </dsp:nvSpPr>
      <dsp:spPr>
        <a:xfrm>
          <a:off x="5674" y="890822"/>
          <a:ext cx="483574" cy="4835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6C1958-7E51-4759-BD7D-B1444ED6DEC3}">
      <dsp:nvSpPr>
        <dsp:cNvPr id="0" name=""/>
        <dsp:cNvSpPr/>
      </dsp:nvSpPr>
      <dsp:spPr>
        <a:xfrm>
          <a:off x="5674" y="1467588"/>
          <a:ext cx="1381640" cy="395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b="1" i="0" kern="1200"/>
            <a:t>Nithya &amp; Ilango (2017)</a:t>
          </a:r>
          <a:r>
            <a:rPr lang="en-GB" sz="1400" b="0" i="0" kern="1200"/>
            <a:t>:</a:t>
          </a:r>
          <a:endParaRPr lang="en-US" sz="1400" kern="1200"/>
        </a:p>
      </dsp:txBody>
      <dsp:txXfrm>
        <a:off x="5674" y="1467588"/>
        <a:ext cx="1381640" cy="395062"/>
      </dsp:txXfrm>
    </dsp:sp>
    <dsp:sp modelId="{07B71264-5554-4A65-A525-8FA85B4A94DE}">
      <dsp:nvSpPr>
        <dsp:cNvPr id="0" name=""/>
        <dsp:cNvSpPr/>
      </dsp:nvSpPr>
      <dsp:spPr>
        <a:xfrm>
          <a:off x="5674" y="1905995"/>
          <a:ext cx="1381640" cy="115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b="0" i="0" kern="1200"/>
            <a:t>Predictive analytics in healthcare using machine learning tools</a:t>
          </a:r>
          <a:endParaRPr lang="en-US" sz="1100" kern="1200" dirty="0"/>
        </a:p>
        <a:p>
          <a:pPr marL="0" lvl="0" indent="0" algn="l" defTabSz="488950">
            <a:lnSpc>
              <a:spcPct val="90000"/>
            </a:lnSpc>
            <a:spcBef>
              <a:spcPct val="0"/>
            </a:spcBef>
            <a:spcAft>
              <a:spcPct val="35000"/>
            </a:spcAft>
            <a:buNone/>
          </a:pPr>
          <a:r>
            <a:rPr lang="en-GB" sz="1100" b="0" i="0" kern="1200"/>
            <a:t>Key findings: Enhanced predictive capabilities and patient outcomes</a:t>
          </a:r>
          <a:endParaRPr lang="en-US" sz="1100" kern="1200"/>
        </a:p>
      </dsp:txBody>
      <dsp:txXfrm>
        <a:off x="5674" y="1905995"/>
        <a:ext cx="1381640" cy="1152057"/>
      </dsp:txXfrm>
    </dsp:sp>
    <dsp:sp modelId="{BFD51D13-BDFA-4B8B-9E69-D3D03ADCFCD0}">
      <dsp:nvSpPr>
        <dsp:cNvPr id="0" name=""/>
        <dsp:cNvSpPr/>
      </dsp:nvSpPr>
      <dsp:spPr>
        <a:xfrm>
          <a:off x="1629101" y="890822"/>
          <a:ext cx="483574" cy="4835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0284CA-02E5-4123-8EED-2CAD07939CA5}">
      <dsp:nvSpPr>
        <dsp:cNvPr id="0" name=""/>
        <dsp:cNvSpPr/>
      </dsp:nvSpPr>
      <dsp:spPr>
        <a:xfrm>
          <a:off x="1629101" y="1467588"/>
          <a:ext cx="1381640" cy="395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b="1" i="0" kern="1200"/>
            <a:t>Beam &amp; Kohane (2018)</a:t>
          </a:r>
          <a:r>
            <a:rPr lang="en-GB" sz="1400" b="0" i="0" kern="1200"/>
            <a:t>:</a:t>
          </a:r>
          <a:endParaRPr lang="en-US" sz="1400" kern="1200"/>
        </a:p>
      </dsp:txBody>
      <dsp:txXfrm>
        <a:off x="1629101" y="1467588"/>
        <a:ext cx="1381640" cy="395062"/>
      </dsp:txXfrm>
    </dsp:sp>
    <dsp:sp modelId="{F175C2B7-96D9-4B44-8AD5-F876CC384C52}">
      <dsp:nvSpPr>
        <dsp:cNvPr id="0" name=""/>
        <dsp:cNvSpPr/>
      </dsp:nvSpPr>
      <dsp:spPr>
        <a:xfrm>
          <a:off x="1629101" y="1905995"/>
          <a:ext cx="1381640" cy="115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b="0" i="0" kern="1200"/>
            <a:t>Role of big data and machine learning in healthcare</a:t>
          </a:r>
          <a:endParaRPr lang="en-US" sz="1100" kern="1200"/>
        </a:p>
        <a:p>
          <a:pPr marL="0" lvl="0" indent="0" algn="l" defTabSz="488950">
            <a:lnSpc>
              <a:spcPct val="90000"/>
            </a:lnSpc>
            <a:spcBef>
              <a:spcPct val="0"/>
            </a:spcBef>
            <a:spcAft>
              <a:spcPct val="35000"/>
            </a:spcAft>
            <a:buNone/>
          </a:pPr>
          <a:r>
            <a:rPr lang="en-GB" sz="1100" b="0" i="0" kern="1200"/>
            <a:t>Key findings: Improved healthcare outcomes and operational efficiency</a:t>
          </a:r>
          <a:endParaRPr lang="en-US" sz="1100" kern="1200"/>
        </a:p>
      </dsp:txBody>
      <dsp:txXfrm>
        <a:off x="1629101" y="1905995"/>
        <a:ext cx="1381640" cy="1152057"/>
      </dsp:txXfrm>
    </dsp:sp>
    <dsp:sp modelId="{722433FF-92C7-4D5D-8985-9790BAAC8756}">
      <dsp:nvSpPr>
        <dsp:cNvPr id="0" name=""/>
        <dsp:cNvSpPr/>
      </dsp:nvSpPr>
      <dsp:spPr>
        <a:xfrm>
          <a:off x="3252529" y="890822"/>
          <a:ext cx="483574" cy="4835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343C2C-8FC2-4526-AA68-3B500236BC00}">
      <dsp:nvSpPr>
        <dsp:cNvPr id="0" name=""/>
        <dsp:cNvSpPr/>
      </dsp:nvSpPr>
      <dsp:spPr>
        <a:xfrm>
          <a:off x="3252529" y="1467588"/>
          <a:ext cx="1381640" cy="395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b="1" i="0" kern="1200"/>
            <a:t>Borkowski et al. (2023)</a:t>
          </a:r>
          <a:r>
            <a:rPr lang="en-GB" sz="1400" b="0" i="0" kern="1200"/>
            <a:t>:</a:t>
          </a:r>
          <a:endParaRPr lang="en-US" sz="1400" kern="1200"/>
        </a:p>
      </dsp:txBody>
      <dsp:txXfrm>
        <a:off x="3252529" y="1467588"/>
        <a:ext cx="1381640" cy="395062"/>
      </dsp:txXfrm>
    </dsp:sp>
    <dsp:sp modelId="{60EC421F-4C1E-426B-8352-F781ECE3A125}">
      <dsp:nvSpPr>
        <dsp:cNvPr id="0" name=""/>
        <dsp:cNvSpPr/>
      </dsp:nvSpPr>
      <dsp:spPr>
        <a:xfrm>
          <a:off x="3252529" y="1905995"/>
          <a:ext cx="1381640" cy="115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b="0" i="0" kern="1200"/>
            <a:t>Applications and pitfalls of LLMs in healthcare</a:t>
          </a:r>
          <a:endParaRPr lang="en-US" sz="1100" kern="1200"/>
        </a:p>
        <a:p>
          <a:pPr marL="0" lvl="0" indent="0" algn="l" defTabSz="488950">
            <a:lnSpc>
              <a:spcPct val="90000"/>
            </a:lnSpc>
            <a:spcBef>
              <a:spcPct val="0"/>
            </a:spcBef>
            <a:spcAft>
              <a:spcPct val="35000"/>
            </a:spcAft>
            <a:buNone/>
          </a:pPr>
          <a:r>
            <a:rPr lang="en-GB" sz="1100" b="0" i="0" kern="1200"/>
            <a:t>Key findings: Benefits, challenges, and ethical considerations</a:t>
          </a:r>
          <a:endParaRPr lang="en-US" sz="1100" kern="1200"/>
        </a:p>
      </dsp:txBody>
      <dsp:txXfrm>
        <a:off x="3252529" y="1905995"/>
        <a:ext cx="1381640" cy="1152057"/>
      </dsp:txXfrm>
    </dsp:sp>
    <dsp:sp modelId="{5619556F-C474-478F-8DAC-2A4D2161930A}">
      <dsp:nvSpPr>
        <dsp:cNvPr id="0" name=""/>
        <dsp:cNvSpPr/>
      </dsp:nvSpPr>
      <dsp:spPr>
        <a:xfrm>
          <a:off x="4875957" y="890822"/>
          <a:ext cx="483574" cy="4835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B9446F-2790-408F-B8EF-9EF1B5351A87}">
      <dsp:nvSpPr>
        <dsp:cNvPr id="0" name=""/>
        <dsp:cNvSpPr/>
      </dsp:nvSpPr>
      <dsp:spPr>
        <a:xfrm>
          <a:off x="4875957" y="1467588"/>
          <a:ext cx="1381640" cy="395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b="1" i="0" kern="1200"/>
            <a:t>Arbelaez Ossa et al. (2024)</a:t>
          </a:r>
          <a:r>
            <a:rPr lang="en-GB" sz="1400" b="0" i="0" kern="1200"/>
            <a:t>:</a:t>
          </a:r>
          <a:endParaRPr lang="en-US" sz="1400" kern="1200"/>
        </a:p>
      </dsp:txBody>
      <dsp:txXfrm>
        <a:off x="4875957" y="1467588"/>
        <a:ext cx="1381640" cy="395062"/>
      </dsp:txXfrm>
    </dsp:sp>
    <dsp:sp modelId="{D63AEA60-85F5-44EC-BDCC-503BB5E73B85}">
      <dsp:nvSpPr>
        <dsp:cNvPr id="0" name=""/>
        <dsp:cNvSpPr/>
      </dsp:nvSpPr>
      <dsp:spPr>
        <a:xfrm>
          <a:off x="4875957" y="1905995"/>
          <a:ext cx="1381640" cy="115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b="0" i="0" kern="1200"/>
            <a:t>Integrating ethics in AI development for healthcare</a:t>
          </a:r>
          <a:endParaRPr lang="en-US" sz="1100" kern="1200"/>
        </a:p>
        <a:p>
          <a:pPr marL="0" lvl="0" indent="0" algn="l" defTabSz="488950">
            <a:lnSpc>
              <a:spcPct val="90000"/>
            </a:lnSpc>
            <a:spcBef>
              <a:spcPct val="0"/>
            </a:spcBef>
            <a:spcAft>
              <a:spcPct val="35000"/>
            </a:spcAft>
            <a:buNone/>
          </a:pPr>
          <a:r>
            <a:rPr lang="en-GB" sz="1100" b="0" i="0" kern="1200"/>
            <a:t>Key findings: Ethical frameworks and data privacy issues</a:t>
          </a:r>
          <a:endParaRPr lang="en-US" sz="1100" kern="1200"/>
        </a:p>
      </dsp:txBody>
      <dsp:txXfrm>
        <a:off x="4875957" y="1905995"/>
        <a:ext cx="1381640" cy="1152057"/>
      </dsp:txXfrm>
    </dsp:sp>
    <dsp:sp modelId="{A2E53127-CD89-40C5-BF0A-89A4B68FE56D}">
      <dsp:nvSpPr>
        <dsp:cNvPr id="0" name=""/>
        <dsp:cNvSpPr/>
      </dsp:nvSpPr>
      <dsp:spPr>
        <a:xfrm>
          <a:off x="6499385" y="890822"/>
          <a:ext cx="483574" cy="4835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9859D9-2B83-459E-85B1-9B2DE57E71F7}">
      <dsp:nvSpPr>
        <dsp:cNvPr id="0" name=""/>
        <dsp:cNvSpPr/>
      </dsp:nvSpPr>
      <dsp:spPr>
        <a:xfrm>
          <a:off x="6499385" y="1467588"/>
          <a:ext cx="1381640" cy="395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b="1" i="0" kern="1200"/>
            <a:t>Rajkomar et al. (2018)</a:t>
          </a:r>
          <a:r>
            <a:rPr lang="en-GB" sz="1400" b="0" i="0" kern="1200"/>
            <a:t>:</a:t>
          </a:r>
          <a:endParaRPr lang="en-US" sz="1400" kern="1200"/>
        </a:p>
      </dsp:txBody>
      <dsp:txXfrm>
        <a:off x="6499385" y="1467588"/>
        <a:ext cx="1381640" cy="395062"/>
      </dsp:txXfrm>
    </dsp:sp>
    <dsp:sp modelId="{5BD8683B-84C1-458A-BFE8-E24111C23E04}">
      <dsp:nvSpPr>
        <dsp:cNvPr id="0" name=""/>
        <dsp:cNvSpPr/>
      </dsp:nvSpPr>
      <dsp:spPr>
        <a:xfrm>
          <a:off x="6499385" y="1905995"/>
          <a:ext cx="1381640" cy="115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b="0" i="0" kern="1200"/>
            <a:t>Deep learning with electronic health records</a:t>
          </a:r>
          <a:endParaRPr lang="en-US" sz="1100" kern="1200"/>
        </a:p>
        <a:p>
          <a:pPr marL="0" lvl="0" indent="0" algn="l" defTabSz="488950">
            <a:lnSpc>
              <a:spcPct val="90000"/>
            </a:lnSpc>
            <a:spcBef>
              <a:spcPct val="0"/>
            </a:spcBef>
            <a:spcAft>
              <a:spcPct val="35000"/>
            </a:spcAft>
            <a:buNone/>
          </a:pPr>
          <a:r>
            <a:rPr lang="en-GB" sz="1100" b="0" i="0" kern="1200"/>
            <a:t>Key findings: Scalability, accuracy, and impact on clinical decisions</a:t>
          </a:r>
          <a:endParaRPr lang="en-US" sz="1100" kern="1200"/>
        </a:p>
      </dsp:txBody>
      <dsp:txXfrm>
        <a:off x="6499385" y="1905995"/>
        <a:ext cx="1381640" cy="11520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5CC8A-6BD7-8841-A3BB-F66153FF38B9}">
      <dsp:nvSpPr>
        <dsp:cNvPr id="0" name=""/>
        <dsp:cNvSpPr/>
      </dsp:nvSpPr>
      <dsp:spPr>
        <a:xfrm>
          <a:off x="0" y="231723"/>
          <a:ext cx="7886700" cy="1187549"/>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70764" rIns="612096" bIns="92456" numCol="1" spcCol="1270" anchor="t" anchorCtr="0">
          <a:noAutofit/>
        </a:bodyPr>
        <a:lstStyle/>
        <a:p>
          <a:pPr marL="114300" lvl="1" indent="-114300" algn="l" defTabSz="577850">
            <a:lnSpc>
              <a:spcPct val="90000"/>
            </a:lnSpc>
            <a:spcBef>
              <a:spcPct val="0"/>
            </a:spcBef>
            <a:spcAft>
              <a:spcPct val="15000"/>
            </a:spcAft>
            <a:buChar char="•"/>
          </a:pPr>
          <a:r>
            <a:rPr lang="en-GB" sz="1300" b="0" i="0" kern="1200"/>
            <a:t>Mixed-methods approach</a:t>
          </a:r>
          <a:endParaRPr lang="en-US" sz="1300" kern="1200"/>
        </a:p>
        <a:p>
          <a:pPr marL="114300" lvl="1" indent="-114300" algn="l" defTabSz="577850">
            <a:lnSpc>
              <a:spcPct val="90000"/>
            </a:lnSpc>
            <a:spcBef>
              <a:spcPct val="0"/>
            </a:spcBef>
            <a:spcAft>
              <a:spcPct val="15000"/>
            </a:spcAft>
            <a:buChar char="•"/>
          </a:pPr>
          <a:r>
            <a:rPr lang="en-GB" sz="1300" b="0" i="0" kern="1200"/>
            <a:t>Systematic literature review</a:t>
          </a:r>
          <a:endParaRPr lang="en-US" sz="1300" kern="1200"/>
        </a:p>
        <a:p>
          <a:pPr marL="114300" lvl="1" indent="-114300" algn="l" defTabSz="577850">
            <a:lnSpc>
              <a:spcPct val="90000"/>
            </a:lnSpc>
            <a:spcBef>
              <a:spcPct val="0"/>
            </a:spcBef>
            <a:spcAft>
              <a:spcPct val="15000"/>
            </a:spcAft>
            <a:buChar char="•"/>
          </a:pPr>
          <a:r>
            <a:rPr lang="en-GB" sz="1300" b="0" i="0" kern="1200"/>
            <a:t>Surveys of healthcare professionals</a:t>
          </a:r>
          <a:endParaRPr lang="en-US" sz="1300" kern="1200"/>
        </a:p>
        <a:p>
          <a:pPr marL="114300" lvl="1" indent="-114300" algn="l" defTabSz="577850">
            <a:lnSpc>
              <a:spcPct val="90000"/>
            </a:lnSpc>
            <a:spcBef>
              <a:spcPct val="0"/>
            </a:spcBef>
            <a:spcAft>
              <a:spcPct val="15000"/>
            </a:spcAft>
            <a:buChar char="•"/>
          </a:pPr>
          <a:r>
            <a:rPr lang="en-GB" sz="1300" b="0" i="0" kern="1200"/>
            <a:t>Case studies of healthcare institutions using LLMs</a:t>
          </a:r>
          <a:endParaRPr lang="en-US" sz="1300" kern="1200"/>
        </a:p>
      </dsp:txBody>
      <dsp:txXfrm>
        <a:off x="0" y="231723"/>
        <a:ext cx="7886700" cy="1187549"/>
      </dsp:txXfrm>
    </dsp:sp>
    <dsp:sp modelId="{013F1D58-756C-4A48-AF08-E0DB7A293CDF}">
      <dsp:nvSpPr>
        <dsp:cNvPr id="0" name=""/>
        <dsp:cNvSpPr/>
      </dsp:nvSpPr>
      <dsp:spPr>
        <a:xfrm>
          <a:off x="394335" y="39843"/>
          <a:ext cx="552069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577850">
            <a:lnSpc>
              <a:spcPct val="90000"/>
            </a:lnSpc>
            <a:spcBef>
              <a:spcPct val="0"/>
            </a:spcBef>
            <a:spcAft>
              <a:spcPct val="35000"/>
            </a:spcAft>
            <a:buNone/>
          </a:pPr>
          <a:r>
            <a:rPr lang="en-GB" sz="1300" b="1" i="0" kern="1200"/>
            <a:t>Methodology</a:t>
          </a:r>
          <a:r>
            <a:rPr lang="en-GB" sz="1300" b="0" i="0" kern="1200"/>
            <a:t>:</a:t>
          </a:r>
          <a:endParaRPr lang="en-US" sz="1300" kern="1200"/>
        </a:p>
      </dsp:txBody>
      <dsp:txXfrm>
        <a:off x="413069" y="58577"/>
        <a:ext cx="5483222" cy="346292"/>
      </dsp:txXfrm>
    </dsp:sp>
    <dsp:sp modelId="{7F1CED30-4CC5-CF4A-8661-8CE41DA5D065}">
      <dsp:nvSpPr>
        <dsp:cNvPr id="0" name=""/>
        <dsp:cNvSpPr/>
      </dsp:nvSpPr>
      <dsp:spPr>
        <a:xfrm>
          <a:off x="0" y="1681353"/>
          <a:ext cx="7886700" cy="982799"/>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70764" rIns="612096" bIns="92456" numCol="1" spcCol="1270" anchor="t" anchorCtr="0">
          <a:noAutofit/>
        </a:bodyPr>
        <a:lstStyle/>
        <a:p>
          <a:pPr marL="114300" lvl="1" indent="-114300" algn="l" defTabSz="577850">
            <a:lnSpc>
              <a:spcPct val="90000"/>
            </a:lnSpc>
            <a:spcBef>
              <a:spcPct val="0"/>
            </a:spcBef>
            <a:spcAft>
              <a:spcPct val="15000"/>
            </a:spcAft>
            <a:buChar char="•"/>
          </a:pPr>
          <a:r>
            <a:rPr lang="en-GB" sz="1300" b="0" i="0" kern="1200"/>
            <a:t>Prototype development of LLM-based healthcare data management system</a:t>
          </a:r>
          <a:endParaRPr lang="en-US" sz="1300" kern="1200"/>
        </a:p>
        <a:p>
          <a:pPr marL="114300" lvl="1" indent="-114300" algn="l" defTabSz="577850">
            <a:lnSpc>
              <a:spcPct val="90000"/>
            </a:lnSpc>
            <a:spcBef>
              <a:spcPct val="0"/>
            </a:spcBef>
            <a:spcAft>
              <a:spcPct val="15000"/>
            </a:spcAft>
            <a:buChar char="•"/>
          </a:pPr>
          <a:r>
            <a:rPr lang="en-GB" sz="1300" b="0" i="0" kern="1200"/>
            <a:t>Iterative testing and feedback loops</a:t>
          </a:r>
          <a:endParaRPr lang="en-US" sz="1300" kern="1200"/>
        </a:p>
        <a:p>
          <a:pPr marL="114300" lvl="1" indent="-114300" algn="l" defTabSz="577850">
            <a:lnSpc>
              <a:spcPct val="90000"/>
            </a:lnSpc>
            <a:spcBef>
              <a:spcPct val="0"/>
            </a:spcBef>
            <a:spcAft>
              <a:spcPct val="15000"/>
            </a:spcAft>
            <a:buChar char="•"/>
          </a:pPr>
          <a:r>
            <a:rPr lang="en-GB" sz="1300" b="0" i="0" kern="1200"/>
            <a:t>Integration with existing healthcare IT systems</a:t>
          </a:r>
          <a:endParaRPr lang="en-US" sz="1300" kern="1200"/>
        </a:p>
      </dsp:txBody>
      <dsp:txXfrm>
        <a:off x="0" y="1681353"/>
        <a:ext cx="7886700" cy="982799"/>
      </dsp:txXfrm>
    </dsp:sp>
    <dsp:sp modelId="{8255127D-24EF-7746-BDCB-5FDC9BA14725}">
      <dsp:nvSpPr>
        <dsp:cNvPr id="0" name=""/>
        <dsp:cNvSpPr/>
      </dsp:nvSpPr>
      <dsp:spPr>
        <a:xfrm>
          <a:off x="394335" y="1489473"/>
          <a:ext cx="5520690" cy="38376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577850">
            <a:lnSpc>
              <a:spcPct val="90000"/>
            </a:lnSpc>
            <a:spcBef>
              <a:spcPct val="0"/>
            </a:spcBef>
            <a:spcAft>
              <a:spcPct val="35000"/>
            </a:spcAft>
            <a:buNone/>
          </a:pPr>
          <a:r>
            <a:rPr lang="en-GB" sz="1300" b="1" i="0" kern="1200"/>
            <a:t>Development Strategy</a:t>
          </a:r>
          <a:r>
            <a:rPr lang="en-GB" sz="1300" b="0" i="0" kern="1200"/>
            <a:t>:</a:t>
          </a:r>
          <a:endParaRPr lang="en-US" sz="1300" kern="1200"/>
        </a:p>
      </dsp:txBody>
      <dsp:txXfrm>
        <a:off x="413069" y="1508207"/>
        <a:ext cx="5483222" cy="346292"/>
      </dsp:txXfrm>
    </dsp:sp>
    <dsp:sp modelId="{470002F8-57FE-DC48-80A0-C453684F0746}">
      <dsp:nvSpPr>
        <dsp:cNvPr id="0" name=""/>
        <dsp:cNvSpPr/>
      </dsp:nvSpPr>
      <dsp:spPr>
        <a:xfrm>
          <a:off x="0" y="2926233"/>
          <a:ext cx="7886700" cy="982799"/>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70764" rIns="612096" bIns="92456" numCol="1" spcCol="1270" anchor="t" anchorCtr="0">
          <a:noAutofit/>
        </a:bodyPr>
        <a:lstStyle/>
        <a:p>
          <a:pPr marL="114300" lvl="1" indent="-114300" algn="l" defTabSz="577850">
            <a:lnSpc>
              <a:spcPct val="90000"/>
            </a:lnSpc>
            <a:spcBef>
              <a:spcPct val="0"/>
            </a:spcBef>
            <a:spcAft>
              <a:spcPct val="15000"/>
            </a:spcAft>
            <a:buChar char="•"/>
          </a:pPr>
          <a:r>
            <a:rPr lang="en-GB" sz="1300" b="0" i="0" kern="1200"/>
            <a:t>Qualitative and quantitative data collection</a:t>
          </a:r>
          <a:endParaRPr lang="en-US" sz="1300" kern="1200"/>
        </a:p>
        <a:p>
          <a:pPr marL="114300" lvl="1" indent="-114300" algn="l" defTabSz="577850">
            <a:lnSpc>
              <a:spcPct val="90000"/>
            </a:lnSpc>
            <a:spcBef>
              <a:spcPct val="0"/>
            </a:spcBef>
            <a:spcAft>
              <a:spcPct val="15000"/>
            </a:spcAft>
            <a:buChar char="•"/>
          </a:pPr>
          <a:r>
            <a:rPr lang="en-GB" sz="1300" b="0" i="0" kern="1200"/>
            <a:t>Thematic coding for qualitative data</a:t>
          </a:r>
          <a:endParaRPr lang="en-US" sz="1300" kern="1200"/>
        </a:p>
        <a:p>
          <a:pPr marL="114300" lvl="1" indent="-114300" algn="l" defTabSz="577850">
            <a:lnSpc>
              <a:spcPct val="90000"/>
            </a:lnSpc>
            <a:spcBef>
              <a:spcPct val="0"/>
            </a:spcBef>
            <a:spcAft>
              <a:spcPct val="15000"/>
            </a:spcAft>
            <a:buChar char="•"/>
          </a:pPr>
          <a:r>
            <a:rPr lang="en-GB" sz="1300" b="0" i="0" kern="1200"/>
            <a:t>Statistical analysis for quantitative data</a:t>
          </a:r>
          <a:endParaRPr lang="en-US" sz="1300" kern="1200"/>
        </a:p>
      </dsp:txBody>
      <dsp:txXfrm>
        <a:off x="0" y="2926233"/>
        <a:ext cx="7886700" cy="982799"/>
      </dsp:txXfrm>
    </dsp:sp>
    <dsp:sp modelId="{E7CB4B3A-9015-2642-BD3F-741B7EC36A5D}">
      <dsp:nvSpPr>
        <dsp:cNvPr id="0" name=""/>
        <dsp:cNvSpPr/>
      </dsp:nvSpPr>
      <dsp:spPr>
        <a:xfrm>
          <a:off x="394335" y="2734353"/>
          <a:ext cx="5520690" cy="3837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577850">
            <a:lnSpc>
              <a:spcPct val="90000"/>
            </a:lnSpc>
            <a:spcBef>
              <a:spcPct val="0"/>
            </a:spcBef>
            <a:spcAft>
              <a:spcPct val="35000"/>
            </a:spcAft>
            <a:buNone/>
          </a:pPr>
          <a:r>
            <a:rPr lang="en-GB" sz="1300" b="1" i="0" kern="1200"/>
            <a:t>Research Design</a:t>
          </a:r>
          <a:r>
            <a:rPr lang="en-GB" sz="1300" b="0" i="0" kern="1200"/>
            <a:t>:</a:t>
          </a:r>
          <a:endParaRPr lang="en-US" sz="1300" kern="1200"/>
        </a:p>
      </dsp:txBody>
      <dsp:txXfrm>
        <a:off x="413069" y="2753087"/>
        <a:ext cx="5483222" cy="346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06ECB-E25E-5044-93F2-35CA1B48633B}">
      <dsp:nvSpPr>
        <dsp:cNvPr id="0" name=""/>
        <dsp:cNvSpPr/>
      </dsp:nvSpPr>
      <dsp:spPr>
        <a:xfrm>
          <a:off x="0" y="281538"/>
          <a:ext cx="7886700" cy="1644299"/>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74904" rIns="612096" bIns="128016" numCol="1" spcCol="1270" anchor="t" anchorCtr="0">
          <a:noAutofit/>
        </a:bodyPr>
        <a:lstStyle/>
        <a:p>
          <a:pPr marL="171450" lvl="1" indent="-171450" algn="l" defTabSz="800100">
            <a:lnSpc>
              <a:spcPct val="90000"/>
            </a:lnSpc>
            <a:spcBef>
              <a:spcPct val="0"/>
            </a:spcBef>
            <a:spcAft>
              <a:spcPct val="15000"/>
            </a:spcAft>
            <a:buChar char="•"/>
          </a:pPr>
          <a:r>
            <a:rPr lang="en-GB" sz="1800" b="0" i="0" kern="1200"/>
            <a:t>Data privacy and patient confidentiality</a:t>
          </a:r>
          <a:endParaRPr lang="en-US" sz="1800" kern="1200"/>
        </a:p>
        <a:p>
          <a:pPr marL="171450" lvl="1" indent="-171450" algn="l" defTabSz="800100">
            <a:lnSpc>
              <a:spcPct val="90000"/>
            </a:lnSpc>
            <a:spcBef>
              <a:spcPct val="0"/>
            </a:spcBef>
            <a:spcAft>
              <a:spcPct val="15000"/>
            </a:spcAft>
            <a:buChar char="•"/>
          </a:pPr>
          <a:r>
            <a:rPr lang="en-GB" sz="1800" b="0" i="0" kern="1200"/>
            <a:t>Informed consent for data usage</a:t>
          </a:r>
          <a:endParaRPr lang="en-US" sz="1800" kern="1200"/>
        </a:p>
        <a:p>
          <a:pPr marL="171450" lvl="1" indent="-171450" algn="l" defTabSz="800100">
            <a:lnSpc>
              <a:spcPct val="90000"/>
            </a:lnSpc>
            <a:spcBef>
              <a:spcPct val="0"/>
            </a:spcBef>
            <a:spcAft>
              <a:spcPct val="15000"/>
            </a:spcAft>
            <a:buChar char="•"/>
          </a:pPr>
          <a:r>
            <a:rPr lang="en-GB" sz="1800" b="0" i="0" kern="1200"/>
            <a:t>Addressing algorithmic bias</a:t>
          </a:r>
          <a:endParaRPr lang="en-US" sz="1800" kern="1200"/>
        </a:p>
        <a:p>
          <a:pPr marL="171450" lvl="1" indent="-171450" algn="l" defTabSz="800100">
            <a:lnSpc>
              <a:spcPct val="90000"/>
            </a:lnSpc>
            <a:spcBef>
              <a:spcPct val="0"/>
            </a:spcBef>
            <a:spcAft>
              <a:spcPct val="15000"/>
            </a:spcAft>
            <a:buChar char="•"/>
          </a:pPr>
          <a:r>
            <a:rPr lang="en-GB" sz="1800" b="0" i="0" kern="1200"/>
            <a:t>Compliance with healthcare regulations (e.g., GDPR, HIPAA)</a:t>
          </a:r>
          <a:endParaRPr lang="en-US" sz="1800" kern="1200"/>
        </a:p>
      </dsp:txBody>
      <dsp:txXfrm>
        <a:off x="0" y="281538"/>
        <a:ext cx="7886700" cy="1644299"/>
      </dsp:txXfrm>
    </dsp:sp>
    <dsp:sp modelId="{E9B7E28F-F82F-E245-9E15-83BFC449CEFB}">
      <dsp:nvSpPr>
        <dsp:cNvPr id="0" name=""/>
        <dsp:cNvSpPr/>
      </dsp:nvSpPr>
      <dsp:spPr>
        <a:xfrm>
          <a:off x="394335" y="15858"/>
          <a:ext cx="5520690" cy="531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GB" sz="1800" b="1" i="0" kern="1200"/>
            <a:t>Ethical Considerations</a:t>
          </a:r>
          <a:r>
            <a:rPr lang="en-GB" sz="1800" b="0" i="0" kern="1200"/>
            <a:t>:</a:t>
          </a:r>
          <a:endParaRPr lang="en-US" sz="1800" kern="1200"/>
        </a:p>
      </dsp:txBody>
      <dsp:txXfrm>
        <a:off x="420274" y="41797"/>
        <a:ext cx="5468812" cy="479482"/>
      </dsp:txXfrm>
    </dsp:sp>
    <dsp:sp modelId="{07828CAC-5233-9B40-A9B6-9E0157C9C8D6}">
      <dsp:nvSpPr>
        <dsp:cNvPr id="0" name=""/>
        <dsp:cNvSpPr/>
      </dsp:nvSpPr>
      <dsp:spPr>
        <a:xfrm>
          <a:off x="0" y="2288718"/>
          <a:ext cx="7886700" cy="1644299"/>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74904" rIns="612096" bIns="128016" numCol="1" spcCol="1270" anchor="t" anchorCtr="0">
          <a:noAutofit/>
        </a:bodyPr>
        <a:lstStyle/>
        <a:p>
          <a:pPr marL="171450" lvl="1" indent="-171450" algn="l" defTabSz="800100">
            <a:lnSpc>
              <a:spcPct val="90000"/>
            </a:lnSpc>
            <a:spcBef>
              <a:spcPct val="0"/>
            </a:spcBef>
            <a:spcAft>
              <a:spcPct val="15000"/>
            </a:spcAft>
            <a:buChar char="•"/>
          </a:pPr>
          <a:r>
            <a:rPr lang="en-GB" sz="1800" b="0" i="0" kern="1200"/>
            <a:t>Identifying potential risks</a:t>
          </a:r>
          <a:endParaRPr lang="en-US" sz="1800" kern="1200"/>
        </a:p>
        <a:p>
          <a:pPr marL="171450" lvl="1" indent="-171450" algn="l" defTabSz="800100">
            <a:lnSpc>
              <a:spcPct val="90000"/>
            </a:lnSpc>
            <a:spcBef>
              <a:spcPct val="0"/>
            </a:spcBef>
            <a:spcAft>
              <a:spcPct val="15000"/>
            </a:spcAft>
            <a:buChar char="•"/>
          </a:pPr>
          <a:r>
            <a:rPr lang="en-GB" sz="1800" b="0" i="0" kern="1200"/>
            <a:t>Mitigation strategies for data breaches</a:t>
          </a:r>
          <a:endParaRPr lang="en-US" sz="1800" kern="1200"/>
        </a:p>
        <a:p>
          <a:pPr marL="171450" lvl="1" indent="-171450" algn="l" defTabSz="800100">
            <a:lnSpc>
              <a:spcPct val="90000"/>
            </a:lnSpc>
            <a:spcBef>
              <a:spcPct val="0"/>
            </a:spcBef>
            <a:spcAft>
              <a:spcPct val="15000"/>
            </a:spcAft>
            <a:buChar char="•"/>
          </a:pPr>
          <a:r>
            <a:rPr lang="en-GB" sz="1800" b="0" i="0" kern="1200"/>
            <a:t>Ensuring data security and integrity</a:t>
          </a:r>
          <a:endParaRPr lang="en-US" sz="1800" kern="1200"/>
        </a:p>
        <a:p>
          <a:pPr marL="171450" lvl="1" indent="-171450" algn="l" defTabSz="800100">
            <a:lnSpc>
              <a:spcPct val="90000"/>
            </a:lnSpc>
            <a:spcBef>
              <a:spcPct val="0"/>
            </a:spcBef>
            <a:spcAft>
              <a:spcPct val="15000"/>
            </a:spcAft>
            <a:buChar char="•"/>
          </a:pPr>
          <a:r>
            <a:rPr lang="en-GB" sz="1800" b="0" i="0" kern="1200"/>
            <a:t>Monitoring and auditing AI systems for ethical compliance</a:t>
          </a:r>
          <a:endParaRPr lang="en-US" sz="1800" kern="1200"/>
        </a:p>
      </dsp:txBody>
      <dsp:txXfrm>
        <a:off x="0" y="2288718"/>
        <a:ext cx="7886700" cy="1644299"/>
      </dsp:txXfrm>
    </dsp:sp>
    <dsp:sp modelId="{646AD3F8-E5C4-F74E-A330-1DF66665B0CE}">
      <dsp:nvSpPr>
        <dsp:cNvPr id="0" name=""/>
        <dsp:cNvSpPr/>
      </dsp:nvSpPr>
      <dsp:spPr>
        <a:xfrm>
          <a:off x="394335" y="2023038"/>
          <a:ext cx="5520690" cy="531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GB" sz="1800" b="1" i="0" kern="1200"/>
            <a:t>Risk Assessment</a:t>
          </a:r>
          <a:r>
            <a:rPr lang="en-GB" sz="1800" b="0" i="0" kern="1200"/>
            <a:t>:</a:t>
          </a:r>
          <a:endParaRPr lang="en-US" sz="1800" kern="1200"/>
        </a:p>
      </dsp:txBody>
      <dsp:txXfrm>
        <a:off x="420274" y="2048977"/>
        <a:ext cx="546881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9C9F1-3FF2-4E40-9232-D383FD5CFFB5}">
      <dsp:nvSpPr>
        <dsp:cNvPr id="0" name=""/>
        <dsp:cNvSpPr/>
      </dsp:nvSpPr>
      <dsp:spPr>
        <a:xfrm>
          <a:off x="0" y="301518"/>
          <a:ext cx="7886700" cy="6993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49936" rIns="612096" bIns="85344" numCol="1" spcCol="1270" anchor="t" anchorCtr="0">
          <a:noAutofit/>
        </a:bodyPr>
        <a:lstStyle/>
        <a:p>
          <a:pPr marL="114300" lvl="1" indent="-114300" algn="l" defTabSz="533400">
            <a:lnSpc>
              <a:spcPct val="90000"/>
            </a:lnSpc>
            <a:spcBef>
              <a:spcPct val="0"/>
            </a:spcBef>
            <a:spcAft>
              <a:spcPct val="15000"/>
            </a:spcAft>
            <a:buChar char="•"/>
          </a:pPr>
          <a:r>
            <a:rPr lang="en-GB" sz="1200" b="0" i="0" kern="1200"/>
            <a:t>LLM-based healthcare data management system</a:t>
          </a:r>
          <a:endParaRPr lang="en-US" sz="1200" kern="1200"/>
        </a:p>
        <a:p>
          <a:pPr marL="114300" lvl="1" indent="-114300" algn="l" defTabSz="533400">
            <a:lnSpc>
              <a:spcPct val="90000"/>
            </a:lnSpc>
            <a:spcBef>
              <a:spcPct val="0"/>
            </a:spcBef>
            <a:spcAft>
              <a:spcPct val="15000"/>
            </a:spcAft>
            <a:buChar char="•"/>
          </a:pPr>
          <a:r>
            <a:rPr lang="en-GB" sz="1200" b="0" i="0" kern="1200"/>
            <a:t>Features: Data processing, predictive analytics, decision support</a:t>
          </a:r>
          <a:endParaRPr lang="en-US" sz="1200" kern="1200"/>
        </a:p>
      </dsp:txBody>
      <dsp:txXfrm>
        <a:off x="0" y="301518"/>
        <a:ext cx="7886700" cy="699300"/>
      </dsp:txXfrm>
    </dsp:sp>
    <dsp:sp modelId="{0FD16A19-8818-8643-98C1-E9552C9EDE7D}">
      <dsp:nvSpPr>
        <dsp:cNvPr id="0" name=""/>
        <dsp:cNvSpPr/>
      </dsp:nvSpPr>
      <dsp:spPr>
        <a:xfrm>
          <a:off x="394335" y="124398"/>
          <a:ext cx="5520690" cy="3542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533400">
            <a:lnSpc>
              <a:spcPct val="90000"/>
            </a:lnSpc>
            <a:spcBef>
              <a:spcPct val="0"/>
            </a:spcBef>
            <a:spcAft>
              <a:spcPct val="35000"/>
            </a:spcAft>
            <a:buNone/>
          </a:pPr>
          <a:r>
            <a:rPr lang="en-GB" sz="1200" b="1" i="0" kern="1200"/>
            <a:t>Prototype Development</a:t>
          </a:r>
          <a:r>
            <a:rPr lang="en-GB" sz="1200" b="0" i="0" kern="1200"/>
            <a:t>:</a:t>
          </a:r>
          <a:endParaRPr lang="en-US" sz="1200" kern="1200"/>
        </a:p>
      </dsp:txBody>
      <dsp:txXfrm>
        <a:off x="411628" y="141691"/>
        <a:ext cx="5486104" cy="319654"/>
      </dsp:txXfrm>
    </dsp:sp>
    <dsp:sp modelId="{53C9EC83-D783-714A-B017-D62501965536}">
      <dsp:nvSpPr>
        <dsp:cNvPr id="0" name=""/>
        <dsp:cNvSpPr/>
      </dsp:nvSpPr>
      <dsp:spPr>
        <a:xfrm>
          <a:off x="0" y="1242738"/>
          <a:ext cx="7886700" cy="699300"/>
        </a:xfrm>
        <a:prstGeom prst="rect">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49936" rIns="612096" bIns="85344" numCol="1" spcCol="1270" anchor="t" anchorCtr="0">
          <a:noAutofit/>
        </a:bodyPr>
        <a:lstStyle/>
        <a:p>
          <a:pPr marL="114300" lvl="1" indent="-114300" algn="l" defTabSz="533400">
            <a:lnSpc>
              <a:spcPct val="90000"/>
            </a:lnSpc>
            <a:spcBef>
              <a:spcPct val="0"/>
            </a:spcBef>
            <a:spcAft>
              <a:spcPct val="15000"/>
            </a:spcAft>
            <a:buChar char="•"/>
          </a:pPr>
          <a:r>
            <a:rPr lang="en-GB" sz="1200" b="0" i="0" kern="1200"/>
            <a:t>Intuitive design for healthcare professionals</a:t>
          </a:r>
          <a:endParaRPr lang="en-US" sz="1200" kern="1200"/>
        </a:p>
        <a:p>
          <a:pPr marL="114300" lvl="1" indent="-114300" algn="l" defTabSz="533400">
            <a:lnSpc>
              <a:spcPct val="90000"/>
            </a:lnSpc>
            <a:spcBef>
              <a:spcPct val="0"/>
            </a:spcBef>
            <a:spcAft>
              <a:spcPct val="15000"/>
            </a:spcAft>
            <a:buChar char="•"/>
          </a:pPr>
          <a:r>
            <a:rPr lang="en-GB" sz="1200" b="0" i="0" kern="1200"/>
            <a:t>Visualization tools for data insights</a:t>
          </a:r>
          <a:endParaRPr lang="en-US" sz="1200" kern="1200"/>
        </a:p>
      </dsp:txBody>
      <dsp:txXfrm>
        <a:off x="0" y="1242738"/>
        <a:ext cx="7886700" cy="699300"/>
      </dsp:txXfrm>
    </dsp:sp>
    <dsp:sp modelId="{5EE88354-E4D3-6446-9B35-E94575474BDB}">
      <dsp:nvSpPr>
        <dsp:cNvPr id="0" name=""/>
        <dsp:cNvSpPr/>
      </dsp:nvSpPr>
      <dsp:spPr>
        <a:xfrm>
          <a:off x="394335" y="1065618"/>
          <a:ext cx="5520690" cy="35424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533400">
            <a:lnSpc>
              <a:spcPct val="90000"/>
            </a:lnSpc>
            <a:spcBef>
              <a:spcPct val="0"/>
            </a:spcBef>
            <a:spcAft>
              <a:spcPct val="35000"/>
            </a:spcAft>
            <a:buNone/>
          </a:pPr>
          <a:r>
            <a:rPr lang="en-GB" sz="1200" b="1" i="0" kern="1200"/>
            <a:t>User Interface</a:t>
          </a:r>
          <a:r>
            <a:rPr lang="en-GB" sz="1200" b="0" i="0" kern="1200"/>
            <a:t>:</a:t>
          </a:r>
          <a:endParaRPr lang="en-US" sz="1200" kern="1200"/>
        </a:p>
      </dsp:txBody>
      <dsp:txXfrm>
        <a:off x="411628" y="1082911"/>
        <a:ext cx="5486104" cy="319654"/>
      </dsp:txXfrm>
    </dsp:sp>
    <dsp:sp modelId="{596DBEA3-224A-334D-92B8-E42AB79F57B7}">
      <dsp:nvSpPr>
        <dsp:cNvPr id="0" name=""/>
        <dsp:cNvSpPr/>
      </dsp:nvSpPr>
      <dsp:spPr>
        <a:xfrm>
          <a:off x="0" y="2183958"/>
          <a:ext cx="7886700" cy="699300"/>
        </a:xfrm>
        <a:prstGeom prst="rect">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49936" rIns="612096" bIns="85344" numCol="1" spcCol="1270" anchor="t" anchorCtr="0">
          <a:noAutofit/>
        </a:bodyPr>
        <a:lstStyle/>
        <a:p>
          <a:pPr marL="114300" lvl="1" indent="-114300" algn="l" defTabSz="533400">
            <a:lnSpc>
              <a:spcPct val="90000"/>
            </a:lnSpc>
            <a:spcBef>
              <a:spcPct val="0"/>
            </a:spcBef>
            <a:spcAft>
              <a:spcPct val="15000"/>
            </a:spcAft>
            <a:buChar char="•"/>
          </a:pPr>
          <a:r>
            <a:rPr lang="en-GB" sz="1200" b="0" i="0" kern="1200"/>
            <a:t>Compatibility with existing healthcare IT systems</a:t>
          </a:r>
          <a:endParaRPr lang="en-US" sz="1200" kern="1200"/>
        </a:p>
        <a:p>
          <a:pPr marL="114300" lvl="1" indent="-114300" algn="l" defTabSz="533400">
            <a:lnSpc>
              <a:spcPct val="90000"/>
            </a:lnSpc>
            <a:spcBef>
              <a:spcPct val="0"/>
            </a:spcBef>
            <a:spcAft>
              <a:spcPct val="15000"/>
            </a:spcAft>
            <a:buChar char="•"/>
          </a:pPr>
          <a:r>
            <a:rPr lang="en-GB" sz="1200" b="0" i="0" kern="1200"/>
            <a:t>Secure data transfer and storage</a:t>
          </a:r>
          <a:endParaRPr lang="en-US" sz="1200" kern="1200"/>
        </a:p>
      </dsp:txBody>
      <dsp:txXfrm>
        <a:off x="0" y="2183958"/>
        <a:ext cx="7886700" cy="699300"/>
      </dsp:txXfrm>
    </dsp:sp>
    <dsp:sp modelId="{94666C9C-68B3-FB42-A0B3-1B17932AA3B7}">
      <dsp:nvSpPr>
        <dsp:cNvPr id="0" name=""/>
        <dsp:cNvSpPr/>
      </dsp:nvSpPr>
      <dsp:spPr>
        <a:xfrm>
          <a:off x="394335" y="2006838"/>
          <a:ext cx="5520690" cy="35424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533400">
            <a:lnSpc>
              <a:spcPct val="90000"/>
            </a:lnSpc>
            <a:spcBef>
              <a:spcPct val="0"/>
            </a:spcBef>
            <a:spcAft>
              <a:spcPct val="35000"/>
            </a:spcAft>
            <a:buNone/>
          </a:pPr>
          <a:r>
            <a:rPr lang="en-GB" sz="1200" b="1" i="0" kern="1200"/>
            <a:t>Integration</a:t>
          </a:r>
          <a:r>
            <a:rPr lang="en-GB" sz="1200" b="0" i="0" kern="1200"/>
            <a:t>:</a:t>
          </a:r>
          <a:endParaRPr lang="en-US" sz="1200" kern="1200"/>
        </a:p>
      </dsp:txBody>
      <dsp:txXfrm>
        <a:off x="411628" y="2024131"/>
        <a:ext cx="5486104" cy="319654"/>
      </dsp:txXfrm>
    </dsp:sp>
    <dsp:sp modelId="{72FBFC36-977D-2E4C-97A9-185A33A8E1F0}">
      <dsp:nvSpPr>
        <dsp:cNvPr id="0" name=""/>
        <dsp:cNvSpPr/>
      </dsp:nvSpPr>
      <dsp:spPr>
        <a:xfrm>
          <a:off x="0" y="3125177"/>
          <a:ext cx="7886700" cy="6993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49936" rIns="612096" bIns="85344" numCol="1" spcCol="1270" anchor="t" anchorCtr="0">
          <a:noAutofit/>
        </a:bodyPr>
        <a:lstStyle/>
        <a:p>
          <a:pPr marL="114300" lvl="1" indent="-114300" algn="l" defTabSz="533400">
            <a:lnSpc>
              <a:spcPct val="90000"/>
            </a:lnSpc>
            <a:spcBef>
              <a:spcPct val="0"/>
            </a:spcBef>
            <a:spcAft>
              <a:spcPct val="15000"/>
            </a:spcAft>
            <a:buChar char="•"/>
          </a:pPr>
          <a:r>
            <a:rPr lang="en-GB" sz="1200" b="0" i="0" kern="1200"/>
            <a:t>Iterative testing with user feedback</a:t>
          </a:r>
          <a:endParaRPr lang="en-US" sz="1200" kern="1200"/>
        </a:p>
        <a:p>
          <a:pPr marL="114300" lvl="1" indent="-114300" algn="l" defTabSz="533400">
            <a:lnSpc>
              <a:spcPct val="90000"/>
            </a:lnSpc>
            <a:spcBef>
              <a:spcPct val="0"/>
            </a:spcBef>
            <a:spcAft>
              <a:spcPct val="15000"/>
            </a:spcAft>
            <a:buChar char="•"/>
          </a:pPr>
          <a:r>
            <a:rPr lang="en-GB" sz="1200" b="0" i="0" kern="1200"/>
            <a:t>Performance metrics and usability assessment</a:t>
          </a:r>
          <a:endParaRPr lang="en-US" sz="1200" kern="1200"/>
        </a:p>
      </dsp:txBody>
      <dsp:txXfrm>
        <a:off x="0" y="3125177"/>
        <a:ext cx="7886700" cy="699300"/>
      </dsp:txXfrm>
    </dsp:sp>
    <dsp:sp modelId="{320694C7-3896-1F4C-949D-3D3BF3B49285}">
      <dsp:nvSpPr>
        <dsp:cNvPr id="0" name=""/>
        <dsp:cNvSpPr/>
      </dsp:nvSpPr>
      <dsp:spPr>
        <a:xfrm>
          <a:off x="394335" y="2948058"/>
          <a:ext cx="5520690" cy="35424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533400">
            <a:lnSpc>
              <a:spcPct val="90000"/>
            </a:lnSpc>
            <a:spcBef>
              <a:spcPct val="0"/>
            </a:spcBef>
            <a:spcAft>
              <a:spcPct val="35000"/>
            </a:spcAft>
            <a:buNone/>
          </a:pPr>
          <a:r>
            <a:rPr lang="en-GB" sz="1200" b="1" i="0" kern="1200"/>
            <a:t>Testing and Evaluation</a:t>
          </a:r>
          <a:r>
            <a:rPr lang="en-GB" sz="1200" b="0" i="0" kern="1200"/>
            <a:t>:</a:t>
          </a:r>
          <a:endParaRPr lang="en-US" sz="1200" kern="1200"/>
        </a:p>
      </dsp:txBody>
      <dsp:txXfrm>
        <a:off x="411628" y="2965351"/>
        <a:ext cx="5486104" cy="3196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4BB7B-A828-CD41-BE96-8D98BEC3F73B}">
      <dsp:nvSpPr>
        <dsp:cNvPr id="0" name=""/>
        <dsp:cNvSpPr/>
      </dsp:nvSpPr>
      <dsp:spPr>
        <a:xfrm>
          <a:off x="0" y="233838"/>
          <a:ext cx="7886700" cy="756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08280" rIns="612096" bIns="71120" numCol="1" spcCol="1270" anchor="t" anchorCtr="0">
          <a:noAutofit/>
        </a:bodyPr>
        <a:lstStyle/>
        <a:p>
          <a:pPr marL="57150" lvl="1" indent="-57150" algn="l" defTabSz="444500">
            <a:lnSpc>
              <a:spcPct val="90000"/>
            </a:lnSpc>
            <a:spcBef>
              <a:spcPct val="0"/>
            </a:spcBef>
            <a:spcAft>
              <a:spcPct val="15000"/>
            </a:spcAft>
            <a:buChar char="•"/>
          </a:pPr>
          <a:r>
            <a:rPr lang="en-GB" sz="1000" b="0" i="0" kern="1200"/>
            <a:t>Comprehensive mixed-methods approach</a:t>
          </a:r>
          <a:endParaRPr lang="en-US" sz="1000" kern="1200"/>
        </a:p>
        <a:p>
          <a:pPr marL="57150" lvl="1" indent="-57150" algn="l" defTabSz="444500">
            <a:lnSpc>
              <a:spcPct val="90000"/>
            </a:lnSpc>
            <a:spcBef>
              <a:spcPct val="0"/>
            </a:spcBef>
            <a:spcAft>
              <a:spcPct val="15000"/>
            </a:spcAft>
            <a:buChar char="•"/>
          </a:pPr>
          <a:r>
            <a:rPr lang="en-GB" sz="1000" b="0" i="0" kern="1200"/>
            <a:t>In-depth analysis of LLMs' impact</a:t>
          </a:r>
          <a:endParaRPr lang="en-US" sz="1000" kern="1200"/>
        </a:p>
        <a:p>
          <a:pPr marL="57150" lvl="1" indent="-57150" algn="l" defTabSz="444500">
            <a:lnSpc>
              <a:spcPct val="90000"/>
            </a:lnSpc>
            <a:spcBef>
              <a:spcPct val="0"/>
            </a:spcBef>
            <a:spcAft>
              <a:spcPct val="15000"/>
            </a:spcAft>
            <a:buChar char="•"/>
          </a:pPr>
          <a:r>
            <a:rPr lang="en-GB" sz="1000" b="0" i="0" kern="1200"/>
            <a:t>Practical application through prototype development</a:t>
          </a:r>
          <a:endParaRPr lang="en-US" sz="1000" kern="1200"/>
        </a:p>
      </dsp:txBody>
      <dsp:txXfrm>
        <a:off x="0" y="233838"/>
        <a:ext cx="7886700" cy="756000"/>
      </dsp:txXfrm>
    </dsp:sp>
    <dsp:sp modelId="{566C6337-545F-3D48-8CCE-A2A6BBC9BD1C}">
      <dsp:nvSpPr>
        <dsp:cNvPr id="0" name=""/>
        <dsp:cNvSpPr/>
      </dsp:nvSpPr>
      <dsp:spPr>
        <a:xfrm>
          <a:off x="394335" y="86238"/>
          <a:ext cx="5520690" cy="2951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444500">
            <a:lnSpc>
              <a:spcPct val="90000"/>
            </a:lnSpc>
            <a:spcBef>
              <a:spcPct val="0"/>
            </a:spcBef>
            <a:spcAft>
              <a:spcPct val="35000"/>
            </a:spcAft>
            <a:buNone/>
          </a:pPr>
          <a:r>
            <a:rPr lang="en-GB" sz="1000" b="1" i="0" kern="1200"/>
            <a:t>Strengths</a:t>
          </a:r>
          <a:r>
            <a:rPr lang="en-GB" sz="1000" b="0" i="0" kern="1200"/>
            <a:t>:</a:t>
          </a:r>
          <a:endParaRPr lang="en-US" sz="1000" kern="1200"/>
        </a:p>
      </dsp:txBody>
      <dsp:txXfrm>
        <a:off x="408745" y="100648"/>
        <a:ext cx="5491870" cy="266379"/>
      </dsp:txXfrm>
    </dsp:sp>
    <dsp:sp modelId="{3C09F2A7-235C-9148-8B16-45E91E812A8B}">
      <dsp:nvSpPr>
        <dsp:cNvPr id="0" name=""/>
        <dsp:cNvSpPr/>
      </dsp:nvSpPr>
      <dsp:spPr>
        <a:xfrm>
          <a:off x="0" y="1191438"/>
          <a:ext cx="7886700" cy="756000"/>
        </a:xfrm>
        <a:prstGeom prst="rect">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08280" rIns="612096" bIns="71120" numCol="1" spcCol="1270" anchor="t" anchorCtr="0">
          <a:noAutofit/>
        </a:bodyPr>
        <a:lstStyle/>
        <a:p>
          <a:pPr marL="57150" lvl="1" indent="-57150" algn="l" defTabSz="444500">
            <a:lnSpc>
              <a:spcPct val="90000"/>
            </a:lnSpc>
            <a:spcBef>
              <a:spcPct val="0"/>
            </a:spcBef>
            <a:spcAft>
              <a:spcPct val="15000"/>
            </a:spcAft>
            <a:buChar char="•"/>
          </a:pPr>
          <a:r>
            <a:rPr lang="en-GB" sz="1000" b="0" i="0" kern="1200"/>
            <a:t>Potential for rapid technological changes</a:t>
          </a:r>
          <a:endParaRPr lang="en-US" sz="1000" kern="1200"/>
        </a:p>
        <a:p>
          <a:pPr marL="57150" lvl="1" indent="-57150" algn="l" defTabSz="444500">
            <a:lnSpc>
              <a:spcPct val="90000"/>
            </a:lnSpc>
            <a:spcBef>
              <a:spcPct val="0"/>
            </a:spcBef>
            <a:spcAft>
              <a:spcPct val="15000"/>
            </a:spcAft>
            <a:buChar char="•"/>
          </a:pPr>
          <a:r>
            <a:rPr lang="en-GB" sz="1000" b="0" i="0" kern="1200"/>
            <a:t>Generalizability of findings across different healthcare settings</a:t>
          </a:r>
          <a:endParaRPr lang="en-US" sz="1000" kern="1200"/>
        </a:p>
        <a:p>
          <a:pPr marL="57150" lvl="1" indent="-57150" algn="l" defTabSz="444500">
            <a:lnSpc>
              <a:spcPct val="90000"/>
            </a:lnSpc>
            <a:spcBef>
              <a:spcPct val="0"/>
            </a:spcBef>
            <a:spcAft>
              <a:spcPct val="15000"/>
            </a:spcAft>
            <a:buChar char="•"/>
          </a:pPr>
          <a:r>
            <a:rPr lang="en-GB" sz="1000" b="0" i="0" kern="1200"/>
            <a:t>Limited sample size in surveys and case studies</a:t>
          </a:r>
          <a:endParaRPr lang="en-US" sz="1000" kern="1200"/>
        </a:p>
      </dsp:txBody>
      <dsp:txXfrm>
        <a:off x="0" y="1191438"/>
        <a:ext cx="7886700" cy="756000"/>
      </dsp:txXfrm>
    </dsp:sp>
    <dsp:sp modelId="{FC39B053-4024-FE4D-BB45-765926CA7262}">
      <dsp:nvSpPr>
        <dsp:cNvPr id="0" name=""/>
        <dsp:cNvSpPr/>
      </dsp:nvSpPr>
      <dsp:spPr>
        <a:xfrm>
          <a:off x="394335" y="1043838"/>
          <a:ext cx="5520690" cy="295199"/>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444500">
            <a:lnSpc>
              <a:spcPct val="90000"/>
            </a:lnSpc>
            <a:spcBef>
              <a:spcPct val="0"/>
            </a:spcBef>
            <a:spcAft>
              <a:spcPct val="35000"/>
            </a:spcAft>
            <a:buNone/>
          </a:pPr>
          <a:r>
            <a:rPr lang="en-GB" sz="1000" b="1" i="0" kern="1200"/>
            <a:t>Limitations</a:t>
          </a:r>
          <a:r>
            <a:rPr lang="en-GB" sz="1000" b="0" i="0" kern="1200"/>
            <a:t>:</a:t>
          </a:r>
          <a:endParaRPr lang="en-US" sz="1000" kern="1200"/>
        </a:p>
      </dsp:txBody>
      <dsp:txXfrm>
        <a:off x="408745" y="1058248"/>
        <a:ext cx="5491870" cy="266379"/>
      </dsp:txXfrm>
    </dsp:sp>
    <dsp:sp modelId="{6DAD8C5B-8EE8-154F-AA67-D7BA3B0B1B5A}">
      <dsp:nvSpPr>
        <dsp:cNvPr id="0" name=""/>
        <dsp:cNvSpPr/>
      </dsp:nvSpPr>
      <dsp:spPr>
        <a:xfrm>
          <a:off x="0" y="2149038"/>
          <a:ext cx="7886700" cy="756000"/>
        </a:xfrm>
        <a:prstGeom prst="rect">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08280" rIns="612096" bIns="71120" numCol="1" spcCol="1270" anchor="t" anchorCtr="0">
          <a:noAutofit/>
        </a:bodyPr>
        <a:lstStyle/>
        <a:p>
          <a:pPr marL="57150" lvl="1" indent="-57150" algn="l" defTabSz="444500">
            <a:lnSpc>
              <a:spcPct val="90000"/>
            </a:lnSpc>
            <a:spcBef>
              <a:spcPct val="0"/>
            </a:spcBef>
            <a:spcAft>
              <a:spcPct val="15000"/>
            </a:spcAft>
            <a:buChar char="•"/>
          </a:pPr>
          <a:r>
            <a:rPr lang="en-GB" sz="1000" b="0" i="0" kern="1200"/>
            <a:t>Ethical and regulatory compliance</a:t>
          </a:r>
          <a:endParaRPr lang="en-US" sz="1000" kern="1200"/>
        </a:p>
        <a:p>
          <a:pPr marL="57150" lvl="1" indent="-57150" algn="l" defTabSz="444500">
            <a:lnSpc>
              <a:spcPct val="90000"/>
            </a:lnSpc>
            <a:spcBef>
              <a:spcPct val="0"/>
            </a:spcBef>
            <a:spcAft>
              <a:spcPct val="15000"/>
            </a:spcAft>
            <a:buChar char="•"/>
          </a:pPr>
          <a:r>
            <a:rPr lang="en-GB" sz="1000" b="0" i="0" kern="1200"/>
            <a:t>Integration with existing systems</a:t>
          </a:r>
          <a:endParaRPr lang="en-US" sz="1000" kern="1200"/>
        </a:p>
        <a:p>
          <a:pPr marL="57150" lvl="1" indent="-57150" algn="l" defTabSz="444500">
            <a:lnSpc>
              <a:spcPct val="90000"/>
            </a:lnSpc>
            <a:spcBef>
              <a:spcPct val="0"/>
            </a:spcBef>
            <a:spcAft>
              <a:spcPct val="15000"/>
            </a:spcAft>
            <a:buChar char="•"/>
          </a:pPr>
          <a:r>
            <a:rPr lang="en-GB" sz="1000" b="0" i="0" kern="1200"/>
            <a:t>Addressing data privacy concerns</a:t>
          </a:r>
          <a:endParaRPr lang="en-US" sz="1000" kern="1200"/>
        </a:p>
      </dsp:txBody>
      <dsp:txXfrm>
        <a:off x="0" y="2149038"/>
        <a:ext cx="7886700" cy="756000"/>
      </dsp:txXfrm>
    </dsp:sp>
    <dsp:sp modelId="{71E9E41A-CD4D-8D4B-9A89-794E782C200C}">
      <dsp:nvSpPr>
        <dsp:cNvPr id="0" name=""/>
        <dsp:cNvSpPr/>
      </dsp:nvSpPr>
      <dsp:spPr>
        <a:xfrm>
          <a:off x="394335" y="2001438"/>
          <a:ext cx="5520690" cy="295199"/>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444500">
            <a:lnSpc>
              <a:spcPct val="90000"/>
            </a:lnSpc>
            <a:spcBef>
              <a:spcPct val="0"/>
            </a:spcBef>
            <a:spcAft>
              <a:spcPct val="35000"/>
            </a:spcAft>
            <a:buNone/>
          </a:pPr>
          <a:r>
            <a:rPr lang="en-GB" sz="1000" b="1" i="0" kern="1200"/>
            <a:t>Challenges</a:t>
          </a:r>
          <a:r>
            <a:rPr lang="en-GB" sz="1000" b="0" i="0" kern="1200"/>
            <a:t>:</a:t>
          </a:r>
          <a:endParaRPr lang="en-US" sz="1000" kern="1200"/>
        </a:p>
      </dsp:txBody>
      <dsp:txXfrm>
        <a:off x="408745" y="2015848"/>
        <a:ext cx="5491870" cy="266379"/>
      </dsp:txXfrm>
    </dsp:sp>
    <dsp:sp modelId="{C62CD4DD-824A-8348-8BC7-07F42375F15C}">
      <dsp:nvSpPr>
        <dsp:cNvPr id="0" name=""/>
        <dsp:cNvSpPr/>
      </dsp:nvSpPr>
      <dsp:spPr>
        <a:xfrm>
          <a:off x="0" y="3106638"/>
          <a:ext cx="7886700" cy="7560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208280" rIns="612096" bIns="71120" numCol="1" spcCol="1270" anchor="t" anchorCtr="0">
          <a:noAutofit/>
        </a:bodyPr>
        <a:lstStyle/>
        <a:p>
          <a:pPr marL="57150" lvl="1" indent="-57150" algn="l" defTabSz="444500">
            <a:lnSpc>
              <a:spcPct val="90000"/>
            </a:lnSpc>
            <a:spcBef>
              <a:spcPct val="0"/>
            </a:spcBef>
            <a:spcAft>
              <a:spcPct val="15000"/>
            </a:spcAft>
            <a:buChar char="•"/>
          </a:pPr>
          <a:r>
            <a:rPr lang="en-GB" sz="1000" b="0" i="0" kern="1200"/>
            <a:t>Ongoing updates to research methodology</a:t>
          </a:r>
          <a:endParaRPr lang="en-US" sz="1000" kern="1200"/>
        </a:p>
        <a:p>
          <a:pPr marL="57150" lvl="1" indent="-57150" algn="l" defTabSz="444500">
            <a:lnSpc>
              <a:spcPct val="90000"/>
            </a:lnSpc>
            <a:spcBef>
              <a:spcPct val="0"/>
            </a:spcBef>
            <a:spcAft>
              <a:spcPct val="15000"/>
            </a:spcAft>
            <a:buChar char="•"/>
          </a:pPr>
          <a:r>
            <a:rPr lang="en-GB" sz="1000" b="0" i="0" kern="1200"/>
            <a:t>Long-term impact assessment of LLMs</a:t>
          </a:r>
          <a:endParaRPr lang="en-US" sz="1000" kern="1200"/>
        </a:p>
        <a:p>
          <a:pPr marL="57150" lvl="1" indent="-57150" algn="l" defTabSz="444500">
            <a:lnSpc>
              <a:spcPct val="90000"/>
            </a:lnSpc>
            <a:spcBef>
              <a:spcPct val="0"/>
            </a:spcBef>
            <a:spcAft>
              <a:spcPct val="15000"/>
            </a:spcAft>
            <a:buChar char="•"/>
          </a:pPr>
          <a:r>
            <a:rPr lang="en-GB" sz="1000" b="0" i="0" kern="1200"/>
            <a:t>Expansion of sample size and scope</a:t>
          </a:r>
          <a:endParaRPr lang="en-US" sz="1000" kern="1200"/>
        </a:p>
      </dsp:txBody>
      <dsp:txXfrm>
        <a:off x="0" y="3106638"/>
        <a:ext cx="7886700" cy="756000"/>
      </dsp:txXfrm>
    </dsp:sp>
    <dsp:sp modelId="{8ECBAAC6-7CD3-DD42-AC38-1EEB823D108F}">
      <dsp:nvSpPr>
        <dsp:cNvPr id="0" name=""/>
        <dsp:cNvSpPr/>
      </dsp:nvSpPr>
      <dsp:spPr>
        <a:xfrm>
          <a:off x="394335" y="2959037"/>
          <a:ext cx="5520690" cy="295199"/>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444500">
            <a:lnSpc>
              <a:spcPct val="90000"/>
            </a:lnSpc>
            <a:spcBef>
              <a:spcPct val="0"/>
            </a:spcBef>
            <a:spcAft>
              <a:spcPct val="35000"/>
            </a:spcAft>
            <a:buNone/>
          </a:pPr>
          <a:r>
            <a:rPr lang="en-GB" sz="1000" b="1" i="0" kern="1200"/>
            <a:t>Future Research</a:t>
          </a:r>
          <a:r>
            <a:rPr lang="en-GB" sz="1000" b="0" i="0" kern="1200"/>
            <a:t>:</a:t>
          </a:r>
          <a:endParaRPr lang="en-US" sz="1000" kern="1200"/>
        </a:p>
      </dsp:txBody>
      <dsp:txXfrm>
        <a:off x="408745" y="2973447"/>
        <a:ext cx="5491870" cy="2663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4C6F9-2F27-4643-BB2B-4B32CDBA519A}" type="datetimeFigureOut">
              <a:rPr lang="en-US" smtClean="0"/>
              <a:t>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35A73-F9E1-B449-A9D9-FCDB48171AEC}" type="slidenum">
              <a:rPr lang="en-US" smtClean="0"/>
              <a:t>‹#›</a:t>
            </a:fld>
            <a:endParaRPr lang="en-US"/>
          </a:p>
        </p:txBody>
      </p:sp>
    </p:spTree>
    <p:extLst>
      <p:ext uri="{BB962C8B-B14F-4D97-AF65-F5344CB8AC3E}">
        <p14:creationId xmlns:p14="http://schemas.microsoft.com/office/powerpoint/2010/main" val="376471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0D0D0D"/>
                </a:solidFill>
                <a:effectLst/>
                <a:highlight>
                  <a:srgbClr val="FFFFFF"/>
                </a:highlight>
                <a:latin typeface="Söhne"/>
              </a:rPr>
              <a:t>Good morning, </a:t>
            </a:r>
            <a:r>
              <a:rPr lang="en-GB" b="0" i="0" dirty="0">
                <a:solidFill>
                  <a:srgbClr val="0D0D0D"/>
                </a:solidFill>
                <a:effectLst/>
                <a:highlight>
                  <a:srgbClr val="FFFFFF"/>
                </a:highlight>
                <a:latin typeface="Söhne"/>
              </a:rPr>
              <a:t>everyone. My name is </a:t>
            </a:r>
            <a:r>
              <a:rPr lang="en-GB" sz="1200" dirty="0"/>
              <a:t>Nasser Al-</a:t>
            </a:r>
            <a:r>
              <a:rPr lang="en-GB" sz="1200" dirty="0" err="1"/>
              <a:t>Naimi</a:t>
            </a:r>
            <a:r>
              <a:rPr lang="en-GB" b="0" i="0" dirty="0">
                <a:solidFill>
                  <a:srgbClr val="0D0D0D"/>
                </a:solidFill>
                <a:effectLst/>
                <a:highlight>
                  <a:srgbClr val="FFFFFF"/>
                </a:highlight>
                <a:latin typeface="Söhne"/>
              </a:rPr>
              <a:t>, and today I will be presenting my research proposal on 'The Transformative Impact of Large Language Models on Healthcare Data Management.' This presentation is part of my coursework for </a:t>
            </a:r>
            <a:r>
              <a:rPr lang="en-GB" sz="1200" b="1" dirty="0"/>
              <a:t>Research Methods and Professional Practice</a:t>
            </a:r>
            <a:r>
              <a:rPr lang="en-GB" b="0" i="0" dirty="0">
                <a:solidFill>
                  <a:srgbClr val="0D0D0D"/>
                </a:solidFill>
                <a:effectLst/>
                <a:highlight>
                  <a:srgbClr val="FFFFFF"/>
                </a:highlight>
                <a:latin typeface="Söhne"/>
              </a:rPr>
              <a:t>, and I look forward to discussing how advancements in AI, particularly Large Language Models, are revolutionizing the way we manage healthcare data.</a:t>
            </a:r>
            <a:endParaRPr lang="en-US" dirty="0"/>
          </a:p>
        </p:txBody>
      </p:sp>
      <p:sp>
        <p:nvSpPr>
          <p:cNvPr id="4" name="Slide Number Placeholder 3"/>
          <p:cNvSpPr>
            <a:spLocks noGrp="1"/>
          </p:cNvSpPr>
          <p:nvPr>
            <p:ph type="sldNum" sz="quarter" idx="5"/>
          </p:nvPr>
        </p:nvSpPr>
        <p:spPr/>
        <p:txBody>
          <a:bodyPr/>
          <a:lstStyle/>
          <a:p>
            <a:fld id="{7DB35A73-F9E1-B449-A9D9-FCDB48171AEC}" type="slidenum">
              <a:rPr lang="en-US" smtClean="0"/>
              <a:t>1</a:t>
            </a:fld>
            <a:endParaRPr lang="en-US"/>
          </a:p>
        </p:txBody>
      </p:sp>
    </p:spTree>
    <p:extLst>
      <p:ext uri="{BB962C8B-B14F-4D97-AF65-F5344CB8AC3E}">
        <p14:creationId xmlns:p14="http://schemas.microsoft.com/office/powerpoint/2010/main" val="2447557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This slide evaluates the research proposal, focusing on its strengths, limitations, challenges, and future research directions.</a:t>
            </a:r>
          </a:p>
          <a:p>
            <a:pPr algn="l"/>
            <a:r>
              <a:rPr lang="en-GB" b="1" i="0" dirty="0">
                <a:solidFill>
                  <a:srgbClr val="0D0D0D"/>
                </a:solidFill>
                <a:effectLst/>
                <a:highlight>
                  <a:srgbClr val="FFFFFF"/>
                </a:highlight>
                <a:latin typeface="Söhne"/>
              </a:rPr>
              <a:t>Strengths</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Mixed-methods approach ensures comprehensive analysis.</a:t>
            </a:r>
          </a:p>
          <a:p>
            <a:pPr algn="l">
              <a:buFont typeface="Arial" panose="020B0604020202020204" pitchFamily="34" charset="0"/>
              <a:buChar char="•"/>
            </a:pPr>
            <a:r>
              <a:rPr lang="en-GB" b="0" i="0" dirty="0">
                <a:solidFill>
                  <a:srgbClr val="0D0D0D"/>
                </a:solidFill>
                <a:effectLst/>
                <a:highlight>
                  <a:srgbClr val="FFFFFF"/>
                </a:highlight>
                <a:latin typeface="Söhne"/>
              </a:rPr>
              <a:t>Practical application with a prototype system.</a:t>
            </a:r>
          </a:p>
          <a:p>
            <a:pPr algn="l"/>
            <a:r>
              <a:rPr lang="en-GB" b="1" i="0" dirty="0">
                <a:solidFill>
                  <a:srgbClr val="0D0D0D"/>
                </a:solidFill>
                <a:effectLst/>
                <a:highlight>
                  <a:srgbClr val="FFFFFF"/>
                </a:highlight>
                <a:latin typeface="Söhne"/>
              </a:rPr>
              <a:t>Limitations</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Rapid technological changes may outpace findings.</a:t>
            </a:r>
          </a:p>
          <a:p>
            <a:pPr algn="l">
              <a:buFont typeface="Arial" panose="020B0604020202020204" pitchFamily="34" charset="0"/>
              <a:buChar char="•"/>
            </a:pPr>
            <a:r>
              <a:rPr lang="en-GB" b="0" i="0" dirty="0">
                <a:solidFill>
                  <a:srgbClr val="0D0D0D"/>
                </a:solidFill>
                <a:effectLst/>
                <a:highlight>
                  <a:srgbClr val="FFFFFF"/>
                </a:highlight>
                <a:latin typeface="Söhne"/>
              </a:rPr>
              <a:t>Limited generalizability due to small sample sizes.</a:t>
            </a:r>
          </a:p>
          <a:p>
            <a:pPr algn="l"/>
            <a:r>
              <a:rPr lang="en-GB" b="1" i="0" dirty="0">
                <a:solidFill>
                  <a:srgbClr val="0D0D0D"/>
                </a:solidFill>
                <a:effectLst/>
                <a:highlight>
                  <a:srgbClr val="FFFFFF"/>
                </a:highlight>
                <a:latin typeface="Söhne"/>
              </a:rPr>
              <a:t>Challenges</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Ensuring ethical and regulatory compliance.</a:t>
            </a:r>
          </a:p>
          <a:p>
            <a:pPr algn="l">
              <a:buFont typeface="Arial" panose="020B0604020202020204" pitchFamily="34" charset="0"/>
              <a:buChar char="•"/>
            </a:pPr>
            <a:r>
              <a:rPr lang="en-GB" b="0" i="0" dirty="0">
                <a:solidFill>
                  <a:srgbClr val="0D0D0D"/>
                </a:solidFill>
                <a:effectLst/>
                <a:highlight>
                  <a:srgbClr val="FFFFFF"/>
                </a:highlight>
                <a:latin typeface="Söhne"/>
              </a:rPr>
              <a:t>Integrating LLMs with existing systems.</a:t>
            </a:r>
          </a:p>
          <a:p>
            <a:pPr algn="l">
              <a:buFont typeface="Arial" panose="020B0604020202020204" pitchFamily="34" charset="0"/>
              <a:buChar char="•"/>
            </a:pPr>
            <a:r>
              <a:rPr lang="en-GB" b="0" i="0" dirty="0">
                <a:solidFill>
                  <a:srgbClr val="0D0D0D"/>
                </a:solidFill>
                <a:effectLst/>
                <a:highlight>
                  <a:srgbClr val="FFFFFF"/>
                </a:highlight>
                <a:latin typeface="Söhne"/>
              </a:rPr>
              <a:t>Addressing data privacy concerns.</a:t>
            </a:r>
          </a:p>
          <a:p>
            <a:pPr algn="l"/>
            <a:r>
              <a:rPr lang="en-GB" b="1" i="0" dirty="0">
                <a:solidFill>
                  <a:srgbClr val="0D0D0D"/>
                </a:solidFill>
                <a:effectLst/>
                <a:highlight>
                  <a:srgbClr val="FFFFFF"/>
                </a:highlight>
                <a:latin typeface="Söhne"/>
              </a:rPr>
              <a:t>Future Research</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Continuously update research methodology.</a:t>
            </a:r>
          </a:p>
          <a:p>
            <a:pPr algn="l">
              <a:buFont typeface="Arial" panose="020B0604020202020204" pitchFamily="34" charset="0"/>
              <a:buChar char="•"/>
            </a:pPr>
            <a:r>
              <a:rPr lang="en-GB" b="0" i="0" dirty="0">
                <a:solidFill>
                  <a:srgbClr val="0D0D0D"/>
                </a:solidFill>
                <a:effectLst/>
                <a:highlight>
                  <a:srgbClr val="FFFFFF"/>
                </a:highlight>
                <a:latin typeface="Söhne"/>
              </a:rPr>
              <a:t>Assess long-term impact of LLMs.</a:t>
            </a:r>
          </a:p>
          <a:p>
            <a:pPr algn="l">
              <a:buFont typeface="Arial" panose="020B0604020202020204" pitchFamily="34" charset="0"/>
              <a:buChar char="•"/>
            </a:pPr>
            <a:r>
              <a:rPr lang="en-GB" b="0" i="0" dirty="0">
                <a:solidFill>
                  <a:srgbClr val="0D0D0D"/>
                </a:solidFill>
                <a:effectLst/>
                <a:highlight>
                  <a:srgbClr val="FFFFFF"/>
                </a:highlight>
                <a:latin typeface="Söhne"/>
              </a:rPr>
              <a:t>Expand sample size and scope for broader insights.</a:t>
            </a:r>
          </a:p>
        </p:txBody>
      </p:sp>
      <p:sp>
        <p:nvSpPr>
          <p:cNvPr id="4" name="Slide Number Placeholder 3"/>
          <p:cNvSpPr>
            <a:spLocks noGrp="1"/>
          </p:cNvSpPr>
          <p:nvPr>
            <p:ph type="sldNum" sz="quarter" idx="5"/>
          </p:nvPr>
        </p:nvSpPr>
        <p:spPr/>
        <p:txBody>
          <a:bodyPr/>
          <a:lstStyle/>
          <a:p>
            <a:fld id="{7DB35A73-F9E1-B449-A9D9-FCDB48171AEC}" type="slidenum">
              <a:rPr lang="en-US" smtClean="0"/>
              <a:t>10</a:t>
            </a:fld>
            <a:endParaRPr lang="en-US"/>
          </a:p>
        </p:txBody>
      </p:sp>
    </p:spTree>
    <p:extLst>
      <p:ext uri="{BB962C8B-B14F-4D97-AF65-F5344CB8AC3E}">
        <p14:creationId xmlns:p14="http://schemas.microsoft.com/office/powerpoint/2010/main" val="70793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This slide discusses the implications of the research findings for practice, policy, and future research.</a:t>
            </a:r>
          </a:p>
          <a:p>
            <a:pPr algn="l"/>
            <a:r>
              <a:rPr lang="en-GB" b="1" i="0" dirty="0">
                <a:solidFill>
                  <a:srgbClr val="0D0D0D"/>
                </a:solidFill>
                <a:effectLst/>
                <a:highlight>
                  <a:srgbClr val="FFFFFF"/>
                </a:highlight>
                <a:latin typeface="Söhne"/>
              </a:rPr>
              <a:t>Implications for Practice</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Implementing LLMs can lead to improved patient outcomes through better predictive analytics and decision support.</a:t>
            </a:r>
          </a:p>
          <a:p>
            <a:pPr algn="l">
              <a:buFont typeface="Arial" panose="020B0604020202020204" pitchFamily="34" charset="0"/>
              <a:buChar char="•"/>
            </a:pPr>
            <a:r>
              <a:rPr lang="en-GB" b="0" i="0" dirty="0">
                <a:solidFill>
                  <a:srgbClr val="0D0D0D"/>
                </a:solidFill>
                <a:effectLst/>
                <a:highlight>
                  <a:srgbClr val="FFFFFF"/>
                </a:highlight>
                <a:latin typeface="Söhne"/>
              </a:rPr>
              <a:t>Enhances the efficiency of data management in healthcare settings.</a:t>
            </a:r>
          </a:p>
          <a:p>
            <a:pPr algn="l"/>
            <a:r>
              <a:rPr lang="en-GB" b="1" i="0" dirty="0">
                <a:solidFill>
                  <a:srgbClr val="0D0D0D"/>
                </a:solidFill>
                <a:effectLst/>
                <a:highlight>
                  <a:srgbClr val="FFFFFF"/>
                </a:highlight>
                <a:latin typeface="Söhne"/>
              </a:rPr>
              <a:t>Implications for Policy</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There is a need for robust regulatory frameworks to ensure the ethical use of AI in healthcare.</a:t>
            </a:r>
          </a:p>
          <a:p>
            <a:pPr algn="l">
              <a:buFont typeface="Arial" panose="020B0604020202020204" pitchFamily="34" charset="0"/>
              <a:buChar char="•"/>
            </a:pPr>
            <a:r>
              <a:rPr lang="en-GB" b="0" i="0" dirty="0">
                <a:solidFill>
                  <a:srgbClr val="0D0D0D"/>
                </a:solidFill>
                <a:effectLst/>
                <a:highlight>
                  <a:srgbClr val="FFFFFF"/>
                </a:highlight>
                <a:latin typeface="Söhne"/>
              </a:rPr>
              <a:t>Development of guidelines for the responsible implementation of LLMs.</a:t>
            </a:r>
          </a:p>
          <a:p>
            <a:pPr algn="l"/>
            <a:r>
              <a:rPr lang="en-GB" b="1" i="0" dirty="0">
                <a:solidFill>
                  <a:srgbClr val="0D0D0D"/>
                </a:solidFill>
                <a:effectLst/>
                <a:highlight>
                  <a:srgbClr val="FFFFFF"/>
                </a:highlight>
                <a:latin typeface="Söhne"/>
              </a:rPr>
              <a:t>Implications for Research</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Identify gaps in the current knowledge and address them in future studies.</a:t>
            </a:r>
          </a:p>
          <a:p>
            <a:pPr algn="l">
              <a:buFont typeface="Arial" panose="020B0604020202020204" pitchFamily="34" charset="0"/>
              <a:buChar char="•"/>
            </a:pPr>
            <a:r>
              <a:rPr lang="en-GB" b="0" i="0" dirty="0">
                <a:solidFill>
                  <a:srgbClr val="0D0D0D"/>
                </a:solidFill>
                <a:effectLst/>
                <a:highlight>
                  <a:srgbClr val="FFFFFF"/>
                </a:highlight>
                <a:latin typeface="Söhne"/>
              </a:rPr>
              <a:t>Encourage interdisciplinary collaboration to integrate diverse perspectives and expertise.</a:t>
            </a:r>
          </a:p>
        </p:txBody>
      </p:sp>
      <p:sp>
        <p:nvSpPr>
          <p:cNvPr id="4" name="Slide Number Placeholder 3"/>
          <p:cNvSpPr>
            <a:spLocks noGrp="1"/>
          </p:cNvSpPr>
          <p:nvPr>
            <p:ph type="sldNum" sz="quarter" idx="5"/>
          </p:nvPr>
        </p:nvSpPr>
        <p:spPr/>
        <p:txBody>
          <a:bodyPr/>
          <a:lstStyle/>
          <a:p>
            <a:fld id="{7DB35A73-F9E1-B449-A9D9-FCDB48171AEC}" type="slidenum">
              <a:rPr lang="en-US" smtClean="0"/>
              <a:t>11</a:t>
            </a:fld>
            <a:endParaRPr lang="en-US" dirty="0"/>
          </a:p>
        </p:txBody>
      </p:sp>
    </p:spTree>
    <p:extLst>
      <p:ext uri="{BB962C8B-B14F-4D97-AF65-F5344CB8AC3E}">
        <p14:creationId xmlns:p14="http://schemas.microsoft.com/office/powerpoint/2010/main" val="65039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This slide outlines the timeline for the research project over 30 weeks.</a:t>
            </a:r>
          </a:p>
          <a:p>
            <a:pPr algn="l"/>
            <a:r>
              <a:rPr lang="en-GB" b="1" i="0" dirty="0">
                <a:solidFill>
                  <a:srgbClr val="0D0D0D"/>
                </a:solidFill>
                <a:effectLst/>
                <a:highlight>
                  <a:srgbClr val="FFFFFF"/>
                </a:highlight>
                <a:latin typeface="Söhne"/>
              </a:rPr>
              <a:t>Preparation (Weeks 1-3)</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Identify project ideas and supervisors.</a:t>
            </a:r>
          </a:p>
          <a:p>
            <a:pPr algn="l">
              <a:buFont typeface="Arial" panose="020B0604020202020204" pitchFamily="34" charset="0"/>
              <a:buChar char="•"/>
            </a:pPr>
            <a:r>
              <a:rPr lang="en-GB" b="0" i="0" dirty="0">
                <a:solidFill>
                  <a:srgbClr val="0D0D0D"/>
                </a:solidFill>
                <a:effectLst/>
                <a:highlight>
                  <a:srgbClr val="FFFFFF"/>
                </a:highlight>
                <a:latin typeface="Söhne"/>
              </a:rPr>
              <a:t>Develop and submit the research outline.</a:t>
            </a:r>
          </a:p>
          <a:p>
            <a:pPr algn="l"/>
            <a:r>
              <a:rPr lang="en-GB" b="1" i="0" dirty="0">
                <a:solidFill>
                  <a:srgbClr val="0D0D0D"/>
                </a:solidFill>
                <a:effectLst/>
                <a:highlight>
                  <a:srgbClr val="FFFFFF"/>
                </a:highlight>
                <a:latin typeface="Söhne"/>
              </a:rPr>
              <a:t>Research and Development (Weeks 4-28)</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Develop the research proposal.</a:t>
            </a:r>
          </a:p>
          <a:p>
            <a:pPr algn="l">
              <a:buFont typeface="Arial" panose="020B0604020202020204" pitchFamily="34" charset="0"/>
              <a:buChar char="•"/>
            </a:pPr>
            <a:r>
              <a:rPr lang="en-GB" b="0" i="0" dirty="0">
                <a:solidFill>
                  <a:srgbClr val="0D0D0D"/>
                </a:solidFill>
                <a:effectLst/>
                <a:highlight>
                  <a:srgbClr val="FFFFFF"/>
                </a:highlight>
                <a:latin typeface="Söhne"/>
              </a:rPr>
              <a:t>Conduct a literature survey.</a:t>
            </a:r>
          </a:p>
          <a:p>
            <a:pPr algn="l">
              <a:buFont typeface="Arial" panose="020B0604020202020204" pitchFamily="34" charset="0"/>
              <a:buChar char="•"/>
            </a:pPr>
            <a:r>
              <a:rPr lang="en-GB" b="0" i="0" dirty="0">
                <a:solidFill>
                  <a:srgbClr val="0D0D0D"/>
                </a:solidFill>
                <a:effectLst/>
                <a:highlight>
                  <a:srgbClr val="FFFFFF"/>
                </a:highlight>
                <a:latin typeface="Söhne"/>
              </a:rPr>
              <a:t>Develop the project and write the dissertation.</a:t>
            </a:r>
          </a:p>
          <a:p>
            <a:pPr algn="l">
              <a:buFont typeface="Arial" panose="020B0604020202020204" pitchFamily="34" charset="0"/>
              <a:buChar char="•"/>
            </a:pPr>
            <a:r>
              <a:rPr lang="en-GB" b="0" i="0" dirty="0">
                <a:solidFill>
                  <a:srgbClr val="0D0D0D"/>
                </a:solidFill>
                <a:effectLst/>
                <a:highlight>
                  <a:srgbClr val="FFFFFF"/>
                </a:highlight>
                <a:latin typeface="Söhne"/>
              </a:rPr>
              <a:t>Submit the research proposal and ethics application.</a:t>
            </a:r>
          </a:p>
          <a:p>
            <a:pPr algn="l"/>
            <a:r>
              <a:rPr lang="en-GB" b="1" i="0" dirty="0" err="1">
                <a:solidFill>
                  <a:srgbClr val="0D0D0D"/>
                </a:solidFill>
                <a:effectLst/>
                <a:highlight>
                  <a:srgbClr val="FFFFFF"/>
                </a:highlight>
                <a:latin typeface="Söhne"/>
              </a:rPr>
              <a:t>Defense</a:t>
            </a:r>
            <a:r>
              <a:rPr lang="en-GB" b="1" i="0" dirty="0">
                <a:solidFill>
                  <a:srgbClr val="0D0D0D"/>
                </a:solidFill>
                <a:effectLst/>
                <a:highlight>
                  <a:srgbClr val="FFFFFF"/>
                </a:highlight>
                <a:latin typeface="Söhne"/>
              </a:rPr>
              <a:t> (Weeks 29-30)</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Submit the dissertation.</a:t>
            </a:r>
          </a:p>
          <a:p>
            <a:pPr algn="l">
              <a:buFont typeface="Arial" panose="020B0604020202020204" pitchFamily="34" charset="0"/>
              <a:buChar char="•"/>
            </a:pPr>
            <a:r>
              <a:rPr lang="en-GB" b="0" i="0" dirty="0">
                <a:solidFill>
                  <a:srgbClr val="0D0D0D"/>
                </a:solidFill>
                <a:effectLst/>
                <a:highlight>
                  <a:srgbClr val="FFFFFF"/>
                </a:highlight>
                <a:latin typeface="Söhne"/>
              </a:rPr>
              <a:t>Participate in the online conference.</a:t>
            </a:r>
          </a:p>
          <a:p>
            <a:pPr algn="l">
              <a:buFont typeface="Arial" panose="020B0604020202020204" pitchFamily="34" charset="0"/>
              <a:buChar char="•"/>
            </a:pPr>
            <a:r>
              <a:rPr lang="en-GB" b="0" i="0" dirty="0">
                <a:solidFill>
                  <a:srgbClr val="0D0D0D"/>
                </a:solidFill>
                <a:effectLst/>
                <a:highlight>
                  <a:srgbClr val="FFFFFF"/>
                </a:highlight>
                <a:latin typeface="Söhne"/>
              </a:rPr>
              <a:t>Develop and deliver the artefact presentation.</a:t>
            </a:r>
          </a:p>
          <a:p>
            <a:pPr algn="l"/>
            <a:r>
              <a:rPr lang="en-GB" b="0" i="0" dirty="0">
                <a:solidFill>
                  <a:srgbClr val="0D0D0D"/>
                </a:solidFill>
                <a:effectLst/>
                <a:highlight>
                  <a:srgbClr val="FFFFFF"/>
                </a:highlight>
                <a:latin typeface="Söhne"/>
              </a:rPr>
              <a:t>This timeline ensures a structured approach, with each phase building on the previous one</a:t>
            </a:r>
          </a:p>
          <a:p>
            <a:endParaRPr lang="en-US" dirty="0"/>
          </a:p>
        </p:txBody>
      </p:sp>
      <p:sp>
        <p:nvSpPr>
          <p:cNvPr id="4" name="Slide Number Placeholder 3"/>
          <p:cNvSpPr>
            <a:spLocks noGrp="1"/>
          </p:cNvSpPr>
          <p:nvPr>
            <p:ph type="sldNum" sz="quarter" idx="5"/>
          </p:nvPr>
        </p:nvSpPr>
        <p:spPr/>
        <p:txBody>
          <a:bodyPr/>
          <a:lstStyle/>
          <a:p>
            <a:fld id="{7DB35A73-F9E1-B449-A9D9-FCDB48171AEC}" type="slidenum">
              <a:rPr lang="en-US" smtClean="0"/>
              <a:t>12</a:t>
            </a:fld>
            <a:endParaRPr lang="en-US"/>
          </a:p>
        </p:txBody>
      </p:sp>
    </p:spTree>
    <p:extLst>
      <p:ext uri="{BB962C8B-B14F-4D97-AF65-F5344CB8AC3E}">
        <p14:creationId xmlns:p14="http://schemas.microsoft.com/office/powerpoint/2010/main" val="2037002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This slide summarizes the key conclusions and provides recommendations based on the research findings.</a:t>
            </a:r>
          </a:p>
          <a:p>
            <a:pPr algn="l"/>
            <a:r>
              <a:rPr lang="en-GB" b="1" i="0" dirty="0">
                <a:solidFill>
                  <a:srgbClr val="0D0D0D"/>
                </a:solidFill>
                <a:effectLst/>
                <a:highlight>
                  <a:srgbClr val="FFFFFF"/>
                </a:highlight>
                <a:latin typeface="Söhne"/>
              </a:rPr>
              <a:t>Conclusions</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Large Language Models (LLMs) have significant potential to transform healthcare data management by improving efficiency and enhancing decision-making.</a:t>
            </a:r>
          </a:p>
          <a:p>
            <a:pPr algn="l">
              <a:buFont typeface="Arial" panose="020B0604020202020204" pitchFamily="34" charset="0"/>
              <a:buChar char="•"/>
            </a:pPr>
            <a:r>
              <a:rPr lang="en-GB" b="0" i="0" dirty="0">
                <a:solidFill>
                  <a:srgbClr val="0D0D0D"/>
                </a:solidFill>
                <a:effectLst/>
                <a:highlight>
                  <a:srgbClr val="FFFFFF"/>
                </a:highlight>
                <a:latin typeface="Söhne"/>
              </a:rPr>
              <a:t>However, there are ethical and technical challenges that must be addressed to ensure their responsible and effective use.</a:t>
            </a:r>
          </a:p>
          <a:p>
            <a:pPr algn="l"/>
            <a:r>
              <a:rPr lang="en-GB" b="1" i="0" dirty="0">
                <a:solidFill>
                  <a:srgbClr val="0D0D0D"/>
                </a:solidFill>
                <a:effectLst/>
                <a:highlight>
                  <a:srgbClr val="FFFFFF"/>
                </a:highlight>
                <a:latin typeface="Söhne"/>
              </a:rPr>
              <a:t>Recommendations</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Develop robust ethical guidelines to govern the use of LLMs in healthcare, ensuring data privacy and fairness.</a:t>
            </a:r>
          </a:p>
          <a:p>
            <a:pPr algn="l">
              <a:buFont typeface="Arial" panose="020B0604020202020204" pitchFamily="34" charset="0"/>
              <a:buChar char="•"/>
            </a:pPr>
            <a:r>
              <a:rPr lang="en-GB" b="0" i="0" dirty="0">
                <a:solidFill>
                  <a:srgbClr val="0D0D0D"/>
                </a:solidFill>
                <a:effectLst/>
                <a:highlight>
                  <a:srgbClr val="FFFFFF"/>
                </a:highlight>
                <a:latin typeface="Söhne"/>
              </a:rPr>
              <a:t>Invest in interdisciplinary collaboration between healthcare professionals, data scientists, and policymakers to address the multifaceted challenges of implementing LLMs.</a:t>
            </a:r>
          </a:p>
          <a:p>
            <a:pPr algn="l">
              <a:buFont typeface="Arial" panose="020B0604020202020204" pitchFamily="34" charset="0"/>
              <a:buChar char="•"/>
            </a:pPr>
            <a:r>
              <a:rPr lang="en-GB" b="0" i="0" dirty="0">
                <a:solidFill>
                  <a:srgbClr val="0D0D0D"/>
                </a:solidFill>
                <a:effectLst/>
                <a:highlight>
                  <a:srgbClr val="FFFFFF"/>
                </a:highlight>
                <a:latin typeface="Söhne"/>
              </a:rPr>
              <a:t>Conduct further research to understand the long-term impacts of LLMs on healthcare outcomes and data management practices.</a:t>
            </a:r>
          </a:p>
          <a:p>
            <a:pPr algn="l">
              <a:buFont typeface="Arial" panose="020B0604020202020204" pitchFamily="34" charset="0"/>
              <a:buChar char="•"/>
            </a:pPr>
            <a:r>
              <a:rPr lang="en-GB" b="0" i="0" dirty="0">
                <a:solidFill>
                  <a:srgbClr val="0D0D0D"/>
                </a:solidFill>
                <a:effectLst/>
                <a:highlight>
                  <a:srgbClr val="FFFFFF"/>
                </a:highlight>
                <a:latin typeface="Söhne"/>
              </a:rPr>
              <a:t>Ensure ongoing updates and maintenance of AI systems to keep pace with technological advancements and emerging ethical considerations.</a:t>
            </a:r>
          </a:p>
          <a:p>
            <a:pPr algn="l"/>
            <a:r>
              <a:rPr lang="en-GB" b="0" i="0" dirty="0">
                <a:solidFill>
                  <a:srgbClr val="0D0D0D"/>
                </a:solidFill>
                <a:effectLst/>
                <a:highlight>
                  <a:srgbClr val="FFFFFF"/>
                </a:highlight>
                <a:latin typeface="Söhne"/>
              </a:rPr>
              <a:t>These recommendations aim to guide the responsible adoption of LLMs in healthcare, maximizing their benefits while mitigating potential risks</a:t>
            </a:r>
          </a:p>
        </p:txBody>
      </p:sp>
      <p:sp>
        <p:nvSpPr>
          <p:cNvPr id="4" name="Slide Number Placeholder 3"/>
          <p:cNvSpPr>
            <a:spLocks noGrp="1"/>
          </p:cNvSpPr>
          <p:nvPr>
            <p:ph type="sldNum" sz="quarter" idx="5"/>
          </p:nvPr>
        </p:nvSpPr>
        <p:spPr/>
        <p:txBody>
          <a:bodyPr/>
          <a:lstStyle/>
          <a:p>
            <a:fld id="{7DB35A73-F9E1-B449-A9D9-FCDB48171AEC}" type="slidenum">
              <a:rPr lang="en-US" smtClean="0"/>
              <a:t>13</a:t>
            </a:fld>
            <a:endParaRPr lang="en-US" dirty="0"/>
          </a:p>
        </p:txBody>
      </p:sp>
    </p:spTree>
    <p:extLst>
      <p:ext uri="{BB962C8B-B14F-4D97-AF65-F5344CB8AC3E}">
        <p14:creationId xmlns:p14="http://schemas.microsoft.com/office/powerpoint/2010/main" val="3983441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highlight>
                  <a:srgbClr val="FFFFFF"/>
                </a:highlight>
                <a:latin typeface="Söhne"/>
              </a:rPr>
              <a:t>This slide lists the references used in the research proposal, formatted according to the </a:t>
            </a:r>
            <a:r>
              <a:rPr lang="en-GB" b="0" i="0" dirty="0" err="1">
                <a:solidFill>
                  <a:srgbClr val="0D0D0D"/>
                </a:solidFill>
                <a:effectLst/>
                <a:highlight>
                  <a:srgbClr val="FFFFFF"/>
                </a:highlight>
                <a:latin typeface="Söhne"/>
              </a:rPr>
              <a:t>UoEO</a:t>
            </a:r>
            <a:r>
              <a:rPr lang="en-GB" b="0" i="0" dirty="0">
                <a:solidFill>
                  <a:srgbClr val="0D0D0D"/>
                </a:solidFill>
                <a:effectLst/>
                <a:highlight>
                  <a:srgbClr val="FFFFFF"/>
                </a:highlight>
                <a:latin typeface="Söhne"/>
              </a:rPr>
              <a:t> Harvard referencing style</a:t>
            </a:r>
            <a:endParaRPr lang="en-US" dirty="0"/>
          </a:p>
        </p:txBody>
      </p:sp>
      <p:sp>
        <p:nvSpPr>
          <p:cNvPr id="4" name="Slide Number Placeholder 3"/>
          <p:cNvSpPr>
            <a:spLocks noGrp="1"/>
          </p:cNvSpPr>
          <p:nvPr>
            <p:ph type="sldNum" sz="quarter" idx="5"/>
          </p:nvPr>
        </p:nvSpPr>
        <p:spPr/>
        <p:txBody>
          <a:bodyPr/>
          <a:lstStyle/>
          <a:p>
            <a:fld id="{7DB35A73-F9E1-B449-A9D9-FCDB48171AEC}" type="slidenum">
              <a:rPr lang="en-US" smtClean="0"/>
              <a:t>14</a:t>
            </a:fld>
            <a:endParaRPr lang="en-US"/>
          </a:p>
        </p:txBody>
      </p:sp>
    </p:spTree>
    <p:extLst>
      <p:ext uri="{BB962C8B-B14F-4D97-AF65-F5344CB8AC3E}">
        <p14:creationId xmlns:p14="http://schemas.microsoft.com/office/powerpoint/2010/main" val="70556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This presentation will overview my research proposal on Large Language Models (LLMs) in healthcare. We'll explore how LLMs enhance predictive analytics, patient data processing, and clinical decision-making, aiming to improve patient outcomes and healthcare delivery.</a:t>
            </a:r>
          </a:p>
          <a:p>
            <a:pPr algn="l"/>
            <a:r>
              <a:rPr lang="en-GB" b="0" i="0" dirty="0">
                <a:solidFill>
                  <a:srgbClr val="0D0D0D"/>
                </a:solidFill>
                <a:effectLst/>
                <a:highlight>
                  <a:srgbClr val="FFFFFF"/>
                </a:highlight>
                <a:latin typeface="Söhne"/>
              </a:rPr>
              <a:t>LLMs are crucial for handling the large and complex data in healthcare. Hospitals generate vast amounts of patient data daily that need efficient management and analysis.</a:t>
            </a:r>
          </a:p>
          <a:p>
            <a:pPr algn="l"/>
            <a:r>
              <a:rPr lang="en-GB" b="0" i="0" dirty="0">
                <a:solidFill>
                  <a:srgbClr val="0D0D0D"/>
                </a:solidFill>
                <a:effectLst/>
                <a:highlight>
                  <a:srgbClr val="FFFFFF"/>
                </a:highlight>
                <a:latin typeface="Söhne"/>
              </a:rPr>
              <a:t>By leveraging LLMs, healthcare providers can gain valuable insights for better predictive analytics, streamlined data processing, and enhanced decision-making, leading to improved patient outcomes, reduced costs, and greater efficiency.</a:t>
            </a:r>
          </a:p>
          <a:p>
            <a:pPr algn="l"/>
            <a:r>
              <a:rPr lang="en-GB" b="0" i="0" dirty="0">
                <a:solidFill>
                  <a:srgbClr val="0D0D0D"/>
                </a:solidFill>
                <a:effectLst/>
                <a:highlight>
                  <a:srgbClr val="FFFFFF"/>
                </a:highlight>
                <a:latin typeface="Söhne"/>
              </a:rPr>
              <a:t>We will focus on three areas: predictive analytics, patient data processing, and clinical decision-making, to demonstrate the transformative impact of LLMs.</a:t>
            </a:r>
          </a:p>
        </p:txBody>
      </p:sp>
      <p:sp>
        <p:nvSpPr>
          <p:cNvPr id="4" name="Slide Number Placeholder 3"/>
          <p:cNvSpPr>
            <a:spLocks noGrp="1"/>
          </p:cNvSpPr>
          <p:nvPr>
            <p:ph type="sldNum" sz="quarter" idx="5"/>
          </p:nvPr>
        </p:nvSpPr>
        <p:spPr/>
        <p:txBody>
          <a:bodyPr/>
          <a:lstStyle/>
          <a:p>
            <a:fld id="{7DB35A73-F9E1-B449-A9D9-FCDB48171AEC}" type="slidenum">
              <a:rPr lang="en-US" smtClean="0"/>
              <a:t>2</a:t>
            </a:fld>
            <a:endParaRPr lang="en-US" dirty="0"/>
          </a:p>
        </p:txBody>
      </p:sp>
    </p:spTree>
    <p:extLst>
      <p:ext uri="{BB962C8B-B14F-4D97-AF65-F5344CB8AC3E}">
        <p14:creationId xmlns:p14="http://schemas.microsoft.com/office/powerpoint/2010/main" val="387157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In this slide, I will discuss the significance of Large Language Models (LLMs) in healthcare, their contribution to the discipline, and the specific research problems this proposal aims to address.</a:t>
            </a:r>
          </a:p>
          <a:p>
            <a:pPr algn="l"/>
            <a:r>
              <a:rPr lang="en-GB" b="1" i="0" dirty="0">
                <a:solidFill>
                  <a:srgbClr val="0D0D0D"/>
                </a:solidFill>
                <a:effectLst/>
                <a:highlight>
                  <a:srgbClr val="FFFFFF"/>
                </a:highlight>
                <a:latin typeface="Söhne"/>
              </a:rPr>
              <a:t>Significance</a:t>
            </a:r>
            <a:r>
              <a:rPr lang="en-GB" b="0" i="0" dirty="0">
                <a:solidFill>
                  <a:srgbClr val="0D0D0D"/>
                </a:solidFill>
                <a:effectLst/>
                <a:highlight>
                  <a:srgbClr val="FFFFFF"/>
                </a:highlight>
                <a:latin typeface="Söhne"/>
              </a:rPr>
              <a:t>: LLMs transform healthcare data management by providing advanced tools for processing and </a:t>
            </a:r>
            <a:r>
              <a:rPr lang="en-GB" b="0" i="0" dirty="0" err="1">
                <a:solidFill>
                  <a:srgbClr val="0D0D0D"/>
                </a:solidFill>
                <a:effectLst/>
                <a:highlight>
                  <a:srgbClr val="FFFFFF"/>
                </a:highlight>
                <a:latin typeface="Söhne"/>
              </a:rPr>
              <a:t>analyzing</a:t>
            </a:r>
            <a:r>
              <a:rPr lang="en-GB" b="0" i="0" dirty="0">
                <a:solidFill>
                  <a:srgbClr val="0D0D0D"/>
                </a:solidFill>
                <a:effectLst/>
                <a:highlight>
                  <a:srgbClr val="FFFFFF"/>
                </a:highlight>
                <a:latin typeface="Söhne"/>
              </a:rPr>
              <a:t> large amounts of unstructured data. These models improve clinical decision-making and patient care by extracting valuable insights from complex datasets.</a:t>
            </a:r>
          </a:p>
          <a:p>
            <a:pPr algn="l"/>
            <a:r>
              <a:rPr lang="en-GB" b="1" i="0" dirty="0">
                <a:solidFill>
                  <a:srgbClr val="0D0D0D"/>
                </a:solidFill>
                <a:effectLst/>
                <a:highlight>
                  <a:srgbClr val="FFFFFF"/>
                </a:highlight>
                <a:latin typeface="Söhne"/>
              </a:rPr>
              <a:t>Contribution</a:t>
            </a:r>
            <a:r>
              <a:rPr lang="en-GB" b="0" i="0" dirty="0">
                <a:solidFill>
                  <a:srgbClr val="0D0D0D"/>
                </a:solidFill>
                <a:effectLst/>
                <a:highlight>
                  <a:srgbClr val="FFFFFF"/>
                </a:highlight>
                <a:latin typeface="Söhne"/>
              </a:rPr>
              <a:t>: The integration of LLMs into healthcare systems offers numerous benefits. By automating routine data processing tasks, healthcare professionals can focus more on patient care, potentially reducing costs and improving outcomes. Additionally, LLMs can streamline administrative tasks, such as scheduling and billing, making healthcare operations more efficient.</a:t>
            </a:r>
          </a:p>
          <a:p>
            <a:pPr algn="l"/>
            <a:r>
              <a:rPr lang="en-GB" b="1" i="0" dirty="0">
                <a:solidFill>
                  <a:srgbClr val="0D0D0D"/>
                </a:solidFill>
                <a:effectLst/>
                <a:highlight>
                  <a:srgbClr val="FFFFFF"/>
                </a:highlight>
                <a:latin typeface="Söhne"/>
              </a:rPr>
              <a:t>Research Problem</a:t>
            </a:r>
            <a:r>
              <a:rPr lang="en-GB" b="0" i="0" dirty="0">
                <a:solidFill>
                  <a:srgbClr val="0D0D0D"/>
                </a:solidFill>
                <a:effectLst/>
                <a:highlight>
                  <a:srgbClr val="FFFFFF"/>
                </a:highlight>
                <a:latin typeface="Söhne"/>
              </a:rPr>
              <a:t>: Despite their potential, the adoption of LLMs in healthcare presents several challenges. Managing the vast amounts of data generated daily can be overwhelming without effective tools. Additionally, there are significant concerns regarding data privacy and security. Another challenge is the integration of LLMs with existing healthcare systems, which often require substantial modifications and updates.</a:t>
            </a:r>
          </a:p>
          <a:p>
            <a:pPr algn="l"/>
            <a:endParaRPr lang="en-GB"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7DB35A73-F9E1-B449-A9D9-FCDB48171AEC}" type="slidenum">
              <a:rPr lang="en-US" smtClean="0"/>
              <a:t>3</a:t>
            </a:fld>
            <a:endParaRPr lang="en-US" dirty="0"/>
          </a:p>
        </p:txBody>
      </p:sp>
    </p:spTree>
    <p:extLst>
      <p:ext uri="{BB962C8B-B14F-4D97-AF65-F5344CB8AC3E}">
        <p14:creationId xmlns:p14="http://schemas.microsoft.com/office/powerpoint/2010/main" val="30470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In this slide, I will outline the main research question and sub-questions that guide this research proposal.</a:t>
            </a:r>
          </a:p>
          <a:p>
            <a:pPr algn="l"/>
            <a:r>
              <a:rPr lang="en-GB" b="1" i="0" dirty="0">
                <a:solidFill>
                  <a:srgbClr val="0D0D0D"/>
                </a:solidFill>
                <a:effectLst/>
                <a:highlight>
                  <a:srgbClr val="FFFFFF"/>
                </a:highlight>
                <a:latin typeface="Söhne"/>
              </a:rPr>
              <a:t>Main Research Question</a:t>
            </a:r>
            <a:r>
              <a:rPr lang="en-GB" b="0" i="0" dirty="0">
                <a:solidFill>
                  <a:srgbClr val="0D0D0D"/>
                </a:solidFill>
                <a:effectLst/>
                <a:highlight>
                  <a:srgbClr val="FFFFFF"/>
                </a:highlight>
                <a:latin typeface="Söhne"/>
              </a:rPr>
              <a:t>: How can Large Language Models improve healthcare data management? This question explores the impact of LLMs on the efficiency, accuracy, and effectiveness of managing healthcare data.</a:t>
            </a:r>
          </a:p>
          <a:p>
            <a:pPr algn="l"/>
            <a:r>
              <a:rPr lang="en-GB" b="1" i="0" dirty="0">
                <a:solidFill>
                  <a:srgbClr val="0D0D0D"/>
                </a:solidFill>
                <a:effectLst/>
                <a:highlight>
                  <a:srgbClr val="FFFFFF"/>
                </a:highlight>
                <a:latin typeface="Söhne"/>
              </a:rPr>
              <a:t>Sub-questions</a:t>
            </a:r>
            <a:r>
              <a:rPr lang="en-GB" b="0" i="0" dirty="0">
                <a:solidFill>
                  <a:srgbClr val="0D0D0D"/>
                </a:solidFill>
                <a:effectLst/>
                <a:highlight>
                  <a:srgbClr val="FFFFFF"/>
                </a:highlight>
                <a:latin typeface="Söhne"/>
              </a:rPr>
              <a:t>: To address the main question, we have several sub-questions:</a:t>
            </a:r>
          </a:p>
          <a:p>
            <a:pPr algn="l">
              <a:buFont typeface="+mj-lt"/>
              <a:buAutoNum type="arabicPeriod"/>
            </a:pPr>
            <a:r>
              <a:rPr lang="en-GB" b="1" i="0" dirty="0">
                <a:solidFill>
                  <a:srgbClr val="0D0D0D"/>
                </a:solidFill>
                <a:effectLst/>
                <a:highlight>
                  <a:srgbClr val="FFFFFF"/>
                </a:highlight>
                <a:latin typeface="Söhne"/>
              </a:rPr>
              <a:t>Benefits of LLMs in predictive analytics</a:t>
            </a:r>
            <a:r>
              <a:rPr lang="en-GB" b="0" i="0" dirty="0">
                <a:solidFill>
                  <a:srgbClr val="0D0D0D"/>
                </a:solidFill>
                <a:effectLst/>
                <a:highlight>
                  <a:srgbClr val="FFFFFF"/>
                </a:highlight>
                <a:latin typeface="Söhne"/>
              </a:rPr>
              <a:t>: How can LLMs enhance the predictive capabilities of healthcare systems?</a:t>
            </a:r>
          </a:p>
          <a:p>
            <a:pPr algn="l">
              <a:buFont typeface="+mj-lt"/>
              <a:buAutoNum type="arabicPeriod"/>
            </a:pPr>
            <a:r>
              <a:rPr lang="en-GB" b="1" i="0" dirty="0">
                <a:solidFill>
                  <a:srgbClr val="0D0D0D"/>
                </a:solidFill>
                <a:effectLst/>
                <a:highlight>
                  <a:srgbClr val="FFFFFF"/>
                </a:highlight>
                <a:latin typeface="Söhne"/>
              </a:rPr>
              <a:t>Enhancement of patient data processing and management</a:t>
            </a:r>
            <a:r>
              <a:rPr lang="en-GB" b="0" i="0" dirty="0">
                <a:solidFill>
                  <a:srgbClr val="0D0D0D"/>
                </a:solidFill>
                <a:effectLst/>
                <a:highlight>
                  <a:srgbClr val="FFFFFF"/>
                </a:highlight>
                <a:latin typeface="Söhne"/>
              </a:rPr>
              <a:t>: How do LLMs improve data retrieval, accuracy, and usability for healthcare providers?</a:t>
            </a:r>
          </a:p>
          <a:p>
            <a:pPr algn="l">
              <a:buFont typeface="+mj-lt"/>
              <a:buAutoNum type="arabicPeriod"/>
            </a:pPr>
            <a:r>
              <a:rPr lang="en-GB" b="1" i="0" dirty="0">
                <a:solidFill>
                  <a:srgbClr val="0D0D0D"/>
                </a:solidFill>
                <a:effectLst/>
                <a:highlight>
                  <a:srgbClr val="FFFFFF"/>
                </a:highlight>
                <a:latin typeface="Söhne"/>
              </a:rPr>
              <a:t>Challenges and limitations of integrating LLMs into healthcare systems</a:t>
            </a:r>
            <a:r>
              <a:rPr lang="en-GB" b="0" i="0" dirty="0">
                <a:solidFill>
                  <a:srgbClr val="0D0D0D"/>
                </a:solidFill>
                <a:effectLst/>
                <a:highlight>
                  <a:srgbClr val="FFFFFF"/>
                </a:highlight>
                <a:latin typeface="Söhne"/>
              </a:rPr>
              <a:t>: What are the potential barriers to adopting LLMs, including technical, ethical, and organizational challenges?</a:t>
            </a:r>
          </a:p>
        </p:txBody>
      </p:sp>
      <p:sp>
        <p:nvSpPr>
          <p:cNvPr id="4" name="Slide Number Placeholder 3"/>
          <p:cNvSpPr>
            <a:spLocks noGrp="1"/>
          </p:cNvSpPr>
          <p:nvPr>
            <p:ph type="sldNum" sz="quarter" idx="5"/>
          </p:nvPr>
        </p:nvSpPr>
        <p:spPr/>
        <p:txBody>
          <a:bodyPr/>
          <a:lstStyle/>
          <a:p>
            <a:fld id="{7DB35A73-F9E1-B449-A9D9-FCDB48171AEC}" type="slidenum">
              <a:rPr lang="en-US" smtClean="0"/>
              <a:t>4</a:t>
            </a:fld>
            <a:endParaRPr lang="en-US" dirty="0"/>
          </a:p>
        </p:txBody>
      </p:sp>
    </p:spTree>
    <p:extLst>
      <p:ext uri="{BB962C8B-B14F-4D97-AF65-F5344CB8AC3E}">
        <p14:creationId xmlns:p14="http://schemas.microsoft.com/office/powerpoint/2010/main" val="183751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0D0D0D"/>
                </a:solidFill>
                <a:effectLst/>
                <a:highlight>
                  <a:srgbClr val="FFFFFF"/>
                </a:highlight>
                <a:latin typeface="Söhne"/>
              </a:rPr>
              <a:t>Aim</a:t>
            </a:r>
            <a:r>
              <a:rPr lang="en-GB" b="0" i="0" dirty="0">
                <a:solidFill>
                  <a:srgbClr val="0D0D0D"/>
                </a:solidFill>
                <a:effectLst/>
                <a:highlight>
                  <a:srgbClr val="FFFFFF"/>
                </a:highlight>
                <a:latin typeface="Söhne"/>
              </a:rPr>
              <a:t>: The main aim of this research is to evaluate the impact of Large Language Models (LLMs) on healthcare data management. This involves understanding how LLMs can improve data processing, predictive analytics, and decision-making in healthcare settings.</a:t>
            </a:r>
          </a:p>
          <a:p>
            <a:pPr algn="l"/>
            <a:r>
              <a:rPr lang="en-GB" b="1" i="0" dirty="0">
                <a:solidFill>
                  <a:srgbClr val="0D0D0D"/>
                </a:solidFill>
                <a:effectLst/>
                <a:highlight>
                  <a:srgbClr val="FFFFFF"/>
                </a:highlight>
                <a:latin typeface="Söhne"/>
              </a:rPr>
              <a:t>Objectives</a:t>
            </a:r>
            <a:r>
              <a:rPr lang="en-GB" b="0" i="0" dirty="0">
                <a:solidFill>
                  <a:srgbClr val="0D0D0D"/>
                </a:solidFill>
                <a:effectLst/>
                <a:highlight>
                  <a:srgbClr val="FFFFFF"/>
                </a:highlight>
                <a:latin typeface="Söhne"/>
              </a:rPr>
              <a:t>: To achieve this aim, the research will focus on the following specific objectives:</a:t>
            </a:r>
          </a:p>
          <a:p>
            <a:pPr algn="l">
              <a:buFont typeface="+mj-lt"/>
              <a:buAutoNum type="arabicPeriod"/>
            </a:pPr>
            <a:r>
              <a:rPr lang="en-GB" b="1" i="0" dirty="0" err="1">
                <a:solidFill>
                  <a:srgbClr val="0D0D0D"/>
                </a:solidFill>
                <a:effectLst/>
                <a:highlight>
                  <a:srgbClr val="FFFFFF"/>
                </a:highlight>
                <a:latin typeface="Söhne"/>
              </a:rPr>
              <a:t>Analyze</a:t>
            </a:r>
            <a:r>
              <a:rPr lang="en-GB" b="1" i="0" dirty="0">
                <a:solidFill>
                  <a:srgbClr val="0D0D0D"/>
                </a:solidFill>
                <a:effectLst/>
                <a:highlight>
                  <a:srgbClr val="FFFFFF"/>
                </a:highlight>
                <a:latin typeface="Söhne"/>
              </a:rPr>
              <a:t> the current use of LLMs in healthcare data processing</a:t>
            </a:r>
            <a:r>
              <a:rPr lang="en-GB" b="0" i="0" dirty="0">
                <a:solidFill>
                  <a:srgbClr val="0D0D0D"/>
                </a:solidFill>
                <a:effectLst/>
                <a:highlight>
                  <a:srgbClr val="FFFFFF"/>
                </a:highlight>
                <a:latin typeface="Söhne"/>
              </a:rPr>
              <a:t>: Examine existing applications of LLMs, best practices, and the current landscape.</a:t>
            </a:r>
          </a:p>
          <a:p>
            <a:pPr algn="l">
              <a:buFont typeface="+mj-lt"/>
              <a:buAutoNum type="arabicPeriod"/>
            </a:pPr>
            <a:r>
              <a:rPr lang="en-GB" b="1" i="0" dirty="0">
                <a:solidFill>
                  <a:srgbClr val="0D0D0D"/>
                </a:solidFill>
                <a:effectLst/>
                <a:highlight>
                  <a:srgbClr val="FFFFFF"/>
                </a:highlight>
                <a:latin typeface="Söhne"/>
              </a:rPr>
              <a:t>Assess the benefits and challenges of integrating LLMs into healthcare systems</a:t>
            </a:r>
            <a:r>
              <a:rPr lang="en-GB" b="0" i="0" dirty="0">
                <a:solidFill>
                  <a:srgbClr val="0D0D0D"/>
                </a:solidFill>
                <a:effectLst/>
                <a:highlight>
                  <a:srgbClr val="FFFFFF"/>
                </a:highlight>
                <a:latin typeface="Söhne"/>
              </a:rPr>
              <a:t>: Evaluate advantages such as improved efficiency and accuracy, and identify potential challenges, including technical, ethical, and organizational barriers.</a:t>
            </a:r>
          </a:p>
          <a:p>
            <a:pPr algn="l">
              <a:buFont typeface="+mj-lt"/>
              <a:buAutoNum type="arabicPeriod"/>
            </a:pPr>
            <a:r>
              <a:rPr lang="en-GB" b="1" i="0" dirty="0">
                <a:solidFill>
                  <a:srgbClr val="0D0D0D"/>
                </a:solidFill>
                <a:effectLst/>
                <a:highlight>
                  <a:srgbClr val="FFFFFF"/>
                </a:highlight>
                <a:latin typeface="Söhne"/>
              </a:rPr>
              <a:t>Develop a framework for ethical and effective implementation of LLMs in healthcare</a:t>
            </a:r>
            <a:r>
              <a:rPr lang="en-GB" b="0" i="0" dirty="0">
                <a:solidFill>
                  <a:srgbClr val="0D0D0D"/>
                </a:solidFill>
                <a:effectLst/>
                <a:highlight>
                  <a:srgbClr val="FFFFFF"/>
                </a:highlight>
                <a:latin typeface="Söhne"/>
              </a:rPr>
              <a:t>: Create guidelines and best practices for the ethical use of LLMs, ensuring patient data protection and responsible technology use.</a:t>
            </a:r>
          </a:p>
          <a:p>
            <a:pPr algn="l">
              <a:buFont typeface="+mj-lt"/>
              <a:buAutoNum type="arabicPeriod"/>
            </a:pPr>
            <a:r>
              <a:rPr lang="en-GB" b="1" i="0" dirty="0">
                <a:solidFill>
                  <a:srgbClr val="0D0D0D"/>
                </a:solidFill>
                <a:effectLst/>
                <a:highlight>
                  <a:srgbClr val="FFFFFF"/>
                </a:highlight>
                <a:latin typeface="Söhne"/>
              </a:rPr>
              <a:t>Identify key factors that influence the adoption of LLMs in healthcare settings</a:t>
            </a:r>
            <a:r>
              <a:rPr lang="en-GB" b="0" i="0" dirty="0">
                <a:solidFill>
                  <a:srgbClr val="0D0D0D"/>
                </a:solidFill>
                <a:effectLst/>
                <a:highlight>
                  <a:srgbClr val="FFFFFF"/>
                </a:highlight>
                <a:latin typeface="Söhne"/>
              </a:rPr>
              <a:t>: Understand factors that facilitate or hinder LLM adoption, such as technological readiness, organizational culture, and regulatory requirements.</a:t>
            </a:r>
          </a:p>
        </p:txBody>
      </p:sp>
      <p:sp>
        <p:nvSpPr>
          <p:cNvPr id="4" name="Slide Number Placeholder 3"/>
          <p:cNvSpPr>
            <a:spLocks noGrp="1"/>
          </p:cNvSpPr>
          <p:nvPr>
            <p:ph type="sldNum" sz="quarter" idx="5"/>
          </p:nvPr>
        </p:nvSpPr>
        <p:spPr/>
        <p:txBody>
          <a:bodyPr/>
          <a:lstStyle/>
          <a:p>
            <a:fld id="{7DB35A73-F9E1-B449-A9D9-FCDB48171AEC}" type="slidenum">
              <a:rPr lang="en-US" smtClean="0"/>
              <a:t>5</a:t>
            </a:fld>
            <a:endParaRPr lang="en-US" dirty="0"/>
          </a:p>
        </p:txBody>
      </p:sp>
    </p:spTree>
    <p:extLst>
      <p:ext uri="{BB962C8B-B14F-4D97-AF65-F5344CB8AC3E}">
        <p14:creationId xmlns:p14="http://schemas.microsoft.com/office/powerpoint/2010/main" val="1374792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8900" y="1143000"/>
            <a:ext cx="4114800" cy="3086100"/>
          </a:xfrm>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In this slide, I will highlight key literature related to the project, summarizing major studies and their findings.</a:t>
            </a:r>
          </a:p>
          <a:p>
            <a:pPr algn="l"/>
            <a:r>
              <a:rPr lang="en-GB" b="1" i="0" dirty="0">
                <a:solidFill>
                  <a:srgbClr val="0D0D0D"/>
                </a:solidFill>
                <a:effectLst/>
                <a:highlight>
                  <a:srgbClr val="FFFFFF"/>
                </a:highlight>
                <a:latin typeface="Söhne"/>
              </a:rPr>
              <a:t>Nithya &amp; Ilango (2017)</a:t>
            </a:r>
            <a:r>
              <a:rPr lang="en-GB" b="0" i="0" dirty="0">
                <a:solidFill>
                  <a:srgbClr val="0D0D0D"/>
                </a:solidFill>
                <a:effectLst/>
                <a:highlight>
                  <a:srgbClr val="FFFFFF"/>
                </a:highlight>
                <a:latin typeface="Söhne"/>
              </a:rPr>
              <a:t>: Focus on predictive analytics using machine learning, showing enhanced predictive capabilities and better patient outcomes. </a:t>
            </a:r>
            <a:r>
              <a:rPr lang="en-GB" b="1" i="0" dirty="0">
                <a:solidFill>
                  <a:srgbClr val="0D0D0D"/>
                </a:solidFill>
                <a:effectLst/>
                <a:highlight>
                  <a:srgbClr val="FFFFFF"/>
                </a:highlight>
                <a:latin typeface="Söhne"/>
              </a:rPr>
              <a:t>Beam &amp; </a:t>
            </a:r>
            <a:r>
              <a:rPr lang="en-GB" b="1" i="0" dirty="0" err="1">
                <a:solidFill>
                  <a:srgbClr val="0D0D0D"/>
                </a:solidFill>
                <a:effectLst/>
                <a:highlight>
                  <a:srgbClr val="FFFFFF"/>
                </a:highlight>
                <a:latin typeface="Söhne"/>
              </a:rPr>
              <a:t>Kohane</a:t>
            </a:r>
            <a:r>
              <a:rPr lang="en-GB" b="1" i="0" dirty="0">
                <a:solidFill>
                  <a:srgbClr val="0D0D0D"/>
                </a:solidFill>
                <a:effectLst/>
                <a:highlight>
                  <a:srgbClr val="FFFFFF"/>
                </a:highlight>
                <a:latin typeface="Söhne"/>
              </a:rPr>
              <a:t> (2018)</a:t>
            </a:r>
            <a:r>
              <a:rPr lang="en-GB" b="0" i="0" dirty="0">
                <a:solidFill>
                  <a:srgbClr val="0D0D0D"/>
                </a:solidFill>
                <a:effectLst/>
                <a:highlight>
                  <a:srgbClr val="FFFFFF"/>
                </a:highlight>
                <a:latin typeface="Söhne"/>
              </a:rPr>
              <a:t>: Explore the role of big data and machine learning in healthcare, highlighting improved outcomes and efficiency. </a:t>
            </a:r>
            <a:r>
              <a:rPr lang="en-GB" b="1" i="0" dirty="0">
                <a:solidFill>
                  <a:srgbClr val="0D0D0D"/>
                </a:solidFill>
                <a:effectLst/>
                <a:highlight>
                  <a:srgbClr val="FFFFFF"/>
                </a:highlight>
                <a:latin typeface="Söhne"/>
              </a:rPr>
              <a:t>Borkowski et al. (2023)</a:t>
            </a:r>
            <a:r>
              <a:rPr lang="en-GB" b="0" i="0" dirty="0">
                <a:solidFill>
                  <a:srgbClr val="0D0D0D"/>
                </a:solidFill>
                <a:effectLst/>
                <a:highlight>
                  <a:srgbClr val="FFFFFF"/>
                </a:highlight>
                <a:latin typeface="Söhne"/>
              </a:rPr>
              <a:t>: Examine the applications and pitfalls of LLMs in healthcare, discussing benefits, challenges, and ethical considerations. </a:t>
            </a:r>
            <a:r>
              <a:rPr lang="en-GB" b="1" i="0" dirty="0">
                <a:solidFill>
                  <a:srgbClr val="0D0D0D"/>
                </a:solidFill>
                <a:effectLst/>
                <a:highlight>
                  <a:srgbClr val="FFFFFF"/>
                </a:highlight>
                <a:latin typeface="Söhne"/>
              </a:rPr>
              <a:t>Arbelaez Ossa et al. (2024)</a:t>
            </a:r>
            <a:r>
              <a:rPr lang="en-GB" b="0" i="0" dirty="0">
                <a:solidFill>
                  <a:srgbClr val="0D0D0D"/>
                </a:solidFill>
                <a:effectLst/>
                <a:highlight>
                  <a:srgbClr val="FFFFFF"/>
                </a:highlight>
                <a:latin typeface="Söhne"/>
              </a:rPr>
              <a:t>: Focus on integrating ethics in AI for healthcare, emphasizing the importance of ethical frameworks and data privacy. </a:t>
            </a:r>
            <a:r>
              <a:rPr lang="en-GB" b="1" i="0" dirty="0" err="1">
                <a:solidFill>
                  <a:srgbClr val="0D0D0D"/>
                </a:solidFill>
                <a:effectLst/>
                <a:highlight>
                  <a:srgbClr val="FFFFFF"/>
                </a:highlight>
                <a:latin typeface="Söhne"/>
              </a:rPr>
              <a:t>Rajkomar</a:t>
            </a:r>
            <a:r>
              <a:rPr lang="en-GB" b="1" i="0" dirty="0">
                <a:solidFill>
                  <a:srgbClr val="0D0D0D"/>
                </a:solidFill>
                <a:effectLst/>
                <a:highlight>
                  <a:srgbClr val="FFFFFF"/>
                </a:highlight>
                <a:latin typeface="Söhne"/>
              </a:rPr>
              <a:t> et al. (2018)</a:t>
            </a:r>
            <a:r>
              <a:rPr lang="en-GB" b="0" i="0" dirty="0">
                <a:solidFill>
                  <a:srgbClr val="0D0D0D"/>
                </a:solidFill>
                <a:effectLst/>
                <a:highlight>
                  <a:srgbClr val="FFFFFF"/>
                </a:highlight>
                <a:latin typeface="Söhne"/>
              </a:rPr>
              <a:t>: Investigate deep learning with electronic health records, demonstrating scalability and accuracy in clinical decision-making</a:t>
            </a:r>
          </a:p>
          <a:p>
            <a:pPr algn="l"/>
            <a:endParaRPr lang="en-GB"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7DB35A73-F9E1-B449-A9D9-FCDB48171AEC}" type="slidenum">
              <a:rPr lang="en-US" smtClean="0"/>
              <a:t>6</a:t>
            </a:fld>
            <a:endParaRPr lang="en-US"/>
          </a:p>
        </p:txBody>
      </p:sp>
    </p:spTree>
    <p:extLst>
      <p:ext uri="{BB962C8B-B14F-4D97-AF65-F5344CB8AC3E}">
        <p14:creationId xmlns:p14="http://schemas.microsoft.com/office/powerpoint/2010/main" val="369759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In this slide, I will outline the methodology, development strategy, and research design for this research proposal.</a:t>
            </a:r>
          </a:p>
          <a:p>
            <a:pPr algn="l"/>
            <a:r>
              <a:rPr lang="en-GB" b="1" i="0" dirty="0">
                <a:solidFill>
                  <a:srgbClr val="0D0D0D"/>
                </a:solidFill>
                <a:effectLst/>
                <a:highlight>
                  <a:srgbClr val="FFFFFF"/>
                </a:highlight>
                <a:latin typeface="Söhne"/>
              </a:rPr>
              <a:t>Methodology</a:t>
            </a:r>
            <a:r>
              <a:rPr lang="en-GB" b="0" i="0" dirty="0">
                <a:solidFill>
                  <a:srgbClr val="0D0D0D"/>
                </a:solidFill>
                <a:effectLst/>
                <a:highlight>
                  <a:srgbClr val="FFFFFF"/>
                </a:highlight>
                <a:latin typeface="Söhne"/>
              </a:rPr>
              <a:t>: We will use a mixed-methods approach, including a systematic literature review, surveys of healthcare professionals, and case studies of institutions using LLMs.</a:t>
            </a:r>
          </a:p>
          <a:p>
            <a:pPr algn="l"/>
            <a:r>
              <a:rPr lang="en-GB" b="1" i="0" dirty="0">
                <a:solidFill>
                  <a:srgbClr val="0D0D0D"/>
                </a:solidFill>
                <a:effectLst/>
                <a:highlight>
                  <a:srgbClr val="FFFFFF"/>
                </a:highlight>
                <a:latin typeface="Söhne"/>
              </a:rPr>
              <a:t>Development Strategy</a:t>
            </a:r>
            <a:r>
              <a:rPr lang="en-GB" b="0" i="0" dirty="0">
                <a:solidFill>
                  <a:srgbClr val="0D0D0D"/>
                </a:solidFill>
                <a:effectLst/>
                <a:highlight>
                  <a:srgbClr val="FFFFFF"/>
                </a:highlight>
                <a:latin typeface="Söhne"/>
              </a:rPr>
              <a:t>: We will develop a prototype LLM-based system, conduct iterative testing with feedback loops, and ensure integration with existing healthcare IT systems.</a:t>
            </a:r>
          </a:p>
          <a:p>
            <a:pPr algn="l"/>
            <a:r>
              <a:rPr lang="en-GB" b="1" i="0" dirty="0">
                <a:solidFill>
                  <a:srgbClr val="0D0D0D"/>
                </a:solidFill>
                <a:effectLst/>
                <a:highlight>
                  <a:srgbClr val="FFFFFF"/>
                </a:highlight>
                <a:latin typeface="Söhne"/>
              </a:rPr>
              <a:t>Research Design</a:t>
            </a:r>
            <a:r>
              <a:rPr lang="en-GB" b="0" i="0" dirty="0">
                <a:solidFill>
                  <a:srgbClr val="0D0D0D"/>
                </a:solidFill>
                <a:effectLst/>
                <a:highlight>
                  <a:srgbClr val="FFFFFF"/>
                </a:highlight>
                <a:latin typeface="Söhne"/>
              </a:rPr>
              <a:t>: Our research design includes both qualitative and quantitative data collection. Qualitative data will be coded thematically, and quantitative data will undergo statistical analysis.</a:t>
            </a:r>
          </a:p>
          <a:p>
            <a:pPr algn="l"/>
            <a:endParaRPr lang="en-GB"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7DB35A73-F9E1-B449-A9D9-FCDB48171AEC}" type="slidenum">
              <a:rPr lang="en-US" smtClean="0"/>
              <a:t>7</a:t>
            </a:fld>
            <a:endParaRPr lang="en-US"/>
          </a:p>
        </p:txBody>
      </p:sp>
    </p:spTree>
    <p:extLst>
      <p:ext uri="{BB962C8B-B14F-4D97-AF65-F5344CB8AC3E}">
        <p14:creationId xmlns:p14="http://schemas.microsoft.com/office/powerpoint/2010/main" val="237537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This slide covers the ethical considerations and risk assessment for using Large Language Models (LLMs) in healthcare.</a:t>
            </a:r>
          </a:p>
          <a:p>
            <a:pPr algn="l"/>
            <a:endParaRPr lang="en-GB" b="0" i="0" dirty="0">
              <a:solidFill>
                <a:srgbClr val="0D0D0D"/>
              </a:solidFill>
              <a:effectLst/>
              <a:highlight>
                <a:srgbClr val="FFFFFF"/>
              </a:highlight>
              <a:latin typeface="Söhne"/>
            </a:endParaRPr>
          </a:p>
          <a:p>
            <a:pPr algn="l"/>
            <a:r>
              <a:rPr lang="en-GB" b="1" i="0" dirty="0">
                <a:solidFill>
                  <a:srgbClr val="0D0D0D"/>
                </a:solidFill>
                <a:effectLst/>
                <a:highlight>
                  <a:srgbClr val="FFFFFF"/>
                </a:highlight>
                <a:latin typeface="Söhne"/>
              </a:rPr>
              <a:t>Ethical Considerations</a:t>
            </a:r>
            <a:r>
              <a:rPr lang="en-GB" b="0" i="0" dirty="0">
                <a:solidFill>
                  <a:srgbClr val="0D0D0D"/>
                </a:solidFill>
                <a:effectLst/>
                <a:highlight>
                  <a:srgbClr val="FFFFFF"/>
                </a:highlight>
                <a:latin typeface="Söhne"/>
              </a:rPr>
              <a:t>:</a:t>
            </a:r>
          </a:p>
          <a:p>
            <a:pPr algn="l">
              <a:buFont typeface="+mj-lt"/>
              <a:buAutoNum type="arabicPeriod"/>
            </a:pPr>
            <a:r>
              <a:rPr lang="en-GB" b="1" i="0" dirty="0">
                <a:solidFill>
                  <a:srgbClr val="0D0D0D"/>
                </a:solidFill>
                <a:effectLst/>
                <a:highlight>
                  <a:srgbClr val="FFFFFF"/>
                </a:highlight>
                <a:latin typeface="Söhne"/>
              </a:rPr>
              <a:t>Data privacy and patient confidentiality</a:t>
            </a:r>
            <a:r>
              <a:rPr lang="en-GB" b="0" i="0" dirty="0">
                <a:solidFill>
                  <a:srgbClr val="0D0D0D"/>
                </a:solidFill>
                <a:effectLst/>
                <a:highlight>
                  <a:srgbClr val="FFFFFF"/>
                </a:highlight>
                <a:latin typeface="Söhne"/>
              </a:rPr>
              <a:t>: Protecting patient data is crucial, and LLMs must comply with data protection laws.</a:t>
            </a:r>
          </a:p>
          <a:p>
            <a:pPr algn="l"/>
            <a:endParaRPr lang="en-GB" b="0" i="0" dirty="0">
              <a:solidFill>
                <a:srgbClr val="0D0D0D"/>
              </a:solidFill>
              <a:effectLst/>
              <a:highlight>
                <a:srgbClr val="FFFFFF"/>
              </a:highlight>
              <a:latin typeface="Söhne"/>
            </a:endParaRPr>
          </a:p>
          <a:p>
            <a:pPr algn="l">
              <a:buFont typeface="+mj-lt"/>
              <a:buAutoNum type="arabicPeriod"/>
            </a:pPr>
            <a:r>
              <a:rPr lang="en-GB" b="1" i="0" dirty="0">
                <a:solidFill>
                  <a:srgbClr val="0D0D0D"/>
                </a:solidFill>
                <a:effectLst/>
                <a:highlight>
                  <a:srgbClr val="FFFFFF"/>
                </a:highlight>
                <a:latin typeface="Söhne"/>
              </a:rPr>
              <a:t>Informed consent for data usage</a:t>
            </a:r>
            <a:r>
              <a:rPr lang="en-GB" b="0" i="0" dirty="0">
                <a:solidFill>
                  <a:srgbClr val="0D0D0D"/>
                </a:solidFill>
                <a:effectLst/>
                <a:highlight>
                  <a:srgbClr val="FFFFFF"/>
                </a:highlight>
                <a:latin typeface="Söhne"/>
              </a:rPr>
              <a:t>: Patients must be informed and consent to the use of their data.</a:t>
            </a:r>
          </a:p>
          <a:p>
            <a:pPr algn="l">
              <a:buFont typeface="+mj-lt"/>
              <a:buAutoNum type="arabicPeriod"/>
            </a:pPr>
            <a:r>
              <a:rPr lang="en-GB" b="1" i="0" dirty="0">
                <a:solidFill>
                  <a:srgbClr val="0D0D0D"/>
                </a:solidFill>
                <a:effectLst/>
                <a:highlight>
                  <a:srgbClr val="FFFFFF"/>
                </a:highlight>
                <a:latin typeface="Söhne"/>
              </a:rPr>
              <a:t>Addressing algorithmic bias</a:t>
            </a:r>
            <a:r>
              <a:rPr lang="en-GB" b="0" i="0" dirty="0">
                <a:solidFill>
                  <a:srgbClr val="0D0D0D"/>
                </a:solidFill>
                <a:effectLst/>
                <a:highlight>
                  <a:srgbClr val="FFFFFF"/>
                </a:highlight>
                <a:latin typeface="Söhne"/>
              </a:rPr>
              <a:t>: It’s essential to identify and mitigate biases in LLMs to ensure fair treatment.</a:t>
            </a:r>
          </a:p>
          <a:p>
            <a:pPr algn="l">
              <a:buFont typeface="+mj-lt"/>
              <a:buAutoNum type="arabicPeriod"/>
            </a:pPr>
            <a:r>
              <a:rPr lang="en-GB" b="1" i="0" dirty="0">
                <a:solidFill>
                  <a:srgbClr val="0D0D0D"/>
                </a:solidFill>
                <a:effectLst/>
                <a:highlight>
                  <a:srgbClr val="FFFFFF"/>
                </a:highlight>
                <a:latin typeface="Söhne"/>
              </a:rPr>
              <a:t>Compliance with regulations</a:t>
            </a:r>
            <a:r>
              <a:rPr lang="en-GB" b="0" i="0" dirty="0">
                <a:solidFill>
                  <a:srgbClr val="0D0D0D"/>
                </a:solidFill>
                <a:effectLst/>
                <a:highlight>
                  <a:srgbClr val="FFFFFF"/>
                </a:highlight>
                <a:latin typeface="Söhne"/>
              </a:rPr>
              <a:t>: LLMs must adhere to regulations like GDPR and HIPAA.</a:t>
            </a:r>
          </a:p>
          <a:p>
            <a:pPr algn="l">
              <a:buFont typeface="+mj-lt"/>
              <a:buAutoNum type="arabicPeriod"/>
            </a:pPr>
            <a:endParaRPr lang="en-GB" b="0" i="0" dirty="0">
              <a:solidFill>
                <a:srgbClr val="0D0D0D"/>
              </a:solidFill>
              <a:effectLst/>
              <a:highlight>
                <a:srgbClr val="FFFFFF"/>
              </a:highlight>
              <a:latin typeface="Söhne"/>
            </a:endParaRPr>
          </a:p>
          <a:p>
            <a:pPr algn="l"/>
            <a:r>
              <a:rPr lang="en-GB" b="1" i="0" dirty="0">
                <a:solidFill>
                  <a:srgbClr val="0D0D0D"/>
                </a:solidFill>
                <a:effectLst/>
                <a:highlight>
                  <a:srgbClr val="FFFFFF"/>
                </a:highlight>
                <a:latin typeface="Söhne"/>
              </a:rPr>
              <a:t>Risk Assessment</a:t>
            </a:r>
            <a:r>
              <a:rPr lang="en-GB" b="0" i="0" dirty="0">
                <a:solidFill>
                  <a:srgbClr val="0D0D0D"/>
                </a:solidFill>
                <a:effectLst/>
                <a:highlight>
                  <a:srgbClr val="FFFFFF"/>
                </a:highlight>
                <a:latin typeface="Söhne"/>
              </a:rPr>
              <a:t>:</a:t>
            </a:r>
          </a:p>
          <a:p>
            <a:pPr algn="l">
              <a:buFont typeface="+mj-lt"/>
              <a:buAutoNum type="arabicPeriod"/>
            </a:pPr>
            <a:r>
              <a:rPr lang="en-GB" b="1" i="0" dirty="0">
                <a:solidFill>
                  <a:srgbClr val="0D0D0D"/>
                </a:solidFill>
                <a:effectLst/>
                <a:highlight>
                  <a:srgbClr val="FFFFFF"/>
                </a:highlight>
                <a:latin typeface="Söhne"/>
              </a:rPr>
              <a:t>Identifying potential risks</a:t>
            </a:r>
            <a:r>
              <a:rPr lang="en-GB" b="0" i="0" dirty="0">
                <a:solidFill>
                  <a:srgbClr val="0D0D0D"/>
                </a:solidFill>
                <a:effectLst/>
                <a:highlight>
                  <a:srgbClr val="FFFFFF"/>
                </a:highlight>
                <a:latin typeface="Söhne"/>
              </a:rPr>
              <a:t>: Recognize risks such as data breaches and AI inaccuracies.</a:t>
            </a:r>
          </a:p>
          <a:p>
            <a:pPr algn="l">
              <a:buFont typeface="+mj-lt"/>
              <a:buAutoNum type="arabicPeriod"/>
            </a:pPr>
            <a:r>
              <a:rPr lang="en-GB" b="1" i="0" dirty="0">
                <a:solidFill>
                  <a:srgbClr val="0D0D0D"/>
                </a:solidFill>
                <a:effectLst/>
                <a:highlight>
                  <a:srgbClr val="FFFFFF"/>
                </a:highlight>
                <a:latin typeface="Söhne"/>
              </a:rPr>
              <a:t>Mitigation strategies</a:t>
            </a:r>
            <a:r>
              <a:rPr lang="en-GB" b="0" i="0" dirty="0">
                <a:solidFill>
                  <a:srgbClr val="0D0D0D"/>
                </a:solidFill>
                <a:effectLst/>
                <a:highlight>
                  <a:srgbClr val="FFFFFF"/>
                </a:highlight>
                <a:latin typeface="Söhne"/>
              </a:rPr>
              <a:t>: Implement strong cybersecurity measures to prevent breaches.</a:t>
            </a:r>
          </a:p>
          <a:p>
            <a:pPr algn="l">
              <a:buFont typeface="+mj-lt"/>
              <a:buAutoNum type="arabicPeriod"/>
            </a:pPr>
            <a:r>
              <a:rPr lang="en-GB" b="1" i="0" dirty="0">
                <a:solidFill>
                  <a:srgbClr val="0D0D0D"/>
                </a:solidFill>
                <a:effectLst/>
                <a:highlight>
                  <a:srgbClr val="FFFFFF"/>
                </a:highlight>
                <a:latin typeface="Söhne"/>
              </a:rPr>
              <a:t>Ensuring data security</a:t>
            </a:r>
            <a:r>
              <a:rPr lang="en-GB" b="0" i="0" dirty="0">
                <a:solidFill>
                  <a:srgbClr val="0D0D0D"/>
                </a:solidFill>
                <a:effectLst/>
                <a:highlight>
                  <a:srgbClr val="FFFFFF"/>
                </a:highlight>
                <a:latin typeface="Söhne"/>
              </a:rPr>
              <a:t>: Regularly monitor and audit AI systems to maintain data integrity.</a:t>
            </a:r>
          </a:p>
          <a:p>
            <a:pPr algn="l">
              <a:buFont typeface="+mj-lt"/>
              <a:buAutoNum type="arabicPeriod"/>
            </a:pPr>
            <a:r>
              <a:rPr lang="en-GB" b="1" i="0" dirty="0">
                <a:solidFill>
                  <a:srgbClr val="0D0D0D"/>
                </a:solidFill>
                <a:effectLst/>
                <a:highlight>
                  <a:srgbClr val="FFFFFF"/>
                </a:highlight>
                <a:latin typeface="Söhne"/>
              </a:rPr>
              <a:t>Ethical compliance</a:t>
            </a:r>
            <a:r>
              <a:rPr lang="en-GB" b="0" i="0" dirty="0">
                <a:solidFill>
                  <a:srgbClr val="0D0D0D"/>
                </a:solidFill>
                <a:effectLst/>
                <a:highlight>
                  <a:srgbClr val="FFFFFF"/>
                </a:highlight>
                <a:latin typeface="Söhne"/>
              </a:rPr>
              <a:t>: Continuously assess AI systems to ensure they meet ethical standards.</a:t>
            </a:r>
          </a:p>
        </p:txBody>
      </p:sp>
      <p:sp>
        <p:nvSpPr>
          <p:cNvPr id="4" name="Slide Number Placeholder 3"/>
          <p:cNvSpPr>
            <a:spLocks noGrp="1"/>
          </p:cNvSpPr>
          <p:nvPr>
            <p:ph type="sldNum" sz="quarter" idx="5"/>
          </p:nvPr>
        </p:nvSpPr>
        <p:spPr/>
        <p:txBody>
          <a:bodyPr/>
          <a:lstStyle/>
          <a:p>
            <a:fld id="{7DB35A73-F9E1-B449-A9D9-FCDB48171AEC}" type="slidenum">
              <a:rPr lang="en-US" smtClean="0"/>
              <a:t>8</a:t>
            </a:fld>
            <a:endParaRPr lang="en-US"/>
          </a:p>
        </p:txBody>
      </p:sp>
    </p:spTree>
    <p:extLst>
      <p:ext uri="{BB962C8B-B14F-4D97-AF65-F5344CB8AC3E}">
        <p14:creationId xmlns:p14="http://schemas.microsoft.com/office/powerpoint/2010/main" val="135250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0D0D0D"/>
              </a:solidFill>
              <a:effectLst/>
              <a:highlight>
                <a:srgbClr val="FFFFFF"/>
              </a:highlight>
              <a:latin typeface="Söhne"/>
            </a:endParaRPr>
          </a:p>
          <a:p>
            <a:pPr algn="l"/>
            <a:r>
              <a:rPr lang="en-GB" b="1" i="0" dirty="0">
                <a:solidFill>
                  <a:srgbClr val="0D0D0D"/>
                </a:solidFill>
                <a:effectLst/>
                <a:highlight>
                  <a:srgbClr val="FFFFFF"/>
                </a:highlight>
                <a:latin typeface="Söhne"/>
              </a:rPr>
              <a:t>Prototype Development</a:t>
            </a:r>
            <a:r>
              <a:rPr lang="en-GB" b="0" i="0" dirty="0">
                <a:solidFill>
                  <a:srgbClr val="0D0D0D"/>
                </a:solidFill>
                <a:effectLst/>
                <a:highlight>
                  <a:srgbClr val="FFFFFF"/>
                </a:highlight>
                <a:latin typeface="Söhne"/>
              </a:rPr>
              <a:t>: We will develop a prototype LLM-based healthcare data management system. Key features of this system will include advanced data processing capabilities, predictive analytics, and decision support tools to aid healthcare professionals.</a:t>
            </a:r>
          </a:p>
          <a:p>
            <a:pPr algn="l"/>
            <a:endParaRPr lang="en-GB" b="0" i="0" dirty="0">
              <a:solidFill>
                <a:srgbClr val="0D0D0D"/>
              </a:solidFill>
              <a:effectLst/>
              <a:highlight>
                <a:srgbClr val="FFFFFF"/>
              </a:highlight>
              <a:latin typeface="Söhne"/>
            </a:endParaRPr>
          </a:p>
          <a:p>
            <a:pPr algn="l"/>
            <a:r>
              <a:rPr lang="en-GB" b="1" i="0" dirty="0">
                <a:solidFill>
                  <a:srgbClr val="0D0D0D"/>
                </a:solidFill>
                <a:effectLst/>
                <a:highlight>
                  <a:srgbClr val="FFFFFF"/>
                </a:highlight>
                <a:latin typeface="Söhne"/>
              </a:rPr>
              <a:t>User Interface</a:t>
            </a:r>
            <a:r>
              <a:rPr lang="en-GB" b="0" i="0" dirty="0">
                <a:solidFill>
                  <a:srgbClr val="0D0D0D"/>
                </a:solidFill>
                <a:effectLst/>
                <a:highlight>
                  <a:srgbClr val="FFFFFF"/>
                </a:highlight>
                <a:latin typeface="Söhne"/>
              </a:rPr>
              <a:t>: The system will feature an intuitive user interface designed specifically for healthcare professionals. Visualization tools will be incorporated to help users easily interpret data insights and make informed decisions.</a:t>
            </a:r>
          </a:p>
          <a:p>
            <a:pPr algn="l"/>
            <a:r>
              <a:rPr lang="en-GB" b="1" i="0" dirty="0">
                <a:solidFill>
                  <a:srgbClr val="0D0D0D"/>
                </a:solidFill>
                <a:effectLst/>
                <a:highlight>
                  <a:srgbClr val="FFFFFF"/>
                </a:highlight>
                <a:latin typeface="Söhne"/>
              </a:rPr>
              <a:t>Integration</a:t>
            </a:r>
            <a:r>
              <a:rPr lang="en-GB" b="0" i="0" dirty="0">
                <a:solidFill>
                  <a:srgbClr val="0D0D0D"/>
                </a:solidFill>
                <a:effectLst/>
                <a:highlight>
                  <a:srgbClr val="FFFFFF"/>
                </a:highlight>
                <a:latin typeface="Söhne"/>
              </a:rPr>
              <a:t>: Ensuring compatibility with existing healthcare IT systems is crucial. The artefact will support secure data transfer and storage, maintaining compliance with healthcare data regulations.</a:t>
            </a:r>
          </a:p>
          <a:p>
            <a:pPr algn="l"/>
            <a:endParaRPr lang="en-GB" b="0" i="0" dirty="0">
              <a:solidFill>
                <a:srgbClr val="0D0D0D"/>
              </a:solidFill>
              <a:effectLst/>
              <a:highlight>
                <a:srgbClr val="FFFFFF"/>
              </a:highlight>
              <a:latin typeface="Söhne"/>
            </a:endParaRPr>
          </a:p>
          <a:p>
            <a:pPr algn="l"/>
            <a:r>
              <a:rPr lang="en-GB" b="1" i="0" dirty="0">
                <a:solidFill>
                  <a:srgbClr val="0D0D0D"/>
                </a:solidFill>
                <a:effectLst/>
                <a:highlight>
                  <a:srgbClr val="FFFFFF"/>
                </a:highlight>
                <a:latin typeface="Söhne"/>
              </a:rPr>
              <a:t>Testing and Evaluation</a:t>
            </a:r>
            <a:r>
              <a:rPr lang="en-GB" b="0" i="0" dirty="0">
                <a:solidFill>
                  <a:srgbClr val="0D0D0D"/>
                </a:solidFill>
                <a:effectLst/>
                <a:highlight>
                  <a:srgbClr val="FFFFFF"/>
                </a:highlight>
                <a:latin typeface="Söhne"/>
              </a:rPr>
              <a:t>: The prototype will undergo iterative testing with feedback from healthcare professionals. We will assess performance metrics and usability to ensure the system meets the needs of its users and operates efficiently.</a:t>
            </a:r>
          </a:p>
          <a:p>
            <a:pPr algn="l"/>
            <a:r>
              <a:rPr lang="en-GB" b="0" i="0" dirty="0">
                <a:solidFill>
                  <a:srgbClr val="0D0D0D"/>
                </a:solidFill>
                <a:effectLst/>
                <a:highlight>
                  <a:srgbClr val="FFFFFF"/>
                </a:highlight>
                <a:latin typeface="Söhne"/>
              </a:rPr>
              <a:t>This artefact aims to demonstrate the practical application of LLMs in healthcare, highlighting their potential to improve data management and support clinical decision-making</a:t>
            </a:r>
          </a:p>
        </p:txBody>
      </p:sp>
      <p:sp>
        <p:nvSpPr>
          <p:cNvPr id="4" name="Slide Number Placeholder 3"/>
          <p:cNvSpPr>
            <a:spLocks noGrp="1"/>
          </p:cNvSpPr>
          <p:nvPr>
            <p:ph type="sldNum" sz="quarter" idx="5"/>
          </p:nvPr>
        </p:nvSpPr>
        <p:spPr/>
        <p:txBody>
          <a:bodyPr/>
          <a:lstStyle/>
          <a:p>
            <a:fld id="{7DB35A73-F9E1-B449-A9D9-FCDB48171AEC}" type="slidenum">
              <a:rPr lang="en-US" smtClean="0"/>
              <a:t>9</a:t>
            </a:fld>
            <a:endParaRPr lang="en-US"/>
          </a:p>
        </p:txBody>
      </p:sp>
    </p:spTree>
    <p:extLst>
      <p:ext uri="{BB962C8B-B14F-4D97-AF65-F5344CB8AC3E}">
        <p14:creationId xmlns:p14="http://schemas.microsoft.com/office/powerpoint/2010/main" val="451077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5D4D8C1B-97B0-1DE0-F962-4BCA82B9BFCD}"/>
              </a:ext>
            </a:extLst>
          </p:cNvPr>
          <p:cNvPicPr>
            <a:picLocks noChangeAspect="1"/>
          </p:cNvPicPr>
          <p:nvPr/>
        </p:nvPicPr>
        <p:blipFill rotWithShape="1">
          <a:blip r:embed="rId3"/>
          <a:srcRect r="10354" b="-2"/>
          <a:stretch/>
        </p:blipFill>
        <p:spPr>
          <a:xfrm>
            <a:off x="1143" y="10"/>
            <a:ext cx="9141714" cy="6857990"/>
          </a:xfrm>
          <a:prstGeom prst="rect">
            <a:avLst/>
          </a:prstGeom>
        </p:spPr>
      </p:pic>
      <p:sp>
        <p:nvSpPr>
          <p:cNvPr id="11" name="Freeform: Shape 10">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18518" y="0"/>
            <a:ext cx="5524338"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37753" y="0"/>
            <a:ext cx="5406247"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58547" y="0"/>
            <a:ext cx="1897292"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4478172" y="1346268"/>
            <a:ext cx="4176214" cy="2809475"/>
          </a:xfrm>
        </p:spPr>
        <p:txBody>
          <a:bodyPr>
            <a:normAutofit fontScale="90000"/>
          </a:bodyPr>
          <a:lstStyle/>
          <a:p>
            <a:pPr algn="l">
              <a:lnSpc>
                <a:spcPct val="90000"/>
              </a:lnSpc>
            </a:pPr>
            <a:r>
              <a:rPr lang="en-GB" sz="3700" dirty="0"/>
              <a:t>The Transformative Impact of Large Language Models </a:t>
            </a:r>
            <a:r>
              <a:rPr lang="en-GB" sz="3700"/>
              <a:t>(LLMs) on </a:t>
            </a:r>
            <a:r>
              <a:rPr lang="en-GB" sz="3700" dirty="0"/>
              <a:t>Healthcare Data Management</a:t>
            </a:r>
          </a:p>
        </p:txBody>
      </p:sp>
      <p:sp>
        <p:nvSpPr>
          <p:cNvPr id="3" name="Subtitle 2"/>
          <p:cNvSpPr>
            <a:spLocks noGrp="1"/>
          </p:cNvSpPr>
          <p:nvPr>
            <p:ph type="subTitle" idx="1"/>
          </p:nvPr>
        </p:nvSpPr>
        <p:spPr>
          <a:xfrm>
            <a:off x="4477005" y="4251279"/>
            <a:ext cx="4177286" cy="1037228"/>
          </a:xfrm>
        </p:spPr>
        <p:txBody>
          <a:bodyPr>
            <a:normAutofit/>
          </a:bodyPr>
          <a:lstStyle/>
          <a:p>
            <a:pPr algn="l">
              <a:lnSpc>
                <a:spcPct val="90000"/>
              </a:lnSpc>
            </a:pPr>
            <a:r>
              <a:rPr lang="en-GB" sz="1300" dirty="0"/>
              <a:t>Nasser Al-</a:t>
            </a:r>
            <a:r>
              <a:rPr lang="en-GB" sz="1300" dirty="0" err="1"/>
              <a:t>Naimi</a:t>
            </a:r>
            <a:endParaRPr lang="en-GB" sz="1300" dirty="0"/>
          </a:p>
          <a:p>
            <a:pPr algn="l">
              <a:lnSpc>
                <a:spcPct val="90000"/>
              </a:lnSpc>
            </a:pPr>
            <a:r>
              <a:rPr lang="en-GB" sz="1300" dirty="0"/>
              <a:t>MSc Computer Science </a:t>
            </a:r>
          </a:p>
          <a:p>
            <a:pPr algn="l">
              <a:lnSpc>
                <a:spcPct val="90000"/>
              </a:lnSpc>
            </a:pPr>
            <a:r>
              <a:rPr lang="en-GB" sz="1300" dirty="0"/>
              <a:t>Research Methods and Professional Practice</a:t>
            </a:r>
          </a:p>
          <a:p>
            <a:pPr algn="l">
              <a:lnSpc>
                <a:spcPct val="90000"/>
              </a:lnSpc>
            </a:pPr>
            <a:r>
              <a:rPr lang="en-GB" sz="1300" dirty="0"/>
              <a:t>May 20,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700"/>
              <a:t>Critical Evaluation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CF711C1-4BDE-FB6E-88FD-B809170A0977}"/>
              </a:ext>
            </a:extLst>
          </p:cNvPr>
          <p:cNvGraphicFramePr>
            <a:graphicFrameLocks noGrp="1"/>
          </p:cNvGraphicFramePr>
          <p:nvPr>
            <p:ph idx="1"/>
            <p:extLst>
              <p:ext uri="{D42A27DB-BD31-4B8C-83A1-F6EECF244321}">
                <p14:modId xmlns:p14="http://schemas.microsoft.com/office/powerpoint/2010/main" val="1298234715"/>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566C6337-545F-3D48-8CCE-A2A6BBC9BD1C}"/>
                                            </p:graphicEl>
                                          </p:spTgt>
                                        </p:tgtEl>
                                        <p:attrNameLst>
                                          <p:attrName>style.visibility</p:attrName>
                                        </p:attrNameLst>
                                      </p:cBhvr>
                                      <p:to>
                                        <p:strVal val="visible"/>
                                      </p:to>
                                    </p:set>
                                    <p:anim calcmode="lin" valueType="num">
                                      <p:cBhvr additive="base">
                                        <p:cTn id="7" dur="500" fill="hold"/>
                                        <p:tgtEl>
                                          <p:spTgt spid="5">
                                            <p:graphicEl>
                                              <a:dgm id="{566C6337-545F-3D48-8CCE-A2A6BBC9BD1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566C6337-545F-3D48-8CCE-A2A6BBC9BD1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86D4BB7B-A828-CD41-BE96-8D98BEC3F73B}"/>
                                            </p:graphicEl>
                                          </p:spTgt>
                                        </p:tgtEl>
                                        <p:attrNameLst>
                                          <p:attrName>style.visibility</p:attrName>
                                        </p:attrNameLst>
                                      </p:cBhvr>
                                      <p:to>
                                        <p:strVal val="visible"/>
                                      </p:to>
                                    </p:set>
                                    <p:anim calcmode="lin" valueType="num">
                                      <p:cBhvr additive="base">
                                        <p:cTn id="13" dur="500" fill="hold"/>
                                        <p:tgtEl>
                                          <p:spTgt spid="5">
                                            <p:graphicEl>
                                              <a:dgm id="{86D4BB7B-A828-CD41-BE96-8D98BEC3F73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86D4BB7B-A828-CD41-BE96-8D98BEC3F73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FC39B053-4024-FE4D-BB45-765926CA7262}"/>
                                            </p:graphicEl>
                                          </p:spTgt>
                                        </p:tgtEl>
                                        <p:attrNameLst>
                                          <p:attrName>style.visibility</p:attrName>
                                        </p:attrNameLst>
                                      </p:cBhvr>
                                      <p:to>
                                        <p:strVal val="visible"/>
                                      </p:to>
                                    </p:set>
                                    <p:anim calcmode="lin" valueType="num">
                                      <p:cBhvr additive="base">
                                        <p:cTn id="19" dur="500" fill="hold"/>
                                        <p:tgtEl>
                                          <p:spTgt spid="5">
                                            <p:graphicEl>
                                              <a:dgm id="{FC39B053-4024-FE4D-BB45-765926CA726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FC39B053-4024-FE4D-BB45-765926CA7262}"/>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3C09F2A7-235C-9148-8B16-45E91E812A8B}"/>
                                            </p:graphicEl>
                                          </p:spTgt>
                                        </p:tgtEl>
                                        <p:attrNameLst>
                                          <p:attrName>style.visibility</p:attrName>
                                        </p:attrNameLst>
                                      </p:cBhvr>
                                      <p:to>
                                        <p:strVal val="visible"/>
                                      </p:to>
                                    </p:set>
                                    <p:anim calcmode="lin" valueType="num">
                                      <p:cBhvr additive="base">
                                        <p:cTn id="25" dur="500" fill="hold"/>
                                        <p:tgtEl>
                                          <p:spTgt spid="5">
                                            <p:graphicEl>
                                              <a:dgm id="{3C09F2A7-235C-9148-8B16-45E91E812A8B}"/>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3C09F2A7-235C-9148-8B16-45E91E812A8B}"/>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71E9E41A-CD4D-8D4B-9A89-794E782C200C}"/>
                                            </p:graphicEl>
                                          </p:spTgt>
                                        </p:tgtEl>
                                        <p:attrNameLst>
                                          <p:attrName>style.visibility</p:attrName>
                                        </p:attrNameLst>
                                      </p:cBhvr>
                                      <p:to>
                                        <p:strVal val="visible"/>
                                      </p:to>
                                    </p:set>
                                    <p:anim calcmode="lin" valueType="num">
                                      <p:cBhvr additive="base">
                                        <p:cTn id="31" dur="500" fill="hold"/>
                                        <p:tgtEl>
                                          <p:spTgt spid="5">
                                            <p:graphicEl>
                                              <a:dgm id="{71E9E41A-CD4D-8D4B-9A89-794E782C200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71E9E41A-CD4D-8D4B-9A89-794E782C200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6DAD8C5B-8EE8-154F-AA67-D7BA3B0B1B5A}"/>
                                            </p:graphicEl>
                                          </p:spTgt>
                                        </p:tgtEl>
                                        <p:attrNameLst>
                                          <p:attrName>style.visibility</p:attrName>
                                        </p:attrNameLst>
                                      </p:cBhvr>
                                      <p:to>
                                        <p:strVal val="visible"/>
                                      </p:to>
                                    </p:set>
                                    <p:anim calcmode="lin" valueType="num">
                                      <p:cBhvr additive="base">
                                        <p:cTn id="37" dur="500" fill="hold"/>
                                        <p:tgtEl>
                                          <p:spTgt spid="5">
                                            <p:graphicEl>
                                              <a:dgm id="{6DAD8C5B-8EE8-154F-AA67-D7BA3B0B1B5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6DAD8C5B-8EE8-154F-AA67-D7BA3B0B1B5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8ECBAAC6-7CD3-DD42-AC38-1EEB823D108F}"/>
                                            </p:graphicEl>
                                          </p:spTgt>
                                        </p:tgtEl>
                                        <p:attrNameLst>
                                          <p:attrName>style.visibility</p:attrName>
                                        </p:attrNameLst>
                                      </p:cBhvr>
                                      <p:to>
                                        <p:strVal val="visible"/>
                                      </p:to>
                                    </p:set>
                                    <p:anim calcmode="lin" valueType="num">
                                      <p:cBhvr additive="base">
                                        <p:cTn id="43" dur="500" fill="hold"/>
                                        <p:tgtEl>
                                          <p:spTgt spid="5">
                                            <p:graphicEl>
                                              <a:dgm id="{8ECBAAC6-7CD3-DD42-AC38-1EEB823D108F}"/>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8ECBAAC6-7CD3-DD42-AC38-1EEB823D108F}"/>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C62CD4DD-824A-8348-8BC7-07F42375F15C}"/>
                                            </p:graphicEl>
                                          </p:spTgt>
                                        </p:tgtEl>
                                        <p:attrNameLst>
                                          <p:attrName>style.visibility</p:attrName>
                                        </p:attrNameLst>
                                      </p:cBhvr>
                                      <p:to>
                                        <p:strVal val="visible"/>
                                      </p:to>
                                    </p:set>
                                    <p:anim calcmode="lin" valueType="num">
                                      <p:cBhvr additive="base">
                                        <p:cTn id="49" dur="500" fill="hold"/>
                                        <p:tgtEl>
                                          <p:spTgt spid="5">
                                            <p:graphicEl>
                                              <a:dgm id="{C62CD4DD-824A-8348-8BC7-07F42375F15C}"/>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C62CD4DD-824A-8348-8BC7-07F42375F15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700" dirty="0"/>
              <a:t>Discussion and Implications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4ED6A1-9C8E-E69B-8884-4A3852829B3F}"/>
              </a:ext>
            </a:extLst>
          </p:cNvPr>
          <p:cNvGraphicFramePr>
            <a:graphicFrameLocks noGrp="1"/>
          </p:cNvGraphicFramePr>
          <p:nvPr>
            <p:ph idx="1"/>
            <p:extLst>
              <p:ext uri="{D42A27DB-BD31-4B8C-83A1-F6EECF244321}">
                <p14:modId xmlns:p14="http://schemas.microsoft.com/office/powerpoint/2010/main" val="1222231495"/>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EB2753BD-7230-4F4F-8027-F82F55FB791C}"/>
                                            </p:graphicEl>
                                          </p:spTgt>
                                        </p:tgtEl>
                                        <p:attrNameLst>
                                          <p:attrName>style.visibility</p:attrName>
                                        </p:attrNameLst>
                                      </p:cBhvr>
                                      <p:to>
                                        <p:strVal val="visible"/>
                                      </p:to>
                                    </p:set>
                                    <p:anim calcmode="lin" valueType="num">
                                      <p:cBhvr additive="base">
                                        <p:cTn id="7" dur="500" fill="hold"/>
                                        <p:tgtEl>
                                          <p:spTgt spid="5">
                                            <p:graphicEl>
                                              <a:dgm id="{EB2753BD-7230-4F4F-8027-F82F55FB791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EB2753BD-7230-4F4F-8027-F82F55FB791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BA121444-11D6-AC42-85F0-B4320560B20D}"/>
                                            </p:graphicEl>
                                          </p:spTgt>
                                        </p:tgtEl>
                                        <p:attrNameLst>
                                          <p:attrName>style.visibility</p:attrName>
                                        </p:attrNameLst>
                                      </p:cBhvr>
                                      <p:to>
                                        <p:strVal val="visible"/>
                                      </p:to>
                                    </p:set>
                                    <p:anim calcmode="lin" valueType="num">
                                      <p:cBhvr additive="base">
                                        <p:cTn id="13" dur="500" fill="hold"/>
                                        <p:tgtEl>
                                          <p:spTgt spid="5">
                                            <p:graphicEl>
                                              <a:dgm id="{BA121444-11D6-AC42-85F0-B4320560B20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BA121444-11D6-AC42-85F0-B4320560B20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2289858B-CBA8-A842-B685-5B5AB9ECECB3}"/>
                                            </p:graphicEl>
                                          </p:spTgt>
                                        </p:tgtEl>
                                        <p:attrNameLst>
                                          <p:attrName>style.visibility</p:attrName>
                                        </p:attrNameLst>
                                      </p:cBhvr>
                                      <p:to>
                                        <p:strVal val="visible"/>
                                      </p:to>
                                    </p:set>
                                    <p:anim calcmode="lin" valueType="num">
                                      <p:cBhvr additive="base">
                                        <p:cTn id="19" dur="500" fill="hold"/>
                                        <p:tgtEl>
                                          <p:spTgt spid="5">
                                            <p:graphicEl>
                                              <a:dgm id="{2289858B-CBA8-A842-B685-5B5AB9ECECB3}"/>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2289858B-CBA8-A842-B685-5B5AB9ECECB3}"/>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9682584D-C252-A64E-9551-013A02E7D073}"/>
                                            </p:graphicEl>
                                          </p:spTgt>
                                        </p:tgtEl>
                                        <p:attrNameLst>
                                          <p:attrName>style.visibility</p:attrName>
                                        </p:attrNameLst>
                                      </p:cBhvr>
                                      <p:to>
                                        <p:strVal val="visible"/>
                                      </p:to>
                                    </p:set>
                                    <p:anim calcmode="lin" valueType="num">
                                      <p:cBhvr additive="base">
                                        <p:cTn id="25" dur="500" fill="hold"/>
                                        <p:tgtEl>
                                          <p:spTgt spid="5">
                                            <p:graphicEl>
                                              <a:dgm id="{9682584D-C252-A64E-9551-013A02E7D07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9682584D-C252-A64E-9551-013A02E7D073}"/>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413687F-EB25-6F4E-AFC2-CE6D4C7CDDC6}"/>
                                            </p:graphicEl>
                                          </p:spTgt>
                                        </p:tgtEl>
                                        <p:attrNameLst>
                                          <p:attrName>style.visibility</p:attrName>
                                        </p:attrNameLst>
                                      </p:cBhvr>
                                      <p:to>
                                        <p:strVal val="visible"/>
                                      </p:to>
                                    </p:set>
                                    <p:anim calcmode="lin" valueType="num">
                                      <p:cBhvr additive="base">
                                        <p:cTn id="31" dur="500" fill="hold"/>
                                        <p:tgtEl>
                                          <p:spTgt spid="5">
                                            <p:graphicEl>
                                              <a:dgm id="{2413687F-EB25-6F4E-AFC2-CE6D4C7CDDC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413687F-EB25-6F4E-AFC2-CE6D4C7CDDC6}"/>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17D34E20-B7AB-C645-90BE-2197B04E7FB8}"/>
                                            </p:graphicEl>
                                          </p:spTgt>
                                        </p:tgtEl>
                                        <p:attrNameLst>
                                          <p:attrName>style.visibility</p:attrName>
                                        </p:attrNameLst>
                                      </p:cBhvr>
                                      <p:to>
                                        <p:strVal val="visible"/>
                                      </p:to>
                                    </p:set>
                                    <p:anim calcmode="lin" valueType="num">
                                      <p:cBhvr additive="base">
                                        <p:cTn id="37" dur="500" fill="hold"/>
                                        <p:tgtEl>
                                          <p:spTgt spid="5">
                                            <p:graphicEl>
                                              <a:dgm id="{17D34E20-B7AB-C645-90BE-2197B04E7FB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17D34E20-B7AB-C645-90BE-2197B04E7FB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CB363-2F3E-61FA-0C00-D23F17E8C900}"/>
              </a:ext>
            </a:extLst>
          </p:cNvPr>
          <p:cNvSpPr>
            <a:spLocks noGrp="1"/>
          </p:cNvSpPr>
          <p:nvPr>
            <p:ph type="title"/>
          </p:nvPr>
        </p:nvSpPr>
        <p:spPr>
          <a:xfrm>
            <a:off x="571350" y="762001"/>
            <a:ext cx="4000647" cy="1708242"/>
          </a:xfrm>
        </p:spPr>
        <p:txBody>
          <a:bodyPr anchor="ctr">
            <a:normAutofit/>
          </a:bodyPr>
          <a:lstStyle/>
          <a:p>
            <a:r>
              <a:rPr lang="en-GB" sz="3500" b="0" i="0">
                <a:effectLst/>
                <a:highlight>
                  <a:srgbClr val="FFFFFF"/>
                </a:highlight>
                <a:latin typeface="Söhne"/>
              </a:rPr>
              <a:t>Timeline of Proposed Activities</a:t>
            </a:r>
            <a:endParaRPr lang="en-US" sz="3500"/>
          </a:p>
        </p:txBody>
      </p:sp>
      <p:sp>
        <p:nvSpPr>
          <p:cNvPr id="16" name="Content Placeholder 2">
            <a:extLst>
              <a:ext uri="{FF2B5EF4-FFF2-40B4-BE49-F238E27FC236}">
                <a16:creationId xmlns:a16="http://schemas.microsoft.com/office/drawing/2014/main" id="{074DD263-ED89-AADC-7C37-17A13DE1CF64}"/>
              </a:ext>
            </a:extLst>
          </p:cNvPr>
          <p:cNvSpPr>
            <a:spLocks noGrp="1"/>
          </p:cNvSpPr>
          <p:nvPr>
            <p:ph idx="1"/>
          </p:nvPr>
        </p:nvSpPr>
        <p:spPr>
          <a:xfrm>
            <a:off x="571350" y="2470244"/>
            <a:ext cx="4000647" cy="3769835"/>
          </a:xfrm>
        </p:spPr>
        <p:txBody>
          <a:bodyPr anchor="ctr">
            <a:normAutofit/>
          </a:bodyPr>
          <a:lstStyle/>
          <a:p>
            <a:pPr marL="0" indent="0">
              <a:lnSpc>
                <a:spcPct val="90000"/>
              </a:lnSpc>
              <a:buNone/>
            </a:pPr>
            <a:r>
              <a:rPr lang="en-GB" sz="1300" b="1" i="0" dirty="0">
                <a:effectLst/>
                <a:highlight>
                  <a:srgbClr val="FFFFFF"/>
                </a:highlight>
                <a:latin typeface="Söhne"/>
              </a:rPr>
              <a:t>Preparation (Weeks 1-3)</a:t>
            </a:r>
            <a:r>
              <a:rPr lang="en-GB" sz="1300" b="0" i="0" dirty="0">
                <a:effectLst/>
                <a:highlight>
                  <a:srgbClr val="FFFFFF"/>
                </a:highlight>
                <a:latin typeface="Söhne"/>
              </a:rPr>
              <a:t>:</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Project idea and potential supervisor search</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Research project outline development</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Submission of research outline</a:t>
            </a:r>
          </a:p>
          <a:p>
            <a:pPr marL="0" indent="0">
              <a:lnSpc>
                <a:spcPct val="90000"/>
              </a:lnSpc>
              <a:buNone/>
            </a:pPr>
            <a:r>
              <a:rPr lang="en-GB" sz="1300" b="1" i="0" dirty="0">
                <a:effectLst/>
                <a:highlight>
                  <a:srgbClr val="FFFFFF"/>
                </a:highlight>
                <a:latin typeface="Söhne"/>
              </a:rPr>
              <a:t>Research and Development (Weeks 4-28)</a:t>
            </a:r>
            <a:r>
              <a:rPr lang="en-GB" sz="1300" b="0" i="0" dirty="0">
                <a:effectLst/>
                <a:highlight>
                  <a:srgbClr val="FFFFFF"/>
                </a:highlight>
                <a:latin typeface="Söhne"/>
              </a:rPr>
              <a:t>:</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Research proposal development</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Literature survey</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Project development and dissertation write-up</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Submission of research proposal and ethics</a:t>
            </a:r>
          </a:p>
          <a:p>
            <a:pPr marL="0" indent="0">
              <a:lnSpc>
                <a:spcPct val="90000"/>
              </a:lnSpc>
              <a:buNone/>
            </a:pPr>
            <a:r>
              <a:rPr lang="en-GB" sz="1300" b="1" i="0" dirty="0">
                <a:effectLst/>
                <a:highlight>
                  <a:srgbClr val="FFFFFF"/>
                </a:highlight>
                <a:latin typeface="Söhne"/>
              </a:rPr>
              <a:t>Defence (Weeks 29-30)</a:t>
            </a:r>
            <a:r>
              <a:rPr lang="en-GB" sz="1300" b="0" i="0" dirty="0">
                <a:effectLst/>
                <a:highlight>
                  <a:srgbClr val="FFFFFF"/>
                </a:highlight>
                <a:latin typeface="Söhne"/>
              </a:rPr>
              <a:t>:</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Dissertation submission</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Online conference</a:t>
            </a:r>
          </a:p>
          <a:p>
            <a:pPr marL="742950" lvl="1" indent="-285750">
              <a:lnSpc>
                <a:spcPct val="90000"/>
              </a:lnSpc>
              <a:buFont typeface="Arial" panose="020B0604020202020204" pitchFamily="34" charset="0"/>
              <a:buChar char="•"/>
            </a:pPr>
            <a:r>
              <a:rPr lang="en-GB" sz="1300" b="0" i="0" dirty="0">
                <a:effectLst/>
                <a:highlight>
                  <a:srgbClr val="FFFFFF"/>
                </a:highlight>
                <a:latin typeface="Söhne"/>
              </a:rPr>
              <a:t>Artefact presentation - development and delivery</a:t>
            </a:r>
          </a:p>
          <a:p>
            <a:pPr>
              <a:lnSpc>
                <a:spcPct val="90000"/>
              </a:lnSpc>
            </a:pPr>
            <a:endParaRPr lang="en-US" sz="1300" dirty="0"/>
          </a:p>
        </p:txBody>
      </p:sp>
      <p:pic>
        <p:nvPicPr>
          <p:cNvPr id="17" name="Picture 16" descr="Graph on document with pen">
            <a:extLst>
              <a:ext uri="{FF2B5EF4-FFF2-40B4-BE49-F238E27FC236}">
                <a16:creationId xmlns:a16="http://schemas.microsoft.com/office/drawing/2014/main" id="{625CAA79-BC0C-8FAD-C821-7028EA883ED8}"/>
              </a:ext>
            </a:extLst>
          </p:cNvPr>
          <p:cNvPicPr>
            <a:picLocks noChangeAspect="1"/>
          </p:cNvPicPr>
          <p:nvPr/>
        </p:nvPicPr>
        <p:blipFill rotWithShape="1">
          <a:blip r:embed="rId3"/>
          <a:srcRect l="37422" r="23700"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4596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 calcmode="lin" valueType="num">
                                      <p:cBhvr additive="base">
                                        <p:cTn id="11"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 calcmode="lin" valueType="num">
                                      <p:cBhvr additive="base">
                                        <p:cTn id="15"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 calcmode="lin" valueType="num">
                                      <p:cBhvr additive="base">
                                        <p:cTn id="1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anim calcmode="lin" valueType="num">
                                      <p:cBhvr additive="base">
                                        <p:cTn id="25"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xEl>
                                              <p:pRg st="5" end="5"/>
                                            </p:txEl>
                                          </p:spTgt>
                                        </p:tgtEl>
                                        <p:attrNameLst>
                                          <p:attrName>style.visibility</p:attrName>
                                        </p:attrNameLst>
                                      </p:cBhvr>
                                      <p:to>
                                        <p:strVal val="visible"/>
                                      </p:to>
                                    </p:set>
                                    <p:anim calcmode="lin" valueType="num">
                                      <p:cBhvr additive="base">
                                        <p:cTn id="29"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xEl>
                                              <p:pRg st="6" end="6"/>
                                            </p:txEl>
                                          </p:spTgt>
                                        </p:tgtEl>
                                        <p:attrNameLst>
                                          <p:attrName>style.visibility</p:attrName>
                                        </p:attrNameLst>
                                      </p:cBhvr>
                                      <p:to>
                                        <p:strVal val="visible"/>
                                      </p:to>
                                    </p:set>
                                    <p:anim calcmode="lin" valueType="num">
                                      <p:cBhvr additive="base">
                                        <p:cTn id="33"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xEl>
                                              <p:pRg st="7" end="7"/>
                                            </p:txEl>
                                          </p:spTgt>
                                        </p:tgtEl>
                                        <p:attrNameLst>
                                          <p:attrName>style.visibility</p:attrName>
                                        </p:attrNameLst>
                                      </p:cBhvr>
                                      <p:to>
                                        <p:strVal val="visible"/>
                                      </p:to>
                                    </p:set>
                                    <p:anim calcmode="lin" valueType="num">
                                      <p:cBhvr additive="base">
                                        <p:cTn id="37"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xEl>
                                              <p:pRg st="8" end="8"/>
                                            </p:txEl>
                                          </p:spTgt>
                                        </p:tgtEl>
                                        <p:attrNameLst>
                                          <p:attrName>style.visibility</p:attrName>
                                        </p:attrNameLst>
                                      </p:cBhvr>
                                      <p:to>
                                        <p:strVal val="visible"/>
                                      </p:to>
                                    </p:set>
                                    <p:anim calcmode="lin" valueType="num">
                                      <p:cBhvr additive="base">
                                        <p:cTn id="41"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xEl>
                                              <p:pRg st="9" end="9"/>
                                            </p:txEl>
                                          </p:spTgt>
                                        </p:tgtEl>
                                        <p:attrNameLst>
                                          <p:attrName>style.visibility</p:attrName>
                                        </p:attrNameLst>
                                      </p:cBhvr>
                                      <p:to>
                                        <p:strVal val="visible"/>
                                      </p:to>
                                    </p:set>
                                    <p:anim calcmode="lin" valueType="num">
                                      <p:cBhvr additive="base">
                                        <p:cTn id="47" dur="500" fill="hold"/>
                                        <p:tgtEl>
                                          <p:spTgt spid="16">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xEl>
                                              <p:pRg st="10" end="10"/>
                                            </p:txEl>
                                          </p:spTgt>
                                        </p:tgtEl>
                                        <p:attrNameLst>
                                          <p:attrName>style.visibility</p:attrName>
                                        </p:attrNameLst>
                                      </p:cBhvr>
                                      <p:to>
                                        <p:strVal val="visible"/>
                                      </p:to>
                                    </p:set>
                                    <p:anim calcmode="lin" valueType="num">
                                      <p:cBhvr additive="base">
                                        <p:cTn id="51" dur="500" fill="hold"/>
                                        <p:tgtEl>
                                          <p:spTgt spid="16">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xEl>
                                              <p:pRg st="11" end="11"/>
                                            </p:txEl>
                                          </p:spTgt>
                                        </p:tgtEl>
                                        <p:attrNameLst>
                                          <p:attrName>style.visibility</p:attrName>
                                        </p:attrNameLst>
                                      </p:cBhvr>
                                      <p:to>
                                        <p:strVal val="visible"/>
                                      </p:to>
                                    </p:set>
                                    <p:anim calcmode="lin" valueType="num">
                                      <p:cBhvr additive="base">
                                        <p:cTn id="55" dur="500" fill="hold"/>
                                        <p:tgtEl>
                                          <p:spTgt spid="16">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xEl>
                                              <p:pRg st="12" end="12"/>
                                            </p:txEl>
                                          </p:spTgt>
                                        </p:tgtEl>
                                        <p:attrNameLst>
                                          <p:attrName>style.visibility</p:attrName>
                                        </p:attrNameLst>
                                      </p:cBhvr>
                                      <p:to>
                                        <p:strVal val="visible"/>
                                      </p:to>
                                    </p:set>
                                    <p:anim calcmode="lin" valueType="num">
                                      <p:cBhvr additive="base">
                                        <p:cTn id="59" dur="500" fill="hold"/>
                                        <p:tgtEl>
                                          <p:spTgt spid="16">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GB" sz="4300"/>
              <a:t>Conclusions and Recommendations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46ED0FC-7140-DB1B-182F-049F2929C804}"/>
              </a:ext>
            </a:extLst>
          </p:cNvPr>
          <p:cNvGraphicFramePr>
            <a:graphicFrameLocks noGrp="1"/>
          </p:cNvGraphicFramePr>
          <p:nvPr>
            <p:ph idx="1"/>
            <p:extLst>
              <p:ext uri="{D42A27DB-BD31-4B8C-83A1-F6EECF244321}">
                <p14:modId xmlns:p14="http://schemas.microsoft.com/office/powerpoint/2010/main" val="960512842"/>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5805683F-63A7-2942-B88E-49734976819B}"/>
                                            </p:graphicEl>
                                          </p:spTgt>
                                        </p:tgtEl>
                                        <p:attrNameLst>
                                          <p:attrName>style.visibility</p:attrName>
                                        </p:attrNameLst>
                                      </p:cBhvr>
                                      <p:to>
                                        <p:strVal val="visible"/>
                                      </p:to>
                                    </p:set>
                                    <p:anim calcmode="lin" valueType="num">
                                      <p:cBhvr additive="base">
                                        <p:cTn id="7" dur="500" fill="hold"/>
                                        <p:tgtEl>
                                          <p:spTgt spid="5">
                                            <p:graphicEl>
                                              <a:dgm id="{5805683F-63A7-2942-B88E-49734976819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5805683F-63A7-2942-B88E-49734976819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DCDED987-0F8E-0148-A71F-51139AA56154}"/>
                                            </p:graphicEl>
                                          </p:spTgt>
                                        </p:tgtEl>
                                        <p:attrNameLst>
                                          <p:attrName>style.visibility</p:attrName>
                                        </p:attrNameLst>
                                      </p:cBhvr>
                                      <p:to>
                                        <p:strVal val="visible"/>
                                      </p:to>
                                    </p:set>
                                    <p:anim calcmode="lin" valueType="num">
                                      <p:cBhvr additive="base">
                                        <p:cTn id="13" dur="500" fill="hold"/>
                                        <p:tgtEl>
                                          <p:spTgt spid="5">
                                            <p:graphicEl>
                                              <a:dgm id="{DCDED987-0F8E-0148-A71F-51139AA56154}"/>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DCDED987-0F8E-0148-A71F-51139AA56154}"/>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327C47D4-458A-1145-BCA9-8BD60C581B2A}"/>
                                            </p:graphicEl>
                                          </p:spTgt>
                                        </p:tgtEl>
                                        <p:attrNameLst>
                                          <p:attrName>style.visibility</p:attrName>
                                        </p:attrNameLst>
                                      </p:cBhvr>
                                      <p:to>
                                        <p:strVal val="visible"/>
                                      </p:to>
                                    </p:set>
                                    <p:anim calcmode="lin" valueType="num">
                                      <p:cBhvr additive="base">
                                        <p:cTn id="19" dur="500" fill="hold"/>
                                        <p:tgtEl>
                                          <p:spTgt spid="5">
                                            <p:graphicEl>
                                              <a:dgm id="{327C47D4-458A-1145-BCA9-8BD60C581B2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327C47D4-458A-1145-BCA9-8BD60C581B2A}"/>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30ACFBA8-1F77-D549-96E7-5927F32CD128}"/>
                                            </p:graphicEl>
                                          </p:spTgt>
                                        </p:tgtEl>
                                        <p:attrNameLst>
                                          <p:attrName>style.visibility</p:attrName>
                                        </p:attrNameLst>
                                      </p:cBhvr>
                                      <p:to>
                                        <p:strVal val="visible"/>
                                      </p:to>
                                    </p:set>
                                    <p:anim calcmode="lin" valueType="num">
                                      <p:cBhvr additive="base">
                                        <p:cTn id="25" dur="500" fill="hold"/>
                                        <p:tgtEl>
                                          <p:spTgt spid="5">
                                            <p:graphicEl>
                                              <a:dgm id="{30ACFBA8-1F77-D549-96E7-5927F32CD128}"/>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30ACFBA8-1F77-D549-96E7-5927F32CD12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700"/>
              <a:t>References</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p:cNvSpPr>
            <a:spLocks noGrp="1"/>
          </p:cNvSpPr>
          <p:nvPr>
            <p:ph idx="1"/>
          </p:nvPr>
        </p:nvSpPr>
        <p:spPr>
          <a:xfrm>
            <a:off x="628650" y="1929384"/>
            <a:ext cx="7886700" cy="4251960"/>
          </a:xfrm>
        </p:spPr>
        <p:txBody>
          <a:bodyPr>
            <a:normAutofit/>
          </a:bodyPr>
          <a:lstStyle/>
          <a:p>
            <a:pPr>
              <a:lnSpc>
                <a:spcPct val="90000"/>
              </a:lnSpc>
              <a:buFont typeface="Arial" panose="020B0604020202020204" pitchFamily="34" charset="0"/>
              <a:buChar char="•"/>
            </a:pPr>
            <a:r>
              <a:rPr lang="en-GB" sz="1600" b="1" i="0" dirty="0">
                <a:effectLst/>
                <a:highlight>
                  <a:srgbClr val="FFFFFF"/>
                </a:highlight>
                <a:latin typeface="Söhne"/>
              </a:rPr>
              <a:t>Nithya, B., &amp; Ilango, V. (2017)</a:t>
            </a:r>
            <a:r>
              <a:rPr lang="en-GB" sz="1600" b="0" i="0" dirty="0">
                <a:effectLst/>
                <a:highlight>
                  <a:srgbClr val="FFFFFF"/>
                </a:highlight>
                <a:latin typeface="Söhne"/>
              </a:rPr>
              <a:t>:</a:t>
            </a:r>
          </a:p>
          <a:p>
            <a:pPr marL="742950" lvl="1" indent="-285750">
              <a:lnSpc>
                <a:spcPct val="90000"/>
              </a:lnSpc>
              <a:buFont typeface="Arial" panose="020B0604020202020204" pitchFamily="34" charset="0"/>
              <a:buChar char="•"/>
            </a:pPr>
            <a:r>
              <a:rPr lang="en-GB" sz="1600" b="0" i="0" dirty="0">
                <a:effectLst/>
                <a:highlight>
                  <a:srgbClr val="FFFFFF"/>
                </a:highlight>
                <a:latin typeface="Söhne"/>
              </a:rPr>
              <a:t>Predictive analytics in health care using machine learning tools and techniques. In 2017 International Conference on Intelligent Computing and Control Systems (ICICCS) (pp. 492-499).</a:t>
            </a:r>
          </a:p>
          <a:p>
            <a:pPr>
              <a:lnSpc>
                <a:spcPct val="90000"/>
              </a:lnSpc>
              <a:buFont typeface="Arial" panose="020B0604020202020204" pitchFamily="34" charset="0"/>
              <a:buChar char="•"/>
            </a:pPr>
            <a:r>
              <a:rPr lang="en-GB" sz="1600" b="1" i="0" dirty="0">
                <a:effectLst/>
                <a:highlight>
                  <a:srgbClr val="FFFFFF"/>
                </a:highlight>
                <a:latin typeface="Söhne"/>
              </a:rPr>
              <a:t>Beam, A. L., &amp; </a:t>
            </a:r>
            <a:r>
              <a:rPr lang="en-GB" sz="1600" b="1" i="0" dirty="0" err="1">
                <a:effectLst/>
                <a:highlight>
                  <a:srgbClr val="FFFFFF"/>
                </a:highlight>
                <a:latin typeface="Söhne"/>
              </a:rPr>
              <a:t>Kohane</a:t>
            </a:r>
            <a:r>
              <a:rPr lang="en-GB" sz="1600" b="1" i="0" dirty="0">
                <a:effectLst/>
                <a:highlight>
                  <a:srgbClr val="FFFFFF"/>
                </a:highlight>
                <a:latin typeface="Söhne"/>
              </a:rPr>
              <a:t>, I. S. (2018)</a:t>
            </a:r>
            <a:r>
              <a:rPr lang="en-GB" sz="1600" b="0" i="0" dirty="0">
                <a:effectLst/>
                <a:highlight>
                  <a:srgbClr val="FFFFFF"/>
                </a:highlight>
                <a:latin typeface="Söhne"/>
              </a:rPr>
              <a:t>:</a:t>
            </a:r>
          </a:p>
          <a:p>
            <a:pPr marL="742950" lvl="1" indent="-285750">
              <a:lnSpc>
                <a:spcPct val="90000"/>
              </a:lnSpc>
              <a:buFont typeface="Arial" panose="020B0604020202020204" pitchFamily="34" charset="0"/>
              <a:buChar char="•"/>
            </a:pPr>
            <a:r>
              <a:rPr lang="en-GB" sz="1600" b="0" i="0" dirty="0">
                <a:effectLst/>
                <a:highlight>
                  <a:srgbClr val="FFFFFF"/>
                </a:highlight>
                <a:latin typeface="Söhne"/>
              </a:rPr>
              <a:t>Big data and machine learning in health care. JAMA, 319(13), 1317-1318.</a:t>
            </a:r>
          </a:p>
          <a:p>
            <a:pPr>
              <a:lnSpc>
                <a:spcPct val="90000"/>
              </a:lnSpc>
              <a:buFont typeface="Arial" panose="020B0604020202020204" pitchFamily="34" charset="0"/>
              <a:buChar char="•"/>
            </a:pPr>
            <a:r>
              <a:rPr lang="en-GB" sz="1600" b="1" i="0" dirty="0">
                <a:effectLst/>
                <a:highlight>
                  <a:srgbClr val="FFFFFF"/>
                </a:highlight>
                <a:latin typeface="Söhne"/>
              </a:rPr>
              <a:t>Borkowski, A. A., et al. (2023)</a:t>
            </a:r>
            <a:r>
              <a:rPr lang="en-GB" sz="1600" b="0" i="0" dirty="0">
                <a:effectLst/>
                <a:highlight>
                  <a:srgbClr val="FFFFFF"/>
                </a:highlight>
                <a:latin typeface="Söhne"/>
              </a:rPr>
              <a:t>:</a:t>
            </a:r>
          </a:p>
          <a:p>
            <a:pPr marL="742950" lvl="1" indent="-285750">
              <a:lnSpc>
                <a:spcPct val="90000"/>
              </a:lnSpc>
              <a:buFont typeface="Arial" panose="020B0604020202020204" pitchFamily="34" charset="0"/>
              <a:buChar char="•"/>
            </a:pPr>
            <a:r>
              <a:rPr lang="en-GB" sz="1600" b="0" i="0" dirty="0">
                <a:effectLst/>
                <a:highlight>
                  <a:srgbClr val="FFFFFF"/>
                </a:highlight>
                <a:latin typeface="Söhne"/>
              </a:rPr>
              <a:t>Applications of ChatGPT and Large Language Models in Medicine and Health Care: Benefits and Pitfalls. Fed </a:t>
            </a:r>
            <a:r>
              <a:rPr lang="en-GB" sz="1600" b="0" i="0" dirty="0" err="1">
                <a:effectLst/>
                <a:highlight>
                  <a:srgbClr val="FFFFFF"/>
                </a:highlight>
                <a:latin typeface="Söhne"/>
              </a:rPr>
              <a:t>Pract</a:t>
            </a:r>
            <a:r>
              <a:rPr lang="en-GB" sz="1600" b="0" i="0" dirty="0">
                <a:effectLst/>
                <a:highlight>
                  <a:srgbClr val="FFFFFF"/>
                </a:highlight>
                <a:latin typeface="Söhne"/>
              </a:rPr>
              <a:t>, 40(6), 170-173.</a:t>
            </a:r>
          </a:p>
          <a:p>
            <a:pPr>
              <a:lnSpc>
                <a:spcPct val="90000"/>
              </a:lnSpc>
              <a:buFont typeface="Arial" panose="020B0604020202020204" pitchFamily="34" charset="0"/>
              <a:buChar char="•"/>
            </a:pPr>
            <a:r>
              <a:rPr lang="en-GB" sz="1600" b="1" i="0" dirty="0">
                <a:effectLst/>
                <a:highlight>
                  <a:srgbClr val="FFFFFF"/>
                </a:highlight>
                <a:latin typeface="Söhne"/>
              </a:rPr>
              <a:t>Arbelaez Ossa, L., et al. (2024)</a:t>
            </a:r>
            <a:r>
              <a:rPr lang="en-GB" sz="1600" b="0" i="0" dirty="0">
                <a:effectLst/>
                <a:highlight>
                  <a:srgbClr val="FFFFFF"/>
                </a:highlight>
                <a:latin typeface="Söhne"/>
              </a:rPr>
              <a:t>:</a:t>
            </a:r>
          </a:p>
          <a:p>
            <a:pPr marL="742950" lvl="1" indent="-285750">
              <a:lnSpc>
                <a:spcPct val="90000"/>
              </a:lnSpc>
              <a:buFont typeface="Arial" panose="020B0604020202020204" pitchFamily="34" charset="0"/>
              <a:buChar char="•"/>
            </a:pPr>
            <a:r>
              <a:rPr lang="en-GB" sz="1600" b="0" i="0" dirty="0">
                <a:effectLst/>
                <a:highlight>
                  <a:srgbClr val="FFFFFF"/>
                </a:highlight>
                <a:latin typeface="Söhne"/>
              </a:rPr>
              <a:t>Integrating ethics in AI development: A qualitative study. BMC Med Ethics, 25(1), 10.</a:t>
            </a:r>
          </a:p>
          <a:p>
            <a:pPr>
              <a:lnSpc>
                <a:spcPct val="90000"/>
              </a:lnSpc>
              <a:buFont typeface="Arial" panose="020B0604020202020204" pitchFamily="34" charset="0"/>
              <a:buChar char="•"/>
            </a:pPr>
            <a:r>
              <a:rPr lang="en-GB" sz="1600" b="1" i="0" dirty="0" err="1">
                <a:effectLst/>
                <a:highlight>
                  <a:srgbClr val="FFFFFF"/>
                </a:highlight>
                <a:latin typeface="Söhne"/>
              </a:rPr>
              <a:t>Rajkomar</a:t>
            </a:r>
            <a:r>
              <a:rPr lang="en-GB" sz="1600" b="1" i="0" dirty="0">
                <a:effectLst/>
                <a:highlight>
                  <a:srgbClr val="FFFFFF"/>
                </a:highlight>
                <a:latin typeface="Söhne"/>
              </a:rPr>
              <a:t>, A., et al. (2018)</a:t>
            </a:r>
            <a:r>
              <a:rPr lang="en-GB" sz="1600" b="0" i="0" dirty="0">
                <a:effectLst/>
                <a:highlight>
                  <a:srgbClr val="FFFFFF"/>
                </a:highlight>
                <a:latin typeface="Söhne"/>
              </a:rPr>
              <a:t>:</a:t>
            </a:r>
          </a:p>
          <a:p>
            <a:pPr marL="742950" lvl="1" indent="-285750">
              <a:lnSpc>
                <a:spcPct val="90000"/>
              </a:lnSpc>
              <a:buFont typeface="Arial" panose="020B0604020202020204" pitchFamily="34" charset="0"/>
              <a:buChar char="•"/>
            </a:pPr>
            <a:r>
              <a:rPr lang="en-GB" sz="1600" b="0" i="0" dirty="0">
                <a:effectLst/>
                <a:highlight>
                  <a:srgbClr val="FFFFFF"/>
                </a:highlight>
                <a:latin typeface="Söhne"/>
              </a:rPr>
              <a:t>Scalable and accurate deep learning with electronic health records. NPJ Digital Medicine, 1(1), 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 calcmode="lin" valueType="num">
                                      <p:cBhvr additive="base">
                                        <p:cTn id="11"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 calcmode="lin" valueType="num">
                                      <p:cBhvr additive="base">
                                        <p:cTn id="17"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xEl>
                                              <p:pRg st="3" end="3"/>
                                            </p:txEl>
                                          </p:spTgt>
                                        </p:tgtEl>
                                        <p:attrNameLst>
                                          <p:attrName>style.visibility</p:attrName>
                                        </p:attrNameLst>
                                      </p:cBhvr>
                                      <p:to>
                                        <p:strVal val="visible"/>
                                      </p:to>
                                    </p:set>
                                    <p:anim calcmode="lin" valueType="num">
                                      <p:cBhvr additive="base">
                                        <p:cTn id="21"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 calcmode="lin" valueType="num">
                                      <p:cBhvr additive="base">
                                        <p:cTn id="27"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xEl>
                                              <p:pRg st="5" end="5"/>
                                            </p:txEl>
                                          </p:spTgt>
                                        </p:tgtEl>
                                        <p:attrNameLst>
                                          <p:attrName>style.visibility</p:attrName>
                                        </p:attrNameLst>
                                      </p:cBhvr>
                                      <p:to>
                                        <p:strVal val="visible"/>
                                      </p:to>
                                    </p:set>
                                    <p:anim calcmode="lin" valueType="num">
                                      <p:cBhvr additive="base">
                                        <p:cTn id="31"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 calcmode="lin" valueType="num">
                                      <p:cBhvr additive="base">
                                        <p:cTn id="37"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xEl>
                                              <p:pRg st="7" end="7"/>
                                            </p:txEl>
                                          </p:spTgt>
                                        </p:tgtEl>
                                        <p:attrNameLst>
                                          <p:attrName>style.visibility</p:attrName>
                                        </p:attrNameLst>
                                      </p:cBhvr>
                                      <p:to>
                                        <p:strVal val="visible"/>
                                      </p:to>
                                    </p:set>
                                    <p:anim calcmode="lin" valueType="num">
                                      <p:cBhvr additive="base">
                                        <p:cTn id="41"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
                                            <p:txEl>
                                              <p:pRg st="8" end="8"/>
                                            </p:txEl>
                                          </p:spTgt>
                                        </p:tgtEl>
                                        <p:attrNameLst>
                                          <p:attrName>style.visibility</p:attrName>
                                        </p:attrNameLst>
                                      </p:cBhvr>
                                      <p:to>
                                        <p:strVal val="visible"/>
                                      </p:to>
                                    </p:set>
                                    <p:anim calcmode="lin" valueType="num">
                                      <p:cBhvr additive="base">
                                        <p:cTn id="47" dur="500" fill="hold"/>
                                        <p:tgtEl>
                                          <p:spTgt spid="2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
                                            <p:txEl>
                                              <p:pRg st="9" end="9"/>
                                            </p:txEl>
                                          </p:spTgt>
                                        </p:tgtEl>
                                        <p:attrNameLst>
                                          <p:attrName>style.visibility</p:attrName>
                                        </p:attrNameLst>
                                      </p:cBhvr>
                                      <p:to>
                                        <p:strVal val="visible"/>
                                      </p:to>
                                    </p:set>
                                    <p:anim calcmode="lin" valueType="num">
                                      <p:cBhvr additive="base">
                                        <p:cTn id="51" dur="500" fill="hold"/>
                                        <p:tgtEl>
                                          <p:spTgt spid="2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graphicFrame>
        <p:nvGraphicFramePr>
          <p:cNvPr id="7" name="Content Placeholder 2">
            <a:extLst>
              <a:ext uri="{FF2B5EF4-FFF2-40B4-BE49-F238E27FC236}">
                <a16:creationId xmlns:a16="http://schemas.microsoft.com/office/drawing/2014/main" id="{FC23CD3C-7945-1410-4A89-336434D9CE40}"/>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DE08A7CF-4218-435B-AE5A-370ACE5B7DA7}"/>
                                            </p:graphicEl>
                                          </p:spTgt>
                                        </p:tgtEl>
                                        <p:attrNameLst>
                                          <p:attrName>style.visibility</p:attrName>
                                        </p:attrNameLst>
                                      </p:cBhvr>
                                      <p:to>
                                        <p:strVal val="visible"/>
                                      </p:to>
                                    </p:set>
                                    <p:anim calcmode="lin" valueType="num">
                                      <p:cBhvr additive="base">
                                        <p:cTn id="7" dur="500" fill="hold"/>
                                        <p:tgtEl>
                                          <p:spTgt spid="7">
                                            <p:graphicEl>
                                              <a:dgm id="{DE08A7CF-4218-435B-AE5A-370ACE5B7DA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DE08A7CF-4218-435B-AE5A-370ACE5B7DA7}"/>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graphicEl>
                                              <a:dgm id="{CBE7C2E9-D759-460A-B162-FEB3D2CA5988}"/>
                                            </p:graphicEl>
                                          </p:spTgt>
                                        </p:tgtEl>
                                        <p:attrNameLst>
                                          <p:attrName>style.visibility</p:attrName>
                                        </p:attrNameLst>
                                      </p:cBhvr>
                                      <p:to>
                                        <p:strVal val="visible"/>
                                      </p:to>
                                    </p:set>
                                    <p:anim calcmode="lin" valueType="num">
                                      <p:cBhvr additive="base">
                                        <p:cTn id="11" dur="500" fill="hold"/>
                                        <p:tgtEl>
                                          <p:spTgt spid="7">
                                            <p:graphicEl>
                                              <a:dgm id="{CBE7C2E9-D759-460A-B162-FEB3D2CA5988}"/>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graphicEl>
                                              <a:dgm id="{CBE7C2E9-D759-460A-B162-FEB3D2CA5988}"/>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graphicEl>
                                              <a:dgm id="{2FDC6CBA-E07F-45BA-97B0-EE73524F0FFB}"/>
                                            </p:graphicEl>
                                          </p:spTgt>
                                        </p:tgtEl>
                                        <p:attrNameLst>
                                          <p:attrName>style.visibility</p:attrName>
                                        </p:attrNameLst>
                                      </p:cBhvr>
                                      <p:to>
                                        <p:strVal val="visible"/>
                                      </p:to>
                                    </p:set>
                                    <p:anim calcmode="lin" valueType="num">
                                      <p:cBhvr additive="base">
                                        <p:cTn id="15" dur="500" fill="hold"/>
                                        <p:tgtEl>
                                          <p:spTgt spid="7">
                                            <p:graphicEl>
                                              <a:dgm id="{2FDC6CBA-E07F-45BA-97B0-EE73524F0FFB}"/>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graphicEl>
                                              <a:dgm id="{2FDC6CBA-E07F-45BA-97B0-EE73524F0FFB}"/>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graphicEl>
                                              <a:dgm id="{6D029193-09B2-40BE-A5C6-4E95C3B15175}"/>
                                            </p:graphicEl>
                                          </p:spTgt>
                                        </p:tgtEl>
                                        <p:attrNameLst>
                                          <p:attrName>style.visibility</p:attrName>
                                        </p:attrNameLst>
                                      </p:cBhvr>
                                      <p:to>
                                        <p:strVal val="visible"/>
                                      </p:to>
                                    </p:set>
                                    <p:anim calcmode="lin" valueType="num">
                                      <p:cBhvr additive="base">
                                        <p:cTn id="21" dur="500" fill="hold"/>
                                        <p:tgtEl>
                                          <p:spTgt spid="7">
                                            <p:graphicEl>
                                              <a:dgm id="{6D029193-09B2-40BE-A5C6-4E95C3B15175}"/>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graphicEl>
                                              <a:dgm id="{6D029193-09B2-40BE-A5C6-4E95C3B15175}"/>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graphicEl>
                                              <a:dgm id="{EEE8944B-B3FE-453E-B108-4238FAD184BE}"/>
                                            </p:graphicEl>
                                          </p:spTgt>
                                        </p:tgtEl>
                                        <p:attrNameLst>
                                          <p:attrName>style.visibility</p:attrName>
                                        </p:attrNameLst>
                                      </p:cBhvr>
                                      <p:to>
                                        <p:strVal val="visible"/>
                                      </p:to>
                                    </p:set>
                                    <p:anim calcmode="lin" valueType="num">
                                      <p:cBhvr additive="base">
                                        <p:cTn id="25" dur="500" fill="hold"/>
                                        <p:tgtEl>
                                          <p:spTgt spid="7">
                                            <p:graphicEl>
                                              <a:dgm id="{EEE8944B-B3FE-453E-B108-4238FAD184BE}"/>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graphicEl>
                                              <a:dgm id="{EEE8944B-B3FE-453E-B108-4238FAD184BE}"/>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graphicEl>
                                              <a:dgm id="{FE4F4457-FED3-4256-880C-8CE8529640A9}"/>
                                            </p:graphicEl>
                                          </p:spTgt>
                                        </p:tgtEl>
                                        <p:attrNameLst>
                                          <p:attrName>style.visibility</p:attrName>
                                        </p:attrNameLst>
                                      </p:cBhvr>
                                      <p:to>
                                        <p:strVal val="visible"/>
                                      </p:to>
                                    </p:set>
                                    <p:anim calcmode="lin" valueType="num">
                                      <p:cBhvr additive="base">
                                        <p:cTn id="29" dur="500" fill="hold"/>
                                        <p:tgtEl>
                                          <p:spTgt spid="7">
                                            <p:graphicEl>
                                              <a:dgm id="{FE4F4457-FED3-4256-880C-8CE8529640A9}"/>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graphicEl>
                                              <a:dgm id="{FE4F4457-FED3-4256-880C-8CE8529640A9}"/>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graphicEl>
                                              <a:dgm id="{28B47BAD-D30C-4290-93E0-77FBA795F353}"/>
                                            </p:graphicEl>
                                          </p:spTgt>
                                        </p:tgtEl>
                                        <p:attrNameLst>
                                          <p:attrName>style.visibility</p:attrName>
                                        </p:attrNameLst>
                                      </p:cBhvr>
                                      <p:to>
                                        <p:strVal val="visible"/>
                                      </p:to>
                                    </p:set>
                                    <p:anim calcmode="lin" valueType="num">
                                      <p:cBhvr additive="base">
                                        <p:cTn id="35" dur="500" fill="hold"/>
                                        <p:tgtEl>
                                          <p:spTgt spid="7">
                                            <p:graphicEl>
                                              <a:dgm id="{28B47BAD-D30C-4290-93E0-77FBA795F353}"/>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graphicEl>
                                              <a:dgm id="{28B47BAD-D30C-4290-93E0-77FBA795F353}"/>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graphicEl>
                                              <a:dgm id="{D31E0B6B-61E8-4F1B-AC50-637925E0DEBF}"/>
                                            </p:graphicEl>
                                          </p:spTgt>
                                        </p:tgtEl>
                                        <p:attrNameLst>
                                          <p:attrName>style.visibility</p:attrName>
                                        </p:attrNameLst>
                                      </p:cBhvr>
                                      <p:to>
                                        <p:strVal val="visible"/>
                                      </p:to>
                                    </p:set>
                                    <p:anim calcmode="lin" valueType="num">
                                      <p:cBhvr additive="base">
                                        <p:cTn id="41" dur="500" fill="hold"/>
                                        <p:tgtEl>
                                          <p:spTgt spid="7">
                                            <p:graphicEl>
                                              <a:dgm id="{D31E0B6B-61E8-4F1B-AC50-637925E0DEBF}"/>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graphicEl>
                                              <a:dgm id="{D31E0B6B-61E8-4F1B-AC50-637925E0DEBF}"/>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graphicEl>
                                              <a:dgm id="{680C468C-8AB2-47D0-A21B-CEBB7D28F43E}"/>
                                            </p:graphicEl>
                                          </p:spTgt>
                                        </p:tgtEl>
                                        <p:attrNameLst>
                                          <p:attrName>style.visibility</p:attrName>
                                        </p:attrNameLst>
                                      </p:cBhvr>
                                      <p:to>
                                        <p:strVal val="visible"/>
                                      </p:to>
                                    </p:set>
                                    <p:anim calcmode="lin" valueType="num">
                                      <p:cBhvr additive="base">
                                        <p:cTn id="45" dur="500" fill="hold"/>
                                        <p:tgtEl>
                                          <p:spTgt spid="7">
                                            <p:graphicEl>
                                              <a:dgm id="{680C468C-8AB2-47D0-A21B-CEBB7D28F43E}"/>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graphicEl>
                                              <a:dgm id="{680C468C-8AB2-47D0-A21B-CEBB7D28F43E}"/>
                                            </p:graphic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graphicEl>
                                              <a:dgm id="{9B07AF35-8294-43C7-B30B-D6D27E4CD7AE}"/>
                                            </p:graphicEl>
                                          </p:spTgt>
                                        </p:tgtEl>
                                        <p:attrNameLst>
                                          <p:attrName>style.visibility</p:attrName>
                                        </p:attrNameLst>
                                      </p:cBhvr>
                                      <p:to>
                                        <p:strVal val="visible"/>
                                      </p:to>
                                    </p:set>
                                    <p:anim calcmode="lin" valueType="num">
                                      <p:cBhvr additive="base">
                                        <p:cTn id="49" dur="500" fill="hold"/>
                                        <p:tgtEl>
                                          <p:spTgt spid="7">
                                            <p:graphicEl>
                                              <a:dgm id="{9B07AF35-8294-43C7-B30B-D6D27E4CD7A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graphicEl>
                                              <a:dgm id="{9B07AF35-8294-43C7-B30B-D6D27E4CD7A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graphicEl>
                                              <a:dgm id="{CDCBF472-5C9B-42E1-8D5E-8E82612518A0}"/>
                                            </p:graphicEl>
                                          </p:spTgt>
                                        </p:tgtEl>
                                        <p:attrNameLst>
                                          <p:attrName>style.visibility</p:attrName>
                                        </p:attrNameLst>
                                      </p:cBhvr>
                                      <p:to>
                                        <p:strVal val="visible"/>
                                      </p:to>
                                    </p:set>
                                    <p:anim calcmode="lin" valueType="num">
                                      <p:cBhvr additive="base">
                                        <p:cTn id="55" dur="500" fill="hold"/>
                                        <p:tgtEl>
                                          <p:spTgt spid="7">
                                            <p:graphicEl>
                                              <a:dgm id="{CDCBF472-5C9B-42E1-8D5E-8E82612518A0}"/>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graphicEl>
                                              <a:dgm id="{CDCBF472-5C9B-42E1-8D5E-8E82612518A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73834"/>
            <a:ext cx="7886700" cy="1325563"/>
          </a:xfrm>
        </p:spPr>
        <p:txBody>
          <a:bodyPr>
            <a:normAutofit/>
          </a:bodyPr>
          <a:lstStyle/>
          <a:p>
            <a:pPr>
              <a:lnSpc>
                <a:spcPct val="90000"/>
              </a:lnSpc>
            </a:pPr>
            <a:r>
              <a:rPr lang="en-GB" sz="4300" dirty="0"/>
              <a:t>Significance/Contribution to the Discipline/Research Problem</a:t>
            </a:r>
          </a:p>
        </p:txBody>
      </p:sp>
      <p:sp>
        <p:nvSpPr>
          <p:cNvPr id="3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AE3D9884-31C1-C0C5-7CE7-C8063306960E}"/>
              </a:ext>
            </a:extLst>
          </p:cNvPr>
          <p:cNvGraphicFramePr>
            <a:graphicFrameLocks noGrp="1"/>
          </p:cNvGraphicFramePr>
          <p:nvPr>
            <p:ph idx="1"/>
            <p:extLst>
              <p:ext uri="{D42A27DB-BD31-4B8C-83A1-F6EECF244321}">
                <p14:modId xmlns:p14="http://schemas.microsoft.com/office/powerpoint/2010/main" val="3381034716"/>
              </p:ext>
            </p:extLst>
          </p:nvPr>
        </p:nvGraphicFramePr>
        <p:xfrm>
          <a:off x="628650" y="2236796"/>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graphicEl>
                                              <a:dgm id="{5FAC2B25-5AB1-AE49-9293-F9610736C0E0}"/>
                                            </p:graphicEl>
                                          </p:spTgt>
                                        </p:tgtEl>
                                        <p:attrNameLst>
                                          <p:attrName>style.visibility</p:attrName>
                                        </p:attrNameLst>
                                      </p:cBhvr>
                                      <p:to>
                                        <p:strVal val="visible"/>
                                      </p:to>
                                    </p:set>
                                    <p:anim calcmode="lin" valueType="num">
                                      <p:cBhvr additive="base">
                                        <p:cTn id="7" dur="500" fill="hold"/>
                                        <p:tgtEl>
                                          <p:spTgt spid="24">
                                            <p:graphicEl>
                                              <a:dgm id="{5FAC2B25-5AB1-AE49-9293-F9610736C0E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graphicEl>
                                              <a:dgm id="{5FAC2B25-5AB1-AE49-9293-F9610736C0E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graphicEl>
                                              <a:dgm id="{9F6E1B61-9B91-D74F-B091-5CC097BAA93D}"/>
                                            </p:graphicEl>
                                          </p:spTgt>
                                        </p:tgtEl>
                                        <p:attrNameLst>
                                          <p:attrName>style.visibility</p:attrName>
                                        </p:attrNameLst>
                                      </p:cBhvr>
                                      <p:to>
                                        <p:strVal val="visible"/>
                                      </p:to>
                                    </p:set>
                                    <p:anim calcmode="lin" valueType="num">
                                      <p:cBhvr additive="base">
                                        <p:cTn id="13" dur="500" fill="hold"/>
                                        <p:tgtEl>
                                          <p:spTgt spid="24">
                                            <p:graphicEl>
                                              <a:dgm id="{9F6E1B61-9B91-D74F-B091-5CC097BAA93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graphicEl>
                                              <a:dgm id="{9F6E1B61-9B91-D74F-B091-5CC097BAA93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graphicEl>
                                              <a:dgm id="{9C6CEF31-9DF4-684A-AAB8-3CD23EF9BC5D}"/>
                                            </p:graphicEl>
                                          </p:spTgt>
                                        </p:tgtEl>
                                        <p:attrNameLst>
                                          <p:attrName>style.visibility</p:attrName>
                                        </p:attrNameLst>
                                      </p:cBhvr>
                                      <p:to>
                                        <p:strVal val="visible"/>
                                      </p:to>
                                    </p:set>
                                    <p:anim calcmode="lin" valueType="num">
                                      <p:cBhvr additive="base">
                                        <p:cTn id="19" dur="500" fill="hold"/>
                                        <p:tgtEl>
                                          <p:spTgt spid="24">
                                            <p:graphicEl>
                                              <a:dgm id="{9C6CEF31-9DF4-684A-AAB8-3CD23EF9BC5D}"/>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graphicEl>
                                              <a:dgm id="{9C6CEF31-9DF4-684A-AAB8-3CD23EF9BC5D}"/>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graphicEl>
                                              <a:dgm id="{5B95D18C-4974-F943-91E8-226A8C0026F7}"/>
                                            </p:graphicEl>
                                          </p:spTgt>
                                        </p:tgtEl>
                                        <p:attrNameLst>
                                          <p:attrName>style.visibility</p:attrName>
                                        </p:attrNameLst>
                                      </p:cBhvr>
                                      <p:to>
                                        <p:strVal val="visible"/>
                                      </p:to>
                                    </p:set>
                                    <p:anim calcmode="lin" valueType="num">
                                      <p:cBhvr additive="base">
                                        <p:cTn id="25" dur="500" fill="hold"/>
                                        <p:tgtEl>
                                          <p:spTgt spid="24">
                                            <p:graphicEl>
                                              <a:dgm id="{5B95D18C-4974-F943-91E8-226A8C0026F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graphicEl>
                                              <a:dgm id="{5B95D18C-4974-F943-91E8-226A8C0026F7}"/>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graphicEl>
                                              <a:dgm id="{04E5939D-519F-9747-A079-161B51C1636E}"/>
                                            </p:graphicEl>
                                          </p:spTgt>
                                        </p:tgtEl>
                                        <p:attrNameLst>
                                          <p:attrName>style.visibility</p:attrName>
                                        </p:attrNameLst>
                                      </p:cBhvr>
                                      <p:to>
                                        <p:strVal val="visible"/>
                                      </p:to>
                                    </p:set>
                                    <p:anim calcmode="lin" valueType="num">
                                      <p:cBhvr additive="base">
                                        <p:cTn id="31" dur="500" fill="hold"/>
                                        <p:tgtEl>
                                          <p:spTgt spid="24">
                                            <p:graphicEl>
                                              <a:dgm id="{04E5939D-519F-9747-A079-161B51C1636E}"/>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
                                            <p:graphicEl>
                                              <a:dgm id="{04E5939D-519F-9747-A079-161B51C1636E}"/>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graphicEl>
                                              <a:dgm id="{1835F547-188B-A84A-886A-F0BA4948A30D}"/>
                                            </p:graphicEl>
                                          </p:spTgt>
                                        </p:tgtEl>
                                        <p:attrNameLst>
                                          <p:attrName>style.visibility</p:attrName>
                                        </p:attrNameLst>
                                      </p:cBhvr>
                                      <p:to>
                                        <p:strVal val="visible"/>
                                      </p:to>
                                    </p:set>
                                    <p:anim calcmode="lin" valueType="num">
                                      <p:cBhvr additive="base">
                                        <p:cTn id="37" dur="500" fill="hold"/>
                                        <p:tgtEl>
                                          <p:spTgt spid="24">
                                            <p:graphicEl>
                                              <a:dgm id="{1835F547-188B-A84A-886A-F0BA4948A30D}"/>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
                                            <p:graphicEl>
                                              <a:dgm id="{1835F547-188B-A84A-886A-F0BA4948A30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GB" sz="3500">
                <a:solidFill>
                  <a:srgbClr val="FFFFFF"/>
                </a:solidFill>
              </a:rPr>
              <a:t>Research Question</a:t>
            </a:r>
          </a:p>
        </p:txBody>
      </p:sp>
      <p:graphicFrame>
        <p:nvGraphicFramePr>
          <p:cNvPr id="5" name="Content Placeholder 2">
            <a:extLst>
              <a:ext uri="{FF2B5EF4-FFF2-40B4-BE49-F238E27FC236}">
                <a16:creationId xmlns:a16="http://schemas.microsoft.com/office/drawing/2014/main" id="{161B63C1-79B1-F34E-0115-4BB3B3C2B100}"/>
              </a:ext>
            </a:extLst>
          </p:cNvPr>
          <p:cNvGraphicFramePr>
            <a:graphicFrameLocks noGrp="1"/>
          </p:cNvGraphicFramePr>
          <p:nvPr>
            <p:ph idx="1"/>
            <p:extLst>
              <p:ext uri="{D42A27DB-BD31-4B8C-83A1-F6EECF244321}">
                <p14:modId xmlns:p14="http://schemas.microsoft.com/office/powerpoint/2010/main" val="28010903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A0F441B9-3CD6-42E4-B565-BCDB6C39AD4F}"/>
                                            </p:graphicEl>
                                          </p:spTgt>
                                        </p:tgtEl>
                                        <p:attrNameLst>
                                          <p:attrName>style.visibility</p:attrName>
                                        </p:attrNameLst>
                                      </p:cBhvr>
                                      <p:to>
                                        <p:strVal val="visible"/>
                                      </p:to>
                                    </p:set>
                                    <p:anim calcmode="lin" valueType="num">
                                      <p:cBhvr additive="base">
                                        <p:cTn id="7" dur="500" fill="hold"/>
                                        <p:tgtEl>
                                          <p:spTgt spid="5">
                                            <p:graphicEl>
                                              <a:dgm id="{A0F441B9-3CD6-42E4-B565-BCDB6C39AD4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A0F441B9-3CD6-42E4-B565-BCDB6C39AD4F}"/>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79F0D9D8-F6D4-42CD-ACCD-6F6F7738C535}"/>
                                            </p:graphicEl>
                                          </p:spTgt>
                                        </p:tgtEl>
                                        <p:attrNameLst>
                                          <p:attrName>style.visibility</p:attrName>
                                        </p:attrNameLst>
                                      </p:cBhvr>
                                      <p:to>
                                        <p:strVal val="visible"/>
                                      </p:to>
                                    </p:set>
                                    <p:anim calcmode="lin" valueType="num">
                                      <p:cBhvr additive="base">
                                        <p:cTn id="11" dur="500" fill="hold"/>
                                        <p:tgtEl>
                                          <p:spTgt spid="5">
                                            <p:graphicEl>
                                              <a:dgm id="{79F0D9D8-F6D4-42CD-ACCD-6F6F7738C535}"/>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79F0D9D8-F6D4-42CD-ACCD-6F6F7738C535}"/>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E8E3C5BF-8B19-45A4-AD79-908210902647}"/>
                                            </p:graphicEl>
                                          </p:spTgt>
                                        </p:tgtEl>
                                        <p:attrNameLst>
                                          <p:attrName>style.visibility</p:attrName>
                                        </p:attrNameLst>
                                      </p:cBhvr>
                                      <p:to>
                                        <p:strVal val="visible"/>
                                      </p:to>
                                    </p:set>
                                    <p:anim calcmode="lin" valueType="num">
                                      <p:cBhvr additive="base">
                                        <p:cTn id="17" dur="500" fill="hold"/>
                                        <p:tgtEl>
                                          <p:spTgt spid="5">
                                            <p:graphicEl>
                                              <a:dgm id="{E8E3C5BF-8B19-45A4-AD79-908210902647}"/>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E8E3C5BF-8B19-45A4-AD79-908210902647}"/>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graphicEl>
                                              <a:dgm id="{8BF34293-3CD2-4EB5-A787-FDF15D98D37F}"/>
                                            </p:graphicEl>
                                          </p:spTgt>
                                        </p:tgtEl>
                                        <p:attrNameLst>
                                          <p:attrName>style.visibility</p:attrName>
                                        </p:attrNameLst>
                                      </p:cBhvr>
                                      <p:to>
                                        <p:strVal val="visible"/>
                                      </p:to>
                                    </p:set>
                                    <p:anim calcmode="lin" valueType="num">
                                      <p:cBhvr additive="base">
                                        <p:cTn id="23" dur="500" fill="hold"/>
                                        <p:tgtEl>
                                          <p:spTgt spid="5">
                                            <p:graphicEl>
                                              <a:dgm id="{8BF34293-3CD2-4EB5-A787-FDF15D98D37F}"/>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graphicEl>
                                              <a:dgm id="{8BF34293-3CD2-4EB5-A787-FDF15D98D37F}"/>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graphicEl>
                                              <a:dgm id="{30EAD14C-28A3-4216-BAB2-D86077DA07CC}"/>
                                            </p:graphicEl>
                                          </p:spTgt>
                                        </p:tgtEl>
                                        <p:attrNameLst>
                                          <p:attrName>style.visibility</p:attrName>
                                        </p:attrNameLst>
                                      </p:cBhvr>
                                      <p:to>
                                        <p:strVal val="visible"/>
                                      </p:to>
                                    </p:set>
                                    <p:anim calcmode="lin" valueType="num">
                                      <p:cBhvr additive="base">
                                        <p:cTn id="27" dur="500" fill="hold"/>
                                        <p:tgtEl>
                                          <p:spTgt spid="5">
                                            <p:graphicEl>
                                              <a:dgm id="{30EAD14C-28A3-4216-BAB2-D86077DA07C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EAD14C-28A3-4216-BAB2-D86077DA07CC}"/>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graphicEl>
                                              <a:dgm id="{356E7340-0DE4-44B1-8258-281C275DB686}"/>
                                            </p:graphicEl>
                                          </p:spTgt>
                                        </p:tgtEl>
                                        <p:attrNameLst>
                                          <p:attrName>style.visibility</p:attrName>
                                        </p:attrNameLst>
                                      </p:cBhvr>
                                      <p:to>
                                        <p:strVal val="visible"/>
                                      </p:to>
                                    </p:set>
                                    <p:anim calcmode="lin" valueType="num">
                                      <p:cBhvr additive="base">
                                        <p:cTn id="33" dur="500" fill="hold"/>
                                        <p:tgtEl>
                                          <p:spTgt spid="5">
                                            <p:graphicEl>
                                              <a:dgm id="{356E7340-0DE4-44B1-8258-281C275DB686}"/>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graphicEl>
                                              <a:dgm id="{356E7340-0DE4-44B1-8258-281C275DB68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GB" sz="3500">
                <a:solidFill>
                  <a:srgbClr val="FFFFFF"/>
                </a:solidFill>
              </a:rPr>
              <a:t>Aims and Objectives</a:t>
            </a:r>
          </a:p>
        </p:txBody>
      </p:sp>
      <p:graphicFrame>
        <p:nvGraphicFramePr>
          <p:cNvPr id="5" name="Content Placeholder 2">
            <a:extLst>
              <a:ext uri="{FF2B5EF4-FFF2-40B4-BE49-F238E27FC236}">
                <a16:creationId xmlns:a16="http://schemas.microsoft.com/office/drawing/2014/main" id="{293A266E-CB03-96E0-F1D4-4EEFE1A2077E}"/>
              </a:ext>
            </a:extLst>
          </p:cNvPr>
          <p:cNvGraphicFramePr>
            <a:graphicFrameLocks noGrp="1"/>
          </p:cNvGraphicFramePr>
          <p:nvPr>
            <p:ph idx="1"/>
            <p:extLst>
              <p:ext uri="{D42A27DB-BD31-4B8C-83A1-F6EECF244321}">
                <p14:modId xmlns:p14="http://schemas.microsoft.com/office/powerpoint/2010/main" val="366185919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FBD3EF9-7711-274C-B7B3-5ABA02E655BC}"/>
                                            </p:graphicEl>
                                          </p:spTgt>
                                        </p:tgtEl>
                                        <p:attrNameLst>
                                          <p:attrName>style.visibility</p:attrName>
                                        </p:attrNameLst>
                                      </p:cBhvr>
                                      <p:to>
                                        <p:strVal val="visible"/>
                                      </p:to>
                                    </p:set>
                                    <p:anim calcmode="lin" valueType="num">
                                      <p:cBhvr additive="base">
                                        <p:cTn id="7" dur="500" fill="hold"/>
                                        <p:tgtEl>
                                          <p:spTgt spid="5">
                                            <p:graphicEl>
                                              <a:dgm id="{1FBD3EF9-7711-274C-B7B3-5ABA02E655B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FBD3EF9-7711-274C-B7B3-5ABA02E655B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9BDF590F-0158-9D44-AD28-0F09F0CE354A}"/>
                                            </p:graphicEl>
                                          </p:spTgt>
                                        </p:tgtEl>
                                        <p:attrNameLst>
                                          <p:attrName>style.visibility</p:attrName>
                                        </p:attrNameLst>
                                      </p:cBhvr>
                                      <p:to>
                                        <p:strVal val="visible"/>
                                      </p:to>
                                    </p:set>
                                    <p:anim calcmode="lin" valueType="num">
                                      <p:cBhvr additive="base">
                                        <p:cTn id="13" dur="500" fill="hold"/>
                                        <p:tgtEl>
                                          <p:spTgt spid="5">
                                            <p:graphicEl>
                                              <a:dgm id="{9BDF590F-0158-9D44-AD28-0F09F0CE354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9BDF590F-0158-9D44-AD28-0F09F0CE354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DE066A6D-2724-1B4D-953F-72A35585FAC2}"/>
                                            </p:graphicEl>
                                          </p:spTgt>
                                        </p:tgtEl>
                                        <p:attrNameLst>
                                          <p:attrName>style.visibility</p:attrName>
                                        </p:attrNameLst>
                                      </p:cBhvr>
                                      <p:to>
                                        <p:strVal val="visible"/>
                                      </p:to>
                                    </p:set>
                                    <p:anim calcmode="lin" valueType="num">
                                      <p:cBhvr additive="base">
                                        <p:cTn id="19" dur="500" fill="hold"/>
                                        <p:tgtEl>
                                          <p:spTgt spid="5">
                                            <p:graphicEl>
                                              <a:dgm id="{DE066A6D-2724-1B4D-953F-72A35585FAC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DE066A6D-2724-1B4D-953F-72A35585FAC2}"/>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295C576E-F881-4C4E-A437-60CA8BA140C0}"/>
                                            </p:graphicEl>
                                          </p:spTgt>
                                        </p:tgtEl>
                                        <p:attrNameLst>
                                          <p:attrName>style.visibility</p:attrName>
                                        </p:attrNameLst>
                                      </p:cBhvr>
                                      <p:to>
                                        <p:strVal val="visible"/>
                                      </p:to>
                                    </p:set>
                                    <p:anim calcmode="lin" valueType="num">
                                      <p:cBhvr additive="base">
                                        <p:cTn id="25" dur="500" fill="hold"/>
                                        <p:tgtEl>
                                          <p:spTgt spid="5">
                                            <p:graphicEl>
                                              <a:dgm id="{295C576E-F881-4C4E-A437-60CA8BA140C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295C576E-F881-4C4E-A437-60CA8BA140C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GB" sz="4300" dirty="0"/>
              <a:t>Key Literature Related to the Project</a:t>
            </a:r>
          </a:p>
        </p:txBody>
      </p:sp>
      <p:sp>
        <p:nvSpPr>
          <p:cNvPr id="2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D5D73F-13D9-2BEF-2322-6005484FD77C}"/>
              </a:ext>
            </a:extLst>
          </p:cNvPr>
          <p:cNvGraphicFramePr>
            <a:graphicFrameLocks noGrp="1"/>
          </p:cNvGraphicFramePr>
          <p:nvPr>
            <p:ph idx="1"/>
            <p:extLst>
              <p:ext uri="{D42A27DB-BD31-4B8C-83A1-F6EECF244321}">
                <p14:modId xmlns:p14="http://schemas.microsoft.com/office/powerpoint/2010/main" val="293429179"/>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AFAEB57E-1EF0-402A-B575-65C485FCDD16}"/>
                                            </p:graphicEl>
                                          </p:spTgt>
                                        </p:tgtEl>
                                        <p:attrNameLst>
                                          <p:attrName>style.visibility</p:attrName>
                                        </p:attrNameLst>
                                      </p:cBhvr>
                                      <p:to>
                                        <p:strVal val="visible"/>
                                      </p:to>
                                    </p:set>
                                    <p:anim calcmode="lin" valueType="num">
                                      <p:cBhvr additive="base">
                                        <p:cTn id="7" dur="500" fill="hold"/>
                                        <p:tgtEl>
                                          <p:spTgt spid="5">
                                            <p:graphicEl>
                                              <a:dgm id="{AFAEB57E-1EF0-402A-B575-65C485FCDD1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AFAEB57E-1EF0-402A-B575-65C485FCDD1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596C1958-7E51-4759-BD7D-B1444ED6DEC3}"/>
                                            </p:graphicEl>
                                          </p:spTgt>
                                        </p:tgtEl>
                                        <p:attrNameLst>
                                          <p:attrName>style.visibility</p:attrName>
                                        </p:attrNameLst>
                                      </p:cBhvr>
                                      <p:to>
                                        <p:strVal val="visible"/>
                                      </p:to>
                                    </p:set>
                                    <p:anim calcmode="lin" valueType="num">
                                      <p:cBhvr additive="base">
                                        <p:cTn id="11" dur="500" fill="hold"/>
                                        <p:tgtEl>
                                          <p:spTgt spid="5">
                                            <p:graphicEl>
                                              <a:dgm id="{596C1958-7E51-4759-BD7D-B1444ED6DEC3}"/>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596C1958-7E51-4759-BD7D-B1444ED6DEC3}"/>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07B71264-5554-4A65-A525-8FA85B4A94DE}"/>
                                            </p:graphicEl>
                                          </p:spTgt>
                                        </p:tgtEl>
                                        <p:attrNameLst>
                                          <p:attrName>style.visibility</p:attrName>
                                        </p:attrNameLst>
                                      </p:cBhvr>
                                      <p:to>
                                        <p:strVal val="visible"/>
                                      </p:to>
                                    </p:set>
                                    <p:anim calcmode="lin" valueType="num">
                                      <p:cBhvr additive="base">
                                        <p:cTn id="17" dur="500" fill="hold"/>
                                        <p:tgtEl>
                                          <p:spTgt spid="5">
                                            <p:graphicEl>
                                              <a:dgm id="{07B71264-5554-4A65-A525-8FA85B4A94D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07B71264-5554-4A65-A525-8FA85B4A94DE}"/>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graphicEl>
                                              <a:dgm id="{BFD51D13-BDFA-4B8B-9E69-D3D03ADCFCD0}"/>
                                            </p:graphicEl>
                                          </p:spTgt>
                                        </p:tgtEl>
                                        <p:attrNameLst>
                                          <p:attrName>style.visibility</p:attrName>
                                        </p:attrNameLst>
                                      </p:cBhvr>
                                      <p:to>
                                        <p:strVal val="visible"/>
                                      </p:to>
                                    </p:set>
                                    <p:anim calcmode="lin" valueType="num">
                                      <p:cBhvr additive="base">
                                        <p:cTn id="23" dur="500" fill="hold"/>
                                        <p:tgtEl>
                                          <p:spTgt spid="5">
                                            <p:graphicEl>
                                              <a:dgm id="{BFD51D13-BDFA-4B8B-9E69-D3D03ADCFCD0}"/>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graphicEl>
                                              <a:dgm id="{BFD51D13-BDFA-4B8B-9E69-D3D03ADCFCD0}"/>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graphicEl>
                                              <a:dgm id="{F70284CA-02E5-4123-8EED-2CAD07939CA5}"/>
                                            </p:graphicEl>
                                          </p:spTgt>
                                        </p:tgtEl>
                                        <p:attrNameLst>
                                          <p:attrName>style.visibility</p:attrName>
                                        </p:attrNameLst>
                                      </p:cBhvr>
                                      <p:to>
                                        <p:strVal val="visible"/>
                                      </p:to>
                                    </p:set>
                                    <p:anim calcmode="lin" valueType="num">
                                      <p:cBhvr additive="base">
                                        <p:cTn id="27" dur="500" fill="hold"/>
                                        <p:tgtEl>
                                          <p:spTgt spid="5">
                                            <p:graphicEl>
                                              <a:dgm id="{F70284CA-02E5-4123-8EED-2CAD07939CA5}"/>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F70284CA-02E5-4123-8EED-2CAD07939CA5}"/>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graphicEl>
                                              <a:dgm id="{F175C2B7-96D9-4B44-8AD5-F876CC384C52}"/>
                                            </p:graphicEl>
                                          </p:spTgt>
                                        </p:tgtEl>
                                        <p:attrNameLst>
                                          <p:attrName>style.visibility</p:attrName>
                                        </p:attrNameLst>
                                      </p:cBhvr>
                                      <p:to>
                                        <p:strVal val="visible"/>
                                      </p:to>
                                    </p:set>
                                    <p:anim calcmode="lin" valueType="num">
                                      <p:cBhvr additive="base">
                                        <p:cTn id="33" dur="500" fill="hold"/>
                                        <p:tgtEl>
                                          <p:spTgt spid="5">
                                            <p:graphicEl>
                                              <a:dgm id="{F175C2B7-96D9-4B44-8AD5-F876CC384C52}"/>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graphicEl>
                                              <a:dgm id="{F175C2B7-96D9-4B44-8AD5-F876CC384C52}"/>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graphicEl>
                                              <a:dgm id="{722433FF-92C7-4D5D-8985-9790BAAC8756}"/>
                                            </p:graphicEl>
                                          </p:spTgt>
                                        </p:tgtEl>
                                        <p:attrNameLst>
                                          <p:attrName>style.visibility</p:attrName>
                                        </p:attrNameLst>
                                      </p:cBhvr>
                                      <p:to>
                                        <p:strVal val="visible"/>
                                      </p:to>
                                    </p:set>
                                    <p:anim calcmode="lin" valueType="num">
                                      <p:cBhvr additive="base">
                                        <p:cTn id="39" dur="500" fill="hold"/>
                                        <p:tgtEl>
                                          <p:spTgt spid="5">
                                            <p:graphicEl>
                                              <a:dgm id="{722433FF-92C7-4D5D-8985-9790BAAC8756}"/>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graphicEl>
                                              <a:dgm id="{722433FF-92C7-4D5D-8985-9790BAAC8756}"/>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graphicEl>
                                              <a:dgm id="{69343C2C-8FC2-4526-AA68-3B500236BC00}"/>
                                            </p:graphicEl>
                                          </p:spTgt>
                                        </p:tgtEl>
                                        <p:attrNameLst>
                                          <p:attrName>style.visibility</p:attrName>
                                        </p:attrNameLst>
                                      </p:cBhvr>
                                      <p:to>
                                        <p:strVal val="visible"/>
                                      </p:to>
                                    </p:set>
                                    <p:anim calcmode="lin" valueType="num">
                                      <p:cBhvr additive="base">
                                        <p:cTn id="43" dur="500" fill="hold"/>
                                        <p:tgtEl>
                                          <p:spTgt spid="5">
                                            <p:graphicEl>
                                              <a:dgm id="{69343C2C-8FC2-4526-AA68-3B500236BC00}"/>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69343C2C-8FC2-4526-AA68-3B500236BC00}"/>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60EC421F-4C1E-426B-8352-F781ECE3A125}"/>
                                            </p:graphicEl>
                                          </p:spTgt>
                                        </p:tgtEl>
                                        <p:attrNameLst>
                                          <p:attrName>style.visibility</p:attrName>
                                        </p:attrNameLst>
                                      </p:cBhvr>
                                      <p:to>
                                        <p:strVal val="visible"/>
                                      </p:to>
                                    </p:set>
                                    <p:anim calcmode="lin" valueType="num">
                                      <p:cBhvr additive="base">
                                        <p:cTn id="49" dur="500" fill="hold"/>
                                        <p:tgtEl>
                                          <p:spTgt spid="5">
                                            <p:graphicEl>
                                              <a:dgm id="{60EC421F-4C1E-426B-8352-F781ECE3A125}"/>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60EC421F-4C1E-426B-8352-F781ECE3A125}"/>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5619556F-C474-478F-8DAC-2A4D2161930A}"/>
                                            </p:graphicEl>
                                          </p:spTgt>
                                        </p:tgtEl>
                                        <p:attrNameLst>
                                          <p:attrName>style.visibility</p:attrName>
                                        </p:attrNameLst>
                                      </p:cBhvr>
                                      <p:to>
                                        <p:strVal val="visible"/>
                                      </p:to>
                                    </p:set>
                                    <p:anim calcmode="lin" valueType="num">
                                      <p:cBhvr additive="base">
                                        <p:cTn id="55" dur="500" fill="hold"/>
                                        <p:tgtEl>
                                          <p:spTgt spid="5">
                                            <p:graphicEl>
                                              <a:dgm id="{5619556F-C474-478F-8DAC-2A4D2161930A}"/>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5619556F-C474-478F-8DAC-2A4D2161930A}"/>
                                            </p:graphic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graphicEl>
                                              <a:dgm id="{59B9446F-2790-408F-B8EF-9EF1B5351A87}"/>
                                            </p:graphicEl>
                                          </p:spTgt>
                                        </p:tgtEl>
                                        <p:attrNameLst>
                                          <p:attrName>style.visibility</p:attrName>
                                        </p:attrNameLst>
                                      </p:cBhvr>
                                      <p:to>
                                        <p:strVal val="visible"/>
                                      </p:to>
                                    </p:set>
                                    <p:anim calcmode="lin" valueType="num">
                                      <p:cBhvr additive="base">
                                        <p:cTn id="59" dur="500" fill="hold"/>
                                        <p:tgtEl>
                                          <p:spTgt spid="5">
                                            <p:graphicEl>
                                              <a:dgm id="{59B9446F-2790-408F-B8EF-9EF1B5351A87}"/>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graphicEl>
                                              <a:dgm id="{59B9446F-2790-408F-B8EF-9EF1B5351A87}"/>
                                            </p:graphic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
                                            <p:graphicEl>
                                              <a:dgm id="{D63AEA60-85F5-44EC-BDCC-503BB5E73B85}"/>
                                            </p:graphicEl>
                                          </p:spTgt>
                                        </p:tgtEl>
                                        <p:attrNameLst>
                                          <p:attrName>style.visibility</p:attrName>
                                        </p:attrNameLst>
                                      </p:cBhvr>
                                      <p:to>
                                        <p:strVal val="visible"/>
                                      </p:to>
                                    </p:set>
                                    <p:anim calcmode="lin" valueType="num">
                                      <p:cBhvr additive="base">
                                        <p:cTn id="65" dur="500" fill="hold"/>
                                        <p:tgtEl>
                                          <p:spTgt spid="5">
                                            <p:graphicEl>
                                              <a:dgm id="{D63AEA60-85F5-44EC-BDCC-503BB5E73B85}"/>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graphicEl>
                                              <a:dgm id="{D63AEA60-85F5-44EC-BDCC-503BB5E73B85}"/>
                                            </p:graphic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graphicEl>
                                              <a:dgm id="{A2E53127-CD89-40C5-BF0A-89A4B68FE56D}"/>
                                            </p:graphicEl>
                                          </p:spTgt>
                                        </p:tgtEl>
                                        <p:attrNameLst>
                                          <p:attrName>style.visibility</p:attrName>
                                        </p:attrNameLst>
                                      </p:cBhvr>
                                      <p:to>
                                        <p:strVal val="visible"/>
                                      </p:to>
                                    </p:set>
                                    <p:anim calcmode="lin" valueType="num">
                                      <p:cBhvr additive="base">
                                        <p:cTn id="71" dur="500" fill="hold"/>
                                        <p:tgtEl>
                                          <p:spTgt spid="5">
                                            <p:graphicEl>
                                              <a:dgm id="{A2E53127-CD89-40C5-BF0A-89A4B68FE56D}"/>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A2E53127-CD89-40C5-BF0A-89A4B68FE56D}"/>
                                            </p:graphic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
                                            <p:graphicEl>
                                              <a:dgm id="{909859D9-2B83-459E-85B1-9B2DE57E71F7}"/>
                                            </p:graphicEl>
                                          </p:spTgt>
                                        </p:tgtEl>
                                        <p:attrNameLst>
                                          <p:attrName>style.visibility</p:attrName>
                                        </p:attrNameLst>
                                      </p:cBhvr>
                                      <p:to>
                                        <p:strVal val="visible"/>
                                      </p:to>
                                    </p:set>
                                    <p:anim calcmode="lin" valueType="num">
                                      <p:cBhvr additive="base">
                                        <p:cTn id="75" dur="500" fill="hold"/>
                                        <p:tgtEl>
                                          <p:spTgt spid="5">
                                            <p:graphicEl>
                                              <a:dgm id="{909859D9-2B83-459E-85B1-9B2DE57E71F7}"/>
                                            </p:graphic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graphicEl>
                                              <a:dgm id="{909859D9-2B83-459E-85B1-9B2DE57E71F7}"/>
                                            </p:graphic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
                                            <p:graphicEl>
                                              <a:dgm id="{5BD8683B-84C1-458A-BFE8-E24111C23E04}"/>
                                            </p:graphicEl>
                                          </p:spTgt>
                                        </p:tgtEl>
                                        <p:attrNameLst>
                                          <p:attrName>style.visibility</p:attrName>
                                        </p:attrNameLst>
                                      </p:cBhvr>
                                      <p:to>
                                        <p:strVal val="visible"/>
                                      </p:to>
                                    </p:set>
                                    <p:anim calcmode="lin" valueType="num">
                                      <p:cBhvr additive="base">
                                        <p:cTn id="81" dur="500" fill="hold"/>
                                        <p:tgtEl>
                                          <p:spTgt spid="5">
                                            <p:graphicEl>
                                              <a:dgm id="{5BD8683B-84C1-458A-BFE8-E24111C23E04}"/>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graphicEl>
                                              <a:dgm id="{5BD8683B-84C1-458A-BFE8-E24111C23E0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GB" sz="4300" dirty="0"/>
              <a:t>Methodology/Development Strategy/Research Design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6647776-82AA-9C75-2672-3220BFB4ED69}"/>
              </a:ext>
            </a:extLst>
          </p:cNvPr>
          <p:cNvGraphicFramePr>
            <a:graphicFrameLocks noGrp="1"/>
          </p:cNvGraphicFramePr>
          <p:nvPr>
            <p:ph idx="1"/>
            <p:extLst>
              <p:ext uri="{D42A27DB-BD31-4B8C-83A1-F6EECF244321}">
                <p14:modId xmlns:p14="http://schemas.microsoft.com/office/powerpoint/2010/main" val="375171035"/>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013F1D58-756C-4A48-AF08-E0DB7A293CDF}"/>
                                            </p:graphicEl>
                                          </p:spTgt>
                                        </p:tgtEl>
                                        <p:attrNameLst>
                                          <p:attrName>style.visibility</p:attrName>
                                        </p:attrNameLst>
                                      </p:cBhvr>
                                      <p:to>
                                        <p:strVal val="visible"/>
                                      </p:to>
                                    </p:set>
                                    <p:anim calcmode="lin" valueType="num">
                                      <p:cBhvr additive="base">
                                        <p:cTn id="7" dur="500" fill="hold"/>
                                        <p:tgtEl>
                                          <p:spTgt spid="5">
                                            <p:graphicEl>
                                              <a:dgm id="{013F1D58-756C-4A48-AF08-E0DB7A293CD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013F1D58-756C-4A48-AF08-E0DB7A293CD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6FD5CC8A-6BD7-8841-A3BB-F66153FF38B9}"/>
                                            </p:graphicEl>
                                          </p:spTgt>
                                        </p:tgtEl>
                                        <p:attrNameLst>
                                          <p:attrName>style.visibility</p:attrName>
                                        </p:attrNameLst>
                                      </p:cBhvr>
                                      <p:to>
                                        <p:strVal val="visible"/>
                                      </p:to>
                                    </p:set>
                                    <p:anim calcmode="lin" valueType="num">
                                      <p:cBhvr additive="base">
                                        <p:cTn id="13" dur="500" fill="hold"/>
                                        <p:tgtEl>
                                          <p:spTgt spid="5">
                                            <p:graphicEl>
                                              <a:dgm id="{6FD5CC8A-6BD7-8841-A3BB-F66153FF38B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6FD5CC8A-6BD7-8841-A3BB-F66153FF38B9}"/>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8255127D-24EF-7746-BDCB-5FDC9BA14725}"/>
                                            </p:graphicEl>
                                          </p:spTgt>
                                        </p:tgtEl>
                                        <p:attrNameLst>
                                          <p:attrName>style.visibility</p:attrName>
                                        </p:attrNameLst>
                                      </p:cBhvr>
                                      <p:to>
                                        <p:strVal val="visible"/>
                                      </p:to>
                                    </p:set>
                                    <p:anim calcmode="lin" valueType="num">
                                      <p:cBhvr additive="base">
                                        <p:cTn id="19" dur="500" fill="hold"/>
                                        <p:tgtEl>
                                          <p:spTgt spid="5">
                                            <p:graphicEl>
                                              <a:dgm id="{8255127D-24EF-7746-BDCB-5FDC9BA1472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8255127D-24EF-7746-BDCB-5FDC9BA1472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7F1CED30-4CC5-CF4A-8661-8CE41DA5D065}"/>
                                            </p:graphicEl>
                                          </p:spTgt>
                                        </p:tgtEl>
                                        <p:attrNameLst>
                                          <p:attrName>style.visibility</p:attrName>
                                        </p:attrNameLst>
                                      </p:cBhvr>
                                      <p:to>
                                        <p:strVal val="visible"/>
                                      </p:to>
                                    </p:set>
                                    <p:anim calcmode="lin" valueType="num">
                                      <p:cBhvr additive="base">
                                        <p:cTn id="25" dur="500" fill="hold"/>
                                        <p:tgtEl>
                                          <p:spTgt spid="5">
                                            <p:graphicEl>
                                              <a:dgm id="{7F1CED30-4CC5-CF4A-8661-8CE41DA5D06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7F1CED30-4CC5-CF4A-8661-8CE41DA5D06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E7CB4B3A-9015-2642-BD3F-741B7EC36A5D}"/>
                                            </p:graphicEl>
                                          </p:spTgt>
                                        </p:tgtEl>
                                        <p:attrNameLst>
                                          <p:attrName>style.visibility</p:attrName>
                                        </p:attrNameLst>
                                      </p:cBhvr>
                                      <p:to>
                                        <p:strVal val="visible"/>
                                      </p:to>
                                    </p:set>
                                    <p:anim calcmode="lin" valueType="num">
                                      <p:cBhvr additive="base">
                                        <p:cTn id="31" dur="500" fill="hold"/>
                                        <p:tgtEl>
                                          <p:spTgt spid="5">
                                            <p:graphicEl>
                                              <a:dgm id="{E7CB4B3A-9015-2642-BD3F-741B7EC36A5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E7CB4B3A-9015-2642-BD3F-741B7EC36A5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470002F8-57FE-DC48-80A0-C453684F0746}"/>
                                            </p:graphicEl>
                                          </p:spTgt>
                                        </p:tgtEl>
                                        <p:attrNameLst>
                                          <p:attrName>style.visibility</p:attrName>
                                        </p:attrNameLst>
                                      </p:cBhvr>
                                      <p:to>
                                        <p:strVal val="visible"/>
                                      </p:to>
                                    </p:set>
                                    <p:anim calcmode="lin" valueType="num">
                                      <p:cBhvr additive="base">
                                        <p:cTn id="37" dur="500" fill="hold"/>
                                        <p:tgtEl>
                                          <p:spTgt spid="5">
                                            <p:graphicEl>
                                              <a:dgm id="{470002F8-57FE-DC48-80A0-C453684F0746}"/>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470002F8-57FE-DC48-80A0-C453684F074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GB" sz="4300"/>
              <a:t>Ethical Considerations and Risk Assessment</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1A8533B-3968-F46D-FD7C-0570112841E8}"/>
              </a:ext>
            </a:extLst>
          </p:cNvPr>
          <p:cNvGraphicFramePr>
            <a:graphicFrameLocks noGrp="1"/>
          </p:cNvGraphicFramePr>
          <p:nvPr>
            <p:ph idx="1"/>
            <p:extLst>
              <p:ext uri="{D42A27DB-BD31-4B8C-83A1-F6EECF244321}">
                <p14:modId xmlns:p14="http://schemas.microsoft.com/office/powerpoint/2010/main" val="3524968466"/>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E9B7E28F-F82F-E245-9E15-83BFC449CEFB}"/>
                                            </p:graphicEl>
                                          </p:spTgt>
                                        </p:tgtEl>
                                        <p:attrNameLst>
                                          <p:attrName>style.visibility</p:attrName>
                                        </p:attrNameLst>
                                      </p:cBhvr>
                                      <p:to>
                                        <p:strVal val="visible"/>
                                      </p:to>
                                    </p:set>
                                    <p:anim calcmode="lin" valueType="num">
                                      <p:cBhvr additive="base">
                                        <p:cTn id="7" dur="500" fill="hold"/>
                                        <p:tgtEl>
                                          <p:spTgt spid="5">
                                            <p:graphicEl>
                                              <a:dgm id="{E9B7E28F-F82F-E245-9E15-83BFC449CEF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E9B7E28F-F82F-E245-9E15-83BFC449CEF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DE706ECB-E25E-5044-93F2-35CA1B48633B}"/>
                                            </p:graphicEl>
                                          </p:spTgt>
                                        </p:tgtEl>
                                        <p:attrNameLst>
                                          <p:attrName>style.visibility</p:attrName>
                                        </p:attrNameLst>
                                      </p:cBhvr>
                                      <p:to>
                                        <p:strVal val="visible"/>
                                      </p:to>
                                    </p:set>
                                    <p:anim calcmode="lin" valueType="num">
                                      <p:cBhvr additive="base">
                                        <p:cTn id="13" dur="500" fill="hold"/>
                                        <p:tgtEl>
                                          <p:spTgt spid="5">
                                            <p:graphicEl>
                                              <a:dgm id="{DE706ECB-E25E-5044-93F2-35CA1B48633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DE706ECB-E25E-5044-93F2-35CA1B48633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646AD3F8-E5C4-F74E-A330-1DF66665B0CE}"/>
                                            </p:graphicEl>
                                          </p:spTgt>
                                        </p:tgtEl>
                                        <p:attrNameLst>
                                          <p:attrName>style.visibility</p:attrName>
                                        </p:attrNameLst>
                                      </p:cBhvr>
                                      <p:to>
                                        <p:strVal val="visible"/>
                                      </p:to>
                                    </p:set>
                                    <p:anim calcmode="lin" valueType="num">
                                      <p:cBhvr additive="base">
                                        <p:cTn id="19" dur="500" fill="hold"/>
                                        <p:tgtEl>
                                          <p:spTgt spid="5">
                                            <p:graphicEl>
                                              <a:dgm id="{646AD3F8-E5C4-F74E-A330-1DF66665B0CE}"/>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646AD3F8-E5C4-F74E-A330-1DF66665B0CE}"/>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07828CAC-5233-9B40-A9B6-9E0157C9C8D6}"/>
                                            </p:graphicEl>
                                          </p:spTgt>
                                        </p:tgtEl>
                                        <p:attrNameLst>
                                          <p:attrName>style.visibility</p:attrName>
                                        </p:attrNameLst>
                                      </p:cBhvr>
                                      <p:to>
                                        <p:strVal val="visible"/>
                                      </p:to>
                                    </p:set>
                                    <p:anim calcmode="lin" valueType="num">
                                      <p:cBhvr additive="base">
                                        <p:cTn id="25" dur="500" fill="hold"/>
                                        <p:tgtEl>
                                          <p:spTgt spid="5">
                                            <p:graphicEl>
                                              <a:dgm id="{07828CAC-5233-9B40-A9B6-9E0157C9C8D6}"/>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07828CAC-5233-9B40-A9B6-9E0157C9C8D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GB" sz="4300"/>
              <a:t>Description of Artefact(s) to be Created</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9FA3363-EC4D-665B-909C-E4E7427196BA}"/>
              </a:ext>
            </a:extLst>
          </p:cNvPr>
          <p:cNvGraphicFramePr>
            <a:graphicFrameLocks noGrp="1"/>
          </p:cNvGraphicFramePr>
          <p:nvPr>
            <p:ph idx="1"/>
            <p:extLst>
              <p:ext uri="{D42A27DB-BD31-4B8C-83A1-F6EECF244321}">
                <p14:modId xmlns:p14="http://schemas.microsoft.com/office/powerpoint/2010/main" val="3480622617"/>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0FD16A19-8818-8643-98C1-E9552C9EDE7D}"/>
                                            </p:graphicEl>
                                          </p:spTgt>
                                        </p:tgtEl>
                                        <p:attrNameLst>
                                          <p:attrName>style.visibility</p:attrName>
                                        </p:attrNameLst>
                                      </p:cBhvr>
                                      <p:to>
                                        <p:strVal val="visible"/>
                                      </p:to>
                                    </p:set>
                                    <p:anim calcmode="lin" valueType="num">
                                      <p:cBhvr additive="base">
                                        <p:cTn id="7" dur="500" fill="hold"/>
                                        <p:tgtEl>
                                          <p:spTgt spid="5">
                                            <p:graphicEl>
                                              <a:dgm id="{0FD16A19-8818-8643-98C1-E9552C9EDE7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0FD16A19-8818-8643-98C1-E9552C9EDE7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5E69C9F1-3FF2-4E40-9232-D383FD5CFFB5}"/>
                                            </p:graphicEl>
                                          </p:spTgt>
                                        </p:tgtEl>
                                        <p:attrNameLst>
                                          <p:attrName>style.visibility</p:attrName>
                                        </p:attrNameLst>
                                      </p:cBhvr>
                                      <p:to>
                                        <p:strVal val="visible"/>
                                      </p:to>
                                    </p:set>
                                    <p:anim calcmode="lin" valueType="num">
                                      <p:cBhvr additive="base">
                                        <p:cTn id="13" dur="500" fill="hold"/>
                                        <p:tgtEl>
                                          <p:spTgt spid="5">
                                            <p:graphicEl>
                                              <a:dgm id="{5E69C9F1-3FF2-4E40-9232-D383FD5CFFB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5E69C9F1-3FF2-4E40-9232-D383FD5CFFB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5EE88354-E4D3-6446-9B35-E94575474BDB}"/>
                                            </p:graphicEl>
                                          </p:spTgt>
                                        </p:tgtEl>
                                        <p:attrNameLst>
                                          <p:attrName>style.visibility</p:attrName>
                                        </p:attrNameLst>
                                      </p:cBhvr>
                                      <p:to>
                                        <p:strVal val="visible"/>
                                      </p:to>
                                    </p:set>
                                    <p:anim calcmode="lin" valueType="num">
                                      <p:cBhvr additive="base">
                                        <p:cTn id="19" dur="500" fill="hold"/>
                                        <p:tgtEl>
                                          <p:spTgt spid="5">
                                            <p:graphicEl>
                                              <a:dgm id="{5EE88354-E4D3-6446-9B35-E94575474BD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5EE88354-E4D3-6446-9B35-E94575474BD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53C9EC83-D783-714A-B017-D62501965536}"/>
                                            </p:graphicEl>
                                          </p:spTgt>
                                        </p:tgtEl>
                                        <p:attrNameLst>
                                          <p:attrName>style.visibility</p:attrName>
                                        </p:attrNameLst>
                                      </p:cBhvr>
                                      <p:to>
                                        <p:strVal val="visible"/>
                                      </p:to>
                                    </p:set>
                                    <p:anim calcmode="lin" valueType="num">
                                      <p:cBhvr additive="base">
                                        <p:cTn id="25" dur="500" fill="hold"/>
                                        <p:tgtEl>
                                          <p:spTgt spid="5">
                                            <p:graphicEl>
                                              <a:dgm id="{53C9EC83-D783-714A-B017-D62501965536}"/>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53C9EC83-D783-714A-B017-D62501965536}"/>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94666C9C-68B3-FB42-A0B3-1B17932AA3B7}"/>
                                            </p:graphicEl>
                                          </p:spTgt>
                                        </p:tgtEl>
                                        <p:attrNameLst>
                                          <p:attrName>style.visibility</p:attrName>
                                        </p:attrNameLst>
                                      </p:cBhvr>
                                      <p:to>
                                        <p:strVal val="visible"/>
                                      </p:to>
                                    </p:set>
                                    <p:anim calcmode="lin" valueType="num">
                                      <p:cBhvr additive="base">
                                        <p:cTn id="31" dur="500" fill="hold"/>
                                        <p:tgtEl>
                                          <p:spTgt spid="5">
                                            <p:graphicEl>
                                              <a:dgm id="{94666C9C-68B3-FB42-A0B3-1B17932AA3B7}"/>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94666C9C-68B3-FB42-A0B3-1B17932AA3B7}"/>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596DBEA3-224A-334D-92B8-E42AB79F57B7}"/>
                                            </p:graphicEl>
                                          </p:spTgt>
                                        </p:tgtEl>
                                        <p:attrNameLst>
                                          <p:attrName>style.visibility</p:attrName>
                                        </p:attrNameLst>
                                      </p:cBhvr>
                                      <p:to>
                                        <p:strVal val="visible"/>
                                      </p:to>
                                    </p:set>
                                    <p:anim calcmode="lin" valueType="num">
                                      <p:cBhvr additive="base">
                                        <p:cTn id="37" dur="500" fill="hold"/>
                                        <p:tgtEl>
                                          <p:spTgt spid="5">
                                            <p:graphicEl>
                                              <a:dgm id="{596DBEA3-224A-334D-92B8-E42AB79F57B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596DBEA3-224A-334D-92B8-E42AB79F57B7}"/>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20694C7-3896-1F4C-949D-3D3BF3B49285}"/>
                                            </p:graphicEl>
                                          </p:spTgt>
                                        </p:tgtEl>
                                        <p:attrNameLst>
                                          <p:attrName>style.visibility</p:attrName>
                                        </p:attrNameLst>
                                      </p:cBhvr>
                                      <p:to>
                                        <p:strVal val="visible"/>
                                      </p:to>
                                    </p:set>
                                    <p:anim calcmode="lin" valueType="num">
                                      <p:cBhvr additive="base">
                                        <p:cTn id="43" dur="500" fill="hold"/>
                                        <p:tgtEl>
                                          <p:spTgt spid="5">
                                            <p:graphicEl>
                                              <a:dgm id="{320694C7-3896-1F4C-949D-3D3BF3B49285}"/>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20694C7-3896-1F4C-949D-3D3BF3B49285}"/>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72FBFC36-977D-2E4C-97A9-185A33A8E1F0}"/>
                                            </p:graphicEl>
                                          </p:spTgt>
                                        </p:tgtEl>
                                        <p:attrNameLst>
                                          <p:attrName>style.visibility</p:attrName>
                                        </p:attrNameLst>
                                      </p:cBhvr>
                                      <p:to>
                                        <p:strVal val="visible"/>
                                      </p:to>
                                    </p:set>
                                    <p:anim calcmode="lin" valueType="num">
                                      <p:cBhvr additive="base">
                                        <p:cTn id="49" dur="500" fill="hold"/>
                                        <p:tgtEl>
                                          <p:spTgt spid="5">
                                            <p:graphicEl>
                                              <a:dgm id="{72FBFC36-977D-2E4C-97A9-185A33A8E1F0}"/>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72FBFC36-977D-2E4C-97A9-185A33A8E1F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448</TotalTime>
  <Words>2729</Words>
  <Application>Microsoft Macintosh PowerPoint</Application>
  <PresentationFormat>On-screen Show (4:3)</PresentationFormat>
  <Paragraphs>271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Meiryo</vt:lpstr>
      <vt:lpstr>Aptos</vt:lpstr>
      <vt:lpstr>Arial</vt:lpstr>
      <vt:lpstr>Calibri</vt:lpstr>
      <vt:lpstr>Söhne</vt:lpstr>
      <vt:lpstr>Office Theme</vt:lpstr>
      <vt:lpstr>The Transformative Impact of Large Language Models (LLMs) on Healthcare Data Management</vt:lpstr>
      <vt:lpstr>Introduction</vt:lpstr>
      <vt:lpstr>Significance/Contribution to the Discipline/Research Problem</vt:lpstr>
      <vt:lpstr>Research Question</vt:lpstr>
      <vt:lpstr>Aims and Objectives</vt:lpstr>
      <vt:lpstr>Key Literature Related to the Project</vt:lpstr>
      <vt:lpstr>Methodology/Development Strategy/Research Design</vt:lpstr>
      <vt:lpstr>Ethical Considerations and Risk Assessment</vt:lpstr>
      <vt:lpstr>Description of Artefact(s) to be Created</vt:lpstr>
      <vt:lpstr>Critical Evaluation</vt:lpstr>
      <vt:lpstr>Discussion and Implications</vt:lpstr>
      <vt:lpstr>Timeline of Proposed Activities</vt:lpstr>
      <vt:lpstr>Conclusions and Recommendations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Nasser Jabor R A Al-Naimi</cp:lastModifiedBy>
  <cp:revision>11</cp:revision>
  <dcterms:created xsi:type="dcterms:W3CDTF">2013-01-27T09:14:16Z</dcterms:created>
  <dcterms:modified xsi:type="dcterms:W3CDTF">2024-05-20T16:23:11Z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73f5887-035d-4765-8d10-97aaac8deb4a_Enabled">
    <vt:lpwstr>true</vt:lpwstr>
  </property>
  <property fmtid="{D5CDD505-2E9C-101B-9397-08002B2CF9AE}" pid="3" name="MSIP_Label_573f5887-035d-4765-8d10-97aaac8deb4a_SetDate">
    <vt:lpwstr>2024-05-20T14:29:07Z</vt:lpwstr>
  </property>
  <property fmtid="{D5CDD505-2E9C-101B-9397-08002B2CF9AE}" pid="4" name="MSIP_Label_573f5887-035d-4765-8d10-97aaac8deb4a_Method">
    <vt:lpwstr>Standard</vt:lpwstr>
  </property>
  <property fmtid="{D5CDD505-2E9C-101B-9397-08002B2CF9AE}" pid="5" name="MSIP_Label_573f5887-035d-4765-8d10-97aaac8deb4a_Name">
    <vt:lpwstr>Public</vt:lpwstr>
  </property>
  <property fmtid="{D5CDD505-2E9C-101B-9397-08002B2CF9AE}" pid="6" name="MSIP_Label_573f5887-035d-4765-8d10-97aaac8deb4a_SiteId">
    <vt:lpwstr>f08ae827-76a0-4eda-8325-df208f3835ab</vt:lpwstr>
  </property>
  <property fmtid="{D5CDD505-2E9C-101B-9397-08002B2CF9AE}" pid="7" name="MSIP_Label_573f5887-035d-4765-8d10-97aaac8deb4a_ActionId">
    <vt:lpwstr>c2114dd2-bab1-4afb-beec-e971015c6743</vt:lpwstr>
  </property>
  <property fmtid="{D5CDD505-2E9C-101B-9397-08002B2CF9AE}" pid="8" name="MSIP_Label_573f5887-035d-4765-8d10-97aaac8deb4a_ContentBits">
    <vt:lpwstr>0</vt:lpwstr>
  </property>
</Properties>
</file>