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5CE53-C346-6703-7E8E-19F8DE5C0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9C4068-F589-24E7-CA46-011568490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DEC2C-4666-D124-0F72-7AEBE1F3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654C-2DE2-4A8A-8E72-08F638F5A41F}" type="datetimeFigureOut">
              <a:rPr lang="es-MX" smtClean="0"/>
              <a:t>30/03/2023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E5AC8-3D6C-CCBE-B220-D3B5306F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F91640-3C68-BC60-AD14-BA571275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DF27-8272-44DC-8AAD-5DB859257D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118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85B1B-7FEF-22F8-A975-26FA7748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79261B-A9F4-4776-D849-5E832EBDA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E25703-2E5D-2527-9A72-418BE61C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654C-2DE2-4A8A-8E72-08F638F5A41F}" type="datetimeFigureOut">
              <a:rPr lang="es-MX" smtClean="0"/>
              <a:t>30/03/2023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BA3DB-71DD-24C2-F870-271F293F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79A3A6-6325-0BA4-CFC4-DBF38338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DF27-8272-44DC-8AAD-5DB859257D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443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F15F1E-7C44-DE99-C04B-EDF0103D0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3E7EFE-B376-BCDB-0759-6AA985807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802D1B-8C17-88B0-AADC-B0F9D349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654C-2DE2-4A8A-8E72-08F638F5A41F}" type="datetimeFigureOut">
              <a:rPr lang="es-MX" smtClean="0"/>
              <a:t>30/03/2023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A85B10-52B7-5C92-9007-7721DD72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B930EE-F444-49B0-C5BF-E26D88E7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DF27-8272-44DC-8AAD-5DB859257D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651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E7264-26C8-0643-9E5E-0512C313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90F14-979D-1429-9C7E-93B8D7CA4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BBE5FA-E50C-C426-CA0A-460F0B43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654C-2DE2-4A8A-8E72-08F638F5A41F}" type="datetimeFigureOut">
              <a:rPr lang="es-MX" smtClean="0"/>
              <a:t>30/03/2023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BAADF5-3D65-8424-8D8F-12802DD8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569DC4-796F-5B0B-E5B3-C29A91A8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DF27-8272-44DC-8AAD-5DB859257D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19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37C0E-8DA4-47A3-AF9A-D23FDE07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2F0A20-220F-42A2-8089-C24AA83FC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9C55BE-A0C5-81F6-EE27-C5623303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654C-2DE2-4A8A-8E72-08F638F5A41F}" type="datetimeFigureOut">
              <a:rPr lang="es-MX" smtClean="0"/>
              <a:t>30/03/2023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02989-B5E5-D92B-F61F-A9C61BCA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F84116-4929-15FA-A7ED-F6896E6F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DF27-8272-44DC-8AAD-5DB859257D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882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52B1F-C06A-EEA8-DDA3-C1A44405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917C95-1415-8998-DEB1-9410BDC7F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A55D77-5689-9E7B-5477-64AE6062B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DE0197-297C-1430-8433-38CE16EC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654C-2DE2-4A8A-8E72-08F638F5A41F}" type="datetimeFigureOut">
              <a:rPr lang="es-MX" smtClean="0"/>
              <a:t>30/03/2023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AE7CEF-FAEC-14BB-E9E2-76CEF4C1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859E78-2253-CA0A-B678-E543238C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DF27-8272-44DC-8AAD-5DB859257D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597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88740-7959-D257-F29A-6209FC9C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875857-11DA-31B7-B8B1-CA7523713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E2DA1A-9E1B-30FC-3D1C-1D71517E4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99497B-28FA-09AF-C3AD-FA7C2EBDA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504CF0-1B29-F7AB-3DB3-F6E31F6E3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388C86-68B4-F5B4-DBF2-B04756A5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654C-2DE2-4A8A-8E72-08F638F5A41F}" type="datetimeFigureOut">
              <a:rPr lang="es-MX" smtClean="0"/>
              <a:t>30/03/2023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58CD37-CEAA-C3F9-5DD1-EE01FF1B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76ABA2-DD76-1190-E097-66D0B37D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DF27-8272-44DC-8AAD-5DB859257D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115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273D5-3C32-B6E4-82E3-06B1B73B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AA133D-8EF4-27A8-5D1C-7F040CAB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654C-2DE2-4A8A-8E72-08F638F5A41F}" type="datetimeFigureOut">
              <a:rPr lang="es-MX" smtClean="0"/>
              <a:t>30/03/2023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017FE0-5EE4-5924-68BE-19127C80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A72D99-A908-5686-9795-8DABA3AB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DF27-8272-44DC-8AAD-5DB859257D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636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CDDCE91-6A39-1122-D1C3-0E37BAB8E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654C-2DE2-4A8A-8E72-08F638F5A41F}" type="datetimeFigureOut">
              <a:rPr lang="es-MX" smtClean="0"/>
              <a:t>30/03/2023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66EE13-5091-3366-D681-13584C96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FB3290-7F18-8D8D-23FC-56D31753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DF27-8272-44DC-8AAD-5DB859257D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8199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75450-06CC-E723-0576-73AAA1EC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163B83-C68E-14E4-8AC4-8BC06B7F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5C57C2-DD48-45EA-BA48-A5A655C6F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E4A3FD-45BD-B973-D173-4B0942E9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654C-2DE2-4A8A-8E72-08F638F5A41F}" type="datetimeFigureOut">
              <a:rPr lang="es-MX" smtClean="0"/>
              <a:t>30/03/2023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7CE325-AFDA-C6A8-92DC-7CCF9B0B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00745D-BC8B-2BA6-F8AD-93BCF4FB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DF27-8272-44DC-8AAD-5DB859257D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80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8DB67-C51B-2D7C-C50E-8B3804FE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748B9A-DC33-3370-047B-8C2BBE592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AE7B9B-7CAD-3E18-E774-B7B668865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43D4A2-8C10-BDEC-2AC8-4DBEE98D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654C-2DE2-4A8A-8E72-08F638F5A41F}" type="datetimeFigureOut">
              <a:rPr lang="es-MX" smtClean="0"/>
              <a:t>30/03/2023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B32AB0-9849-29B4-F969-FAD84322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A779E2-78CF-6ACD-64F8-0969BFA6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DF27-8272-44DC-8AAD-5DB859257D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713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3DFF99-EB41-A0A5-9475-FC19C972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80DAE0-5D86-1456-1E62-C789B3DAC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05D5CA-4EE9-246D-C208-0AAA823B8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6654C-2DE2-4A8A-8E72-08F638F5A41F}" type="datetimeFigureOut">
              <a:rPr lang="es-MX" smtClean="0"/>
              <a:t>30/03/2023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16D9A6-705A-91F8-24B9-2D64CFA61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7EB373-9CEA-E025-135D-FB5DB7506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DF27-8272-44DC-8AAD-5DB859257D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546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5D79D-DF55-1C98-8F9A-BC393FFE0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BC8AF5-AC2D-6C20-EA67-6FCF7C642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E21F2A-B488-742D-9334-AFD606492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0" y="94472"/>
            <a:ext cx="11820849" cy="664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26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FC0E0-2A15-B9B0-D6B1-57D148DE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5625D3-930D-BF32-4178-E6022B563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A613A3-E498-6436-5C19-EF4CB7430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64294"/>
            <a:ext cx="118872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57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A1FA4-623A-FE77-342D-BB04CFE5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59839B-FE95-9F9A-3A49-C5355CD36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F4A44E-9FF7-BA37-FB67-3363F5447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6440"/>
            <a:ext cx="11834285" cy="665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2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657D-BA5E-F730-030A-7F1D4E7E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CF798-C447-EC65-D7B9-8FEEF41D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814150-10D1-6C2D-7BB0-E5764DB26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75008"/>
            <a:ext cx="11877675" cy="66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0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EAA2C-9EB9-3420-2F25-4D598D24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C3A2B6-93CE-CDE3-9CFC-AE686DCB6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508B2A-4280-1CEF-5F28-225E9DDE6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" y="58936"/>
            <a:ext cx="11868151" cy="667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6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BB0C2-5DFB-D907-636D-A50DE3A7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C4439-6A82-F175-CB3B-6D1BB8DDB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47D1EF5-B9FD-06B5-6AD6-06F7BAFF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75008"/>
            <a:ext cx="11838518" cy="665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6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360EA-F0B8-B071-BE4A-DC4DD0E0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527148-754D-3E35-DD90-90461E1FD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D37B87-AEA0-C2B3-CB64-A3282097D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58936"/>
            <a:ext cx="11896726" cy="66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0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BD0BC-826D-9DDD-B02E-81EC6D94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32686-DC99-9C89-C97D-6AEF3892E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DF39C28-EF5C-B0AF-B2D6-1880287FE8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31" t="9931" r="16719" b="8889"/>
          <a:stretch/>
        </p:blipFill>
        <p:spPr>
          <a:xfrm>
            <a:off x="1152525" y="145520"/>
            <a:ext cx="9886950" cy="656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78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Carlos</dc:creator>
  <cp:lastModifiedBy>Eduardo Carlos</cp:lastModifiedBy>
  <cp:revision>1</cp:revision>
  <dcterms:created xsi:type="dcterms:W3CDTF">2023-03-30T17:58:30Z</dcterms:created>
  <dcterms:modified xsi:type="dcterms:W3CDTF">2023-03-30T18:13:59Z</dcterms:modified>
</cp:coreProperties>
</file>