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57" r:id="rId4"/>
    <p:sldId id="258" r:id="rId5"/>
    <p:sldId id="256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F8DC-94B6-416E-8FBE-3EC49AD4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931736" cy="823568"/>
          </a:xfrm>
        </p:spPr>
        <p:txBody>
          <a:bodyPr/>
          <a:lstStyle/>
          <a:p>
            <a:r>
              <a:rPr lang="en-PH" dirty="0"/>
              <a:t>Did you know…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1882A-1B7B-448D-A667-9A97A1305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58" y="1433168"/>
            <a:ext cx="4232194" cy="30156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FB01CF-D11E-44BF-95D9-950515C28014}"/>
              </a:ext>
            </a:extLst>
          </p:cNvPr>
          <p:cNvSpPr txBox="1">
            <a:spLocks/>
          </p:cNvSpPr>
          <p:nvPr/>
        </p:nvSpPr>
        <p:spPr>
          <a:xfrm>
            <a:off x="6361442" y="1433168"/>
            <a:ext cx="1954655" cy="1248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dirty="0"/>
              <a:t>Why?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D5D467-94DA-46A7-96BE-A1B90C78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351" y="1853513"/>
            <a:ext cx="4200743" cy="3146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F88986-81FC-4B18-AAAE-F10AFB8EB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442" y="2172760"/>
            <a:ext cx="3002437" cy="227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5E9E-957C-480E-A3DA-77B1C5F8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24217-7E96-43ED-86AA-0FE7634C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75739"/>
            <a:ext cx="5764754" cy="431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D70422-12DF-43B6-8FCC-2037653E5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125518"/>
            <a:ext cx="4122882" cy="412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9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863206-8323-40AF-A168-1B4BC177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634780"/>
            <a:ext cx="3043868" cy="2506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9815D5-6D65-4265-8EF7-80234C35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503"/>
          </a:xfrm>
        </p:spPr>
        <p:txBody>
          <a:bodyPr/>
          <a:lstStyle/>
          <a:p>
            <a:r>
              <a:rPr lang="en-PH" dirty="0"/>
              <a:t>Imagine if stallholders can...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0363D-B1E5-4D48-8EFB-C738D7EDB2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94"/>
          <a:stretch/>
        </p:blipFill>
        <p:spPr>
          <a:xfrm>
            <a:off x="3285109" y="1581977"/>
            <a:ext cx="2695914" cy="18470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948131-02A6-4D9D-8F0B-FFF4A10ACC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320" b="-1"/>
          <a:stretch/>
        </p:blipFill>
        <p:spPr>
          <a:xfrm>
            <a:off x="4851923" y="2063579"/>
            <a:ext cx="3962400" cy="225243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24B6D93-8426-460E-A640-CC5DDD458BDD}"/>
              </a:ext>
            </a:extLst>
          </p:cNvPr>
          <p:cNvSpPr txBox="1">
            <a:spLocks/>
          </p:cNvSpPr>
          <p:nvPr/>
        </p:nvSpPr>
        <p:spPr>
          <a:xfrm>
            <a:off x="553589" y="4418988"/>
            <a:ext cx="8596668" cy="675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dirty="0"/>
              <a:t>Using only….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DF2D30-C0D1-4711-ABA7-0C50B3283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823" y="3606800"/>
            <a:ext cx="3962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1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5200-2CC6-47C1-A8A9-26A17862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Imagine If...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FD49E-5703-4274-9BEC-23995BAD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37" y="1475740"/>
            <a:ext cx="4569742" cy="2570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33FBDE-ABC8-4B0F-B009-30DE55391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947" y="624840"/>
            <a:ext cx="2848187" cy="2136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38B09-C087-468D-B31F-7B830708C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874" y="1930400"/>
            <a:ext cx="2288146" cy="40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6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C6DB-E4EE-4C27-BC94-75D82D80E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Suki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16FF3-824D-44C8-A2AD-1406D52E3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Decrease produce wastage by increasing sales.</a:t>
            </a:r>
          </a:p>
        </p:txBody>
      </p:sp>
    </p:spTree>
    <p:extLst>
      <p:ext uri="{BB962C8B-B14F-4D97-AF65-F5344CB8AC3E}">
        <p14:creationId xmlns:p14="http://schemas.microsoft.com/office/powerpoint/2010/main" val="66697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4058AF4-4477-444C-9908-53043B5A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66" y="350108"/>
            <a:ext cx="3289185" cy="873211"/>
          </a:xfrm>
        </p:spPr>
        <p:txBody>
          <a:bodyPr/>
          <a:lstStyle/>
          <a:p>
            <a:r>
              <a:rPr lang="en-PH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Produce Waste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EF00D18-4128-4FA9-A6FB-58C0790BC6AF}"/>
              </a:ext>
            </a:extLst>
          </p:cNvPr>
          <p:cNvSpPr txBox="1">
            <a:spLocks/>
          </p:cNvSpPr>
          <p:nvPr/>
        </p:nvSpPr>
        <p:spPr>
          <a:xfrm>
            <a:off x="5760080" y="350107"/>
            <a:ext cx="3289185" cy="873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dirty="0"/>
              <a:t>Profit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8E1D0-06C7-4E49-B7AA-4064FE32F126}"/>
              </a:ext>
            </a:extLst>
          </p:cNvPr>
          <p:cNvSpPr/>
          <p:nvPr/>
        </p:nvSpPr>
        <p:spPr>
          <a:xfrm>
            <a:off x="1691731" y="1223318"/>
            <a:ext cx="506627" cy="51898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359519-7050-4CD4-BF43-73C9255013FC}"/>
              </a:ext>
            </a:extLst>
          </p:cNvPr>
          <p:cNvSpPr/>
          <p:nvPr/>
        </p:nvSpPr>
        <p:spPr>
          <a:xfrm>
            <a:off x="6243137" y="5539946"/>
            <a:ext cx="506627" cy="87321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493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4058AF4-4477-444C-9908-53043B5A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66" y="350108"/>
            <a:ext cx="3289185" cy="873211"/>
          </a:xfrm>
        </p:spPr>
        <p:txBody>
          <a:bodyPr/>
          <a:lstStyle/>
          <a:p>
            <a:r>
              <a:rPr lang="en-PH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Produce Waste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EF00D18-4128-4FA9-A6FB-58C0790BC6AF}"/>
              </a:ext>
            </a:extLst>
          </p:cNvPr>
          <p:cNvSpPr txBox="1">
            <a:spLocks/>
          </p:cNvSpPr>
          <p:nvPr/>
        </p:nvSpPr>
        <p:spPr>
          <a:xfrm>
            <a:off x="5760080" y="350107"/>
            <a:ext cx="3289185" cy="873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dirty="0"/>
              <a:t>Profit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8E1D0-06C7-4E49-B7AA-4064FE32F126}"/>
              </a:ext>
            </a:extLst>
          </p:cNvPr>
          <p:cNvSpPr/>
          <p:nvPr/>
        </p:nvSpPr>
        <p:spPr>
          <a:xfrm>
            <a:off x="1691731" y="3429000"/>
            <a:ext cx="506627" cy="29841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359519-7050-4CD4-BF43-73C9255013FC}"/>
              </a:ext>
            </a:extLst>
          </p:cNvPr>
          <p:cNvSpPr/>
          <p:nvPr/>
        </p:nvSpPr>
        <p:spPr>
          <a:xfrm>
            <a:off x="6243137" y="3429000"/>
            <a:ext cx="506627" cy="298415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870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4058AF4-4477-444C-9908-53043B5A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66" y="350108"/>
            <a:ext cx="3289185" cy="873211"/>
          </a:xfrm>
        </p:spPr>
        <p:txBody>
          <a:bodyPr/>
          <a:lstStyle/>
          <a:p>
            <a:r>
              <a:rPr lang="en-PH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Produce Waste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EF00D18-4128-4FA9-A6FB-58C0790BC6AF}"/>
              </a:ext>
            </a:extLst>
          </p:cNvPr>
          <p:cNvSpPr txBox="1">
            <a:spLocks/>
          </p:cNvSpPr>
          <p:nvPr/>
        </p:nvSpPr>
        <p:spPr>
          <a:xfrm>
            <a:off x="5760080" y="350107"/>
            <a:ext cx="3289185" cy="873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dirty="0"/>
              <a:t>Profit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8E1D0-06C7-4E49-B7AA-4064FE32F126}"/>
              </a:ext>
            </a:extLst>
          </p:cNvPr>
          <p:cNvSpPr/>
          <p:nvPr/>
        </p:nvSpPr>
        <p:spPr>
          <a:xfrm>
            <a:off x="1691731" y="5539945"/>
            <a:ext cx="506627" cy="8732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359519-7050-4CD4-BF43-73C9255013FC}"/>
              </a:ext>
            </a:extLst>
          </p:cNvPr>
          <p:cNvSpPr/>
          <p:nvPr/>
        </p:nvSpPr>
        <p:spPr>
          <a:xfrm>
            <a:off x="6243137" y="1223318"/>
            <a:ext cx="506627" cy="518983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300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C2EB-E918-467D-87E5-66548A92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45B8-0585-4C99-B4FC-EA2D2756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612557"/>
            <a:ext cx="8596668" cy="2612362"/>
          </a:xfrm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06277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38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Did you know…</vt:lpstr>
      <vt:lpstr>PowerPoint Presentation</vt:lpstr>
      <vt:lpstr>Imagine if stallholders can...</vt:lpstr>
      <vt:lpstr>Imagine If...</vt:lpstr>
      <vt:lpstr>Suki</vt:lpstr>
      <vt:lpstr>Produce Waste</vt:lpstr>
      <vt:lpstr>Produce Waste</vt:lpstr>
      <vt:lpstr>Produce Waste</vt:lpstr>
      <vt:lpstr>How to end?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Suki</dc:title>
  <dc:creator>Anoneutral</dc:creator>
  <cp:lastModifiedBy>Anoneutral</cp:lastModifiedBy>
  <cp:revision>46</cp:revision>
  <dcterms:created xsi:type="dcterms:W3CDTF">2018-11-25T13:25:04Z</dcterms:created>
  <dcterms:modified xsi:type="dcterms:W3CDTF">2018-11-25T15:44:42Z</dcterms:modified>
</cp:coreProperties>
</file>