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26" r:id="rId1"/>
  </p:sldMasterIdLst>
  <p:handoutMasterIdLst>
    <p:handoutMasterId r:id="rId9"/>
  </p:handoutMasterIdLst>
  <p:sldIdLst>
    <p:sldId id="256" r:id="rId2"/>
    <p:sldId id="257" r:id="rId3"/>
    <p:sldId id="258" r:id="rId4"/>
    <p:sldId id="265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4A6E1A9-6145-4259-8E2F-D692395112B5}">
          <p14:sldIdLst>
            <p14:sldId id="256"/>
          </p14:sldIdLst>
        </p14:section>
        <p14:section name="Untitled Section" id="{B48E765C-0D52-418A-95EB-DC115F97FC99}">
          <p14:sldIdLst>
            <p14:sldId id="257"/>
          </p14:sldIdLst>
        </p14:section>
        <p14:section name="Adventure" id="{04CD97A8-48B4-4789-9B62-2ED9B16F33D6}">
          <p14:sldIdLst>
            <p14:sldId id="258"/>
            <p14:sldId id="265"/>
            <p14:sldId id="264"/>
          </p14:sldIdLst>
        </p14:section>
        <p14:section name="Lodging" id="{9A1854D8-FDAA-4FA6-98DC-0CD2D92A1339}">
          <p14:sldIdLst>
            <p14:sldId id="262"/>
          </p14:sldIdLst>
        </p14:section>
        <p14:section name="Other Activities" id="{102E2696-27AF-4727-A4E4-AAD2EBE6B29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3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86C0-8B23-4CEB-9008-C86FF45ABCB9}" type="datetimeFigureOut">
              <a:rPr lang="en-US" smtClean="0"/>
              <a:t>5/6/2022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88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6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7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1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7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5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5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4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Adventure Travel</a:t>
            </a:r>
          </a:p>
        </p:txBody>
      </p:sp>
    </p:spTree>
    <p:extLst>
      <p:ext uri="{BB962C8B-B14F-4D97-AF65-F5344CB8AC3E}">
        <p14:creationId xmlns:p14="http://schemas.microsoft.com/office/powerpoint/2010/main" val="41928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Travel With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Adventurous Trips</a:t>
            </a:r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Comfortable Lodging</a:t>
            </a:r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Affordable Prices</a:t>
            </a:r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Family Friendly</a:t>
            </a:r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Incredible Fun!</a:t>
            </a:r>
          </a:p>
        </p:txBody>
      </p:sp>
    </p:spTree>
    <p:extLst>
      <p:ext uri="{BB962C8B-B14F-4D97-AF65-F5344CB8AC3E}">
        <p14:creationId xmlns:p14="http://schemas.microsoft.com/office/powerpoint/2010/main" val="1185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Backpacking 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2073498"/>
            <a:ext cx="4937760" cy="3795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Trails range from easy scenic hikes to canyoneering in the backcountry.  We provide opportunities for all to experience the beauty and solitude of a backpacking adventure.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46" y="2421467"/>
            <a:ext cx="3508296" cy="2068996"/>
          </a:xfrm>
        </p:spPr>
      </p:pic>
    </p:spTree>
    <p:extLst>
      <p:ext uri="{BB962C8B-B14F-4D97-AF65-F5344CB8AC3E}">
        <p14:creationId xmlns:p14="http://schemas.microsoft.com/office/powerpoint/2010/main" val="158822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Rafting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17919" y="2266949"/>
            <a:ext cx="5179883" cy="3602145"/>
          </a:xfrm>
        </p:spPr>
        <p:txBody>
          <a:bodyPr>
            <a:noAutofit/>
          </a:bodyPr>
          <a:lstStyle/>
          <a:p>
            <a:r>
              <a:rPr lang="en-US" sz="2800" dirty="0"/>
              <a:t>Prefer the “Wet &amp; Wild”?  We offer thrilling white water raft trips.</a:t>
            </a:r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Choice of ½ day or full day trips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Lunch provided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Transportation to/from lodging</a:t>
            </a:r>
          </a:p>
          <a:p>
            <a:endParaRPr lang="en-US" sz="2800" dirty="0"/>
          </a:p>
        </p:txBody>
      </p:sp>
      <p:pic>
        <p:nvPicPr>
          <p:cNvPr id="3" name="Picture 2" descr="Screen Clipping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1" y="2266949"/>
            <a:ext cx="2945280" cy="16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2456" y="512386"/>
            <a:ext cx="7431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RockCrawling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adventures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917" y="4965939"/>
            <a:ext cx="4811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are incredible fun!!!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24" y="1525277"/>
            <a:ext cx="5053924" cy="260482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" y="204071"/>
            <a:ext cx="4114800" cy="264241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81" y="3254029"/>
            <a:ext cx="4657763" cy="25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1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</a:t>
            </a:r>
            <a:r>
              <a:rPr lang="en-US" dirty="0" err="1"/>
              <a:t>Loging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 Campgrounds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 Hostel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 Bed and Breakfast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 Motels/Hotels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Adventures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Mountain Biking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Horseback Riding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Canyoneering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Wildlife Photography</a:t>
            </a:r>
          </a:p>
        </p:txBody>
      </p:sp>
    </p:spTree>
    <p:extLst>
      <p:ext uri="{BB962C8B-B14F-4D97-AF65-F5344CB8AC3E}">
        <p14:creationId xmlns:p14="http://schemas.microsoft.com/office/powerpoint/2010/main" val="225808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Tw Cen MT</vt:lpstr>
      <vt:lpstr>Tw Cen MT Condensed</vt:lpstr>
      <vt:lpstr>Wingdings</vt:lpstr>
      <vt:lpstr>Wingdings 3</vt:lpstr>
      <vt:lpstr>Integral</vt:lpstr>
      <vt:lpstr>Adventure Travel</vt:lpstr>
      <vt:lpstr>Why Travel With Us?</vt:lpstr>
      <vt:lpstr>Backpacking Trips</vt:lpstr>
      <vt:lpstr>River Rafting</vt:lpstr>
      <vt:lpstr>PowerPoint Presentation</vt:lpstr>
      <vt:lpstr>Nearby Loging </vt:lpstr>
      <vt:lpstr>Other Adventures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MOSTrainer</dc:title>
  <dc:creator/>
  <cp:lastModifiedBy/>
  <cp:revision>1</cp:revision>
  <dcterms:created xsi:type="dcterms:W3CDTF">2022-04-18T04:45:20Z</dcterms:created>
  <dcterms:modified xsi:type="dcterms:W3CDTF">2022-05-06T03:12:21Z</dcterms:modified>
</cp:coreProperties>
</file>