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3" r:id="rId1"/>
  </p:sldMasterIdLst>
  <p:notesMasterIdLst>
    <p:notesMasterId r:id="rId8"/>
  </p:notesMasterIdLst>
  <p:handoutMasterIdLst>
    <p:handoutMasterId r:id="rId9"/>
  </p:handoutMasterIdLst>
  <p:sldIdLst>
    <p:sldId id="256" r:id="rId2"/>
    <p:sldId id="265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799" autoAdjust="0"/>
  </p:normalViewPr>
  <p:slideViewPr>
    <p:cSldViewPr snapToGrid="0">
      <p:cViewPr varScale="1">
        <p:scale>
          <a:sx n="24" d="100"/>
          <a:sy n="24" d="100"/>
        </p:scale>
        <p:origin x="53" y="1195"/>
      </p:cViewPr>
      <p:guideLst/>
    </p:cSldViewPr>
  </p:slideViewPr>
  <p:outlineViewPr>
    <p:cViewPr>
      <p:scale>
        <a:sx n="33" d="100"/>
        <a:sy n="33" d="100"/>
      </p:scale>
      <p:origin x="0" y="-10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7F128-EB3F-4775-AB5D-AB5E16123D3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0C8AF-222C-4C3B-9479-19B5B50A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00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07CF3-1624-4FCD-9346-4473E6E2F366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F9FB0-50FD-470F-9EF5-B3F8EABBE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97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Attribute:  Image obtained from https://pixabay.com/en/bee-honey-bee-apis-insect-garden-1575219/.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9FB0-50FD-470F-9EF5-B3F8EABBE9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Attribute:  Image obtained from https://commons.wikimedia.org/wiki/File:European_honey_bee_extracts_nectar.jpg.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9FB0-50FD-470F-9EF5-B3F8EABBE9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58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86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</a:t>
            </a:r>
            <a:r>
              <a:rPr lang="en-US" baseline="0" dirty="0" smtClean="0"/>
              <a:t> out the green dot on the queen… </a:t>
            </a:r>
            <a:br>
              <a:rPr lang="en-US" baseline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Talk about how the</a:t>
            </a:r>
            <a:r>
              <a:rPr lang="en-US" baseline="0" dirty="0" smtClean="0"/>
              <a:t> workers have different roles (scout, guard, coroner, nursery, forager,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3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43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09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6A808F9-73CB-4C6E-850F-E7AAA53D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5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6A808F9-73CB-4C6E-850F-E7AAA53D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26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6A808F9-73CB-4C6E-850F-E7AAA53D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08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6A808F9-73CB-4C6E-850F-E7AAA53D0F9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29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6A808F9-73CB-4C6E-850F-E7AAA53D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55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08F9-73CB-4C6E-850F-E7AAA53D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509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08F9-73CB-4C6E-850F-E7AAA53D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773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08F9-73CB-4C6E-850F-E7AAA53D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41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6A808F9-73CB-4C6E-850F-E7AAA53D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2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08F9-73CB-4C6E-850F-E7AAA53D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6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6A808F9-73CB-4C6E-850F-E7AAA53D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935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08F9-73CB-4C6E-850F-E7AAA53D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2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08F9-73CB-4C6E-850F-E7AAA53D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9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08F9-73CB-4C6E-850F-E7AAA53D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2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08F9-73CB-4C6E-850F-E7AAA53D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4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08F9-73CB-4C6E-850F-E7AAA53D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6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08F9-73CB-4C6E-850F-E7AAA53D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2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808F9-73CB-4C6E-850F-E7AAA53D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40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867" y="2641600"/>
            <a:ext cx="4712677" cy="1266094"/>
          </a:xfrm>
        </p:spPr>
        <p:txBody>
          <a:bodyPr/>
          <a:lstStyle/>
          <a:p>
            <a:r>
              <a:rPr lang="en-US" dirty="0" smtClean="0"/>
              <a:t>Beekeeping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4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The Honeybee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707" y="2336800"/>
            <a:ext cx="4552561" cy="3598863"/>
          </a:xfrm>
          <a:prstGeom prst="round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2776538"/>
            <a:ext cx="3854450" cy="258445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Ancient people kept bees and harvested honey.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The bee is a member </a:t>
            </a:r>
            <a:r>
              <a:rPr lang="en-US" sz="2000" dirty="0"/>
              <a:t>of the insect order </a:t>
            </a:r>
            <a:r>
              <a:rPr lang="en-US" sz="2000" i="1" dirty="0" smtClean="0">
                <a:solidFill>
                  <a:srgbClr val="7030A0"/>
                </a:solidFill>
              </a:rPr>
              <a:t>Hymenoptera.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Social insects that that create nests called “hives”.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Honeybees pollinate ¼ of all fruit eaten by humans.</a:t>
            </a: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850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Why Do People Keep Bees?</a:t>
            </a:r>
            <a:endParaRPr lang="en-US" altLang="en-US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dirty="0"/>
              <a:t>Honey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dirty="0"/>
              <a:t>Stores forever and never spoils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dirty="0"/>
              <a:t>Sweeter than sugar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dirty="0"/>
              <a:t>Raw honey can reduce allergy symptoms. </a:t>
            </a:r>
            <a:br>
              <a:rPr lang="en-US" altLang="en-US" dirty="0"/>
            </a:br>
            <a:endParaRPr lang="en-US" altLang="en-US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dirty="0"/>
              <a:t>Wax is used for a variety of products such as candles, cosmetics, protectants, lubricants, and many others.</a:t>
            </a:r>
            <a:br>
              <a:rPr lang="en-US" altLang="en-US" dirty="0"/>
            </a:br>
            <a:endParaRPr lang="en-US" altLang="en-US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dirty="0"/>
              <a:t>Pollination - gardens, orchards, flowers, and other crops.</a:t>
            </a:r>
            <a:br>
              <a:rPr lang="en-US" altLang="en-US" dirty="0"/>
            </a:br>
            <a:endParaRPr lang="en-US" altLang="en-US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dirty="0"/>
              <a:t>“Sting Therapy” in a treatment for arthritis &amp; other joint ailments.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dirty="0"/>
              <a:t>To Help the World Preserve the Honey Bee!</a:t>
            </a: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702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Honey Bee Genders</a:t>
            </a:r>
            <a:endParaRPr lang="en-US" altLang="en-US" b="1" dirty="0"/>
          </a:p>
        </p:txBody>
      </p:sp>
      <p:pic>
        <p:nvPicPr>
          <p:cNvPr id="34818" name="Picture 2" descr="D:\Users\cbarnes\Google Drive\Beekeeping\bee typ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18" y="1723535"/>
            <a:ext cx="7022872" cy="475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31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Gender Facts</a:t>
            </a:r>
            <a:endParaRPr lang="en-US" altLang="en-US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/>
              <a:t>A Queen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/>
              <a:t>Can live 3-5 years and can lay as many as 1,500 eggs / day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/>
              <a:t>Flies only a couple of times in her life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/>
              <a:t>Worker bees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/>
              <a:t>Typically live 90 days in spring/summer; up to 120 days in winter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/>
              <a:t>Will travel 3 to 6 miles to find pollen &amp; nectar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/>
              <a:t>Drone bees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/>
              <a:t>Only purpose is to mate with the queen.  They die after mating.  If they don’t mate, they get kicked out of the colony in the Fall.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dirty="0" smtClean="0"/>
              <a:t>Do not have a stinger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en-US" dirty="0" smtClean="0"/>
              <a:t>Did you know honey bees are NOT native to the US?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75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What </a:t>
            </a:r>
            <a:r>
              <a:rPr lang="en-US" altLang="en-US" b="1" dirty="0" smtClean="0"/>
              <a:t>Do You </a:t>
            </a:r>
            <a:r>
              <a:rPr lang="en-US" altLang="en-US" b="1" dirty="0"/>
              <a:t>N</a:t>
            </a:r>
            <a:r>
              <a:rPr lang="en-US" altLang="en-US" b="1" dirty="0" smtClean="0"/>
              <a:t>eed To </a:t>
            </a:r>
            <a:r>
              <a:rPr lang="en-US" altLang="en-US" b="1" dirty="0"/>
              <a:t>S</a:t>
            </a:r>
            <a:r>
              <a:rPr lang="en-US" altLang="en-US" b="1" dirty="0" smtClean="0"/>
              <a:t>tart?</a:t>
            </a:r>
            <a:endParaRPr lang="en-US" altLang="en-US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dirty="0"/>
              <a:t>Honey Bees</a:t>
            </a:r>
            <a:br>
              <a:rPr lang="en-US" altLang="en-US" dirty="0"/>
            </a:br>
            <a:endParaRPr lang="en-US" altLang="en-US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dirty="0"/>
              <a:t>Protective clothing</a:t>
            </a:r>
            <a:br>
              <a:rPr lang="en-US" altLang="en-US" dirty="0"/>
            </a:br>
            <a:endParaRPr lang="en-US" altLang="en-US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dirty="0"/>
              <a:t>Various “tools” (smoker, hive tool, honey extractor)</a:t>
            </a:r>
            <a:br>
              <a:rPr lang="en-US" altLang="en-US" dirty="0"/>
            </a:br>
            <a:endParaRPr lang="en-US" altLang="en-US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dirty="0"/>
              <a:t>Some place for the bees to live (“a hive box”)</a:t>
            </a:r>
            <a:br>
              <a:rPr lang="en-US" altLang="en-US" dirty="0"/>
            </a:br>
            <a:endParaRPr lang="en-US" altLang="en-US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dirty="0"/>
              <a:t>A location to put your hive</a:t>
            </a:r>
            <a:br>
              <a:rPr lang="en-US" altLang="en-US" dirty="0"/>
            </a:br>
            <a:endParaRPr lang="en-US" altLang="en-US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dirty="0"/>
              <a:t>Your time &amp; labor</a:t>
            </a:r>
          </a:p>
        </p:txBody>
      </p:sp>
    </p:spTree>
    <p:extLst>
      <p:ext uri="{BB962C8B-B14F-4D97-AF65-F5344CB8AC3E}">
        <p14:creationId xmlns:p14="http://schemas.microsoft.com/office/powerpoint/2010/main" val="205652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207</Words>
  <Application>Microsoft Office PowerPoint</Application>
  <PresentationFormat>Widescreen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</vt:lpstr>
      <vt:lpstr>Berlin</vt:lpstr>
      <vt:lpstr>Beekeeping </vt:lpstr>
      <vt:lpstr>The Honeybee</vt:lpstr>
      <vt:lpstr>Why Do People Keep Bees?</vt:lpstr>
      <vt:lpstr>Honey Bee Genders</vt:lpstr>
      <vt:lpstr>Gender Facts</vt:lpstr>
      <vt:lpstr>What Do You Need To Start?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2022-04-19T10:05:31Z</dcterms:created>
  <dcterms:modified xsi:type="dcterms:W3CDTF">2022-04-19T10:05:50Z</dcterms:modified>
</cp:coreProperties>
</file>