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9" r:id="rId1"/>
  </p:sldMasterIdLst>
  <p:sldIdLst>
    <p:sldId id="256" r:id="rId2"/>
    <p:sldId id="262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C1F97-AF86-4D0F-820A-7D38240204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1D419-0E1E-4274-8CA6-6E9A1FB0EDEA}">
      <dgm:prSet/>
      <dgm:spPr/>
      <dgm:t>
        <a:bodyPr/>
        <a:lstStyle/>
        <a:p>
          <a:pPr rtl="0"/>
          <a:r>
            <a:rPr lang="en-US" dirty="0"/>
            <a:t>Offer a Microsoft Office Course</a:t>
          </a:r>
        </a:p>
      </dgm:t>
    </dgm:pt>
    <dgm:pt modelId="{5384BFD5-D5E2-467C-BF03-F964ACB81ED6}" type="parTrans" cxnId="{B4C85B5A-FF36-4892-AA90-F79E0E93E918}">
      <dgm:prSet/>
      <dgm:spPr/>
      <dgm:t>
        <a:bodyPr/>
        <a:lstStyle/>
        <a:p>
          <a:endParaRPr lang="en-US"/>
        </a:p>
      </dgm:t>
    </dgm:pt>
    <dgm:pt modelId="{B85903B0-E16D-4A4B-8929-54C404B99E50}" type="sibTrans" cxnId="{B4C85B5A-FF36-4892-AA90-F79E0E93E918}">
      <dgm:prSet/>
      <dgm:spPr/>
      <dgm:t>
        <a:bodyPr/>
        <a:lstStyle/>
        <a:p>
          <a:endParaRPr lang="en-US"/>
        </a:p>
      </dgm:t>
    </dgm:pt>
    <dgm:pt modelId="{B0AB2061-A243-4D88-ABC8-AC5C7A4B8736}">
      <dgm:prSet/>
      <dgm:spPr/>
      <dgm:t>
        <a:bodyPr/>
        <a:lstStyle/>
        <a:p>
          <a:pPr rtl="0"/>
          <a:r>
            <a:rPr lang="en-US" dirty="0"/>
            <a:t>Invite Students from Course</a:t>
          </a:r>
        </a:p>
      </dgm:t>
    </dgm:pt>
    <dgm:pt modelId="{9BA7FDC8-3260-4447-9059-19A773EAC49A}" type="parTrans" cxnId="{BA0ABDB4-39AD-4660-8480-B6A3372A38FE}">
      <dgm:prSet/>
      <dgm:spPr/>
      <dgm:t>
        <a:bodyPr/>
        <a:lstStyle/>
        <a:p>
          <a:endParaRPr lang="en-US"/>
        </a:p>
      </dgm:t>
    </dgm:pt>
    <dgm:pt modelId="{9910882E-76A7-4B7D-9475-49253D5B9258}" type="sibTrans" cxnId="{BA0ABDB4-39AD-4660-8480-B6A3372A38FE}">
      <dgm:prSet/>
      <dgm:spPr/>
      <dgm:t>
        <a:bodyPr/>
        <a:lstStyle/>
        <a:p>
          <a:endParaRPr lang="en-US"/>
        </a:p>
      </dgm:t>
    </dgm:pt>
    <dgm:pt modelId="{0B336366-6D5D-453E-AD3F-51B8AB357ABB}">
      <dgm:prSet/>
      <dgm:spPr/>
      <dgm:t>
        <a:bodyPr/>
        <a:lstStyle/>
        <a:p>
          <a:pPr rtl="0"/>
          <a:r>
            <a:rPr lang="en-US" dirty="0"/>
            <a:t>Get Accepted to Camp</a:t>
          </a:r>
        </a:p>
      </dgm:t>
    </dgm:pt>
    <dgm:pt modelId="{7CB52275-7703-404C-9D55-8D1AF5E26176}" type="parTrans" cxnId="{CD9747BC-9E19-45F4-A2C7-6F73ED0A1610}">
      <dgm:prSet/>
      <dgm:spPr/>
      <dgm:t>
        <a:bodyPr/>
        <a:lstStyle/>
        <a:p>
          <a:endParaRPr lang="en-US"/>
        </a:p>
      </dgm:t>
    </dgm:pt>
    <dgm:pt modelId="{55EC0589-5DDD-432B-B7F0-B1306BD17526}" type="sibTrans" cxnId="{CD9747BC-9E19-45F4-A2C7-6F73ED0A1610}">
      <dgm:prSet/>
      <dgm:spPr/>
      <dgm:t>
        <a:bodyPr/>
        <a:lstStyle/>
        <a:p>
          <a:endParaRPr lang="en-US"/>
        </a:p>
      </dgm:t>
    </dgm:pt>
    <dgm:pt modelId="{CD630EAE-3E2C-43F8-8642-F6CCB3BDD7B3}" type="pres">
      <dgm:prSet presAssocID="{AF3C1F97-AF86-4D0F-820A-7D3824020482}" presName="Name0" presStyleCnt="0">
        <dgm:presLayoutVars>
          <dgm:dir/>
          <dgm:resizeHandles val="exact"/>
        </dgm:presLayoutVars>
      </dgm:prSet>
      <dgm:spPr/>
    </dgm:pt>
    <dgm:pt modelId="{B2311DCC-ECC9-4BBF-B054-A6FF52C6C788}" type="pres">
      <dgm:prSet presAssocID="{31D1D419-0E1E-4274-8CA6-6E9A1FB0EDEA}" presName="node" presStyleLbl="node1" presStyleIdx="0" presStyleCnt="3">
        <dgm:presLayoutVars>
          <dgm:bulletEnabled val="1"/>
        </dgm:presLayoutVars>
      </dgm:prSet>
      <dgm:spPr/>
    </dgm:pt>
    <dgm:pt modelId="{274C58E6-565A-4A04-9F74-423E3B99620E}" type="pres">
      <dgm:prSet presAssocID="{B85903B0-E16D-4A4B-8929-54C404B99E50}" presName="sibTrans" presStyleLbl="sibTrans2D1" presStyleIdx="0" presStyleCnt="2"/>
      <dgm:spPr/>
    </dgm:pt>
    <dgm:pt modelId="{7D2FE1CB-A032-44B2-8ECD-9E5D88900365}" type="pres">
      <dgm:prSet presAssocID="{B85903B0-E16D-4A4B-8929-54C404B99E50}" presName="connectorText" presStyleLbl="sibTrans2D1" presStyleIdx="0" presStyleCnt="2"/>
      <dgm:spPr/>
    </dgm:pt>
    <dgm:pt modelId="{D1D83533-8DE3-4FE6-97E8-1385E4BF7438}" type="pres">
      <dgm:prSet presAssocID="{B0AB2061-A243-4D88-ABC8-AC5C7A4B8736}" presName="node" presStyleLbl="node1" presStyleIdx="1" presStyleCnt="3">
        <dgm:presLayoutVars>
          <dgm:bulletEnabled val="1"/>
        </dgm:presLayoutVars>
      </dgm:prSet>
      <dgm:spPr/>
    </dgm:pt>
    <dgm:pt modelId="{EEB399AD-1D96-471D-9160-F19ADDC0AEB8}" type="pres">
      <dgm:prSet presAssocID="{9910882E-76A7-4B7D-9475-49253D5B9258}" presName="sibTrans" presStyleLbl="sibTrans2D1" presStyleIdx="1" presStyleCnt="2"/>
      <dgm:spPr/>
    </dgm:pt>
    <dgm:pt modelId="{ADFC0ED0-036D-4AD1-82AD-A2C1957B9D66}" type="pres">
      <dgm:prSet presAssocID="{9910882E-76A7-4B7D-9475-49253D5B9258}" presName="connectorText" presStyleLbl="sibTrans2D1" presStyleIdx="1" presStyleCnt="2"/>
      <dgm:spPr/>
    </dgm:pt>
    <dgm:pt modelId="{9B1192F3-A1B1-45EA-B178-4CDFB79EFED6}" type="pres">
      <dgm:prSet presAssocID="{0B336366-6D5D-453E-AD3F-51B8AB357ABB}" presName="node" presStyleLbl="node1" presStyleIdx="2" presStyleCnt="3">
        <dgm:presLayoutVars>
          <dgm:bulletEnabled val="1"/>
        </dgm:presLayoutVars>
      </dgm:prSet>
      <dgm:spPr/>
    </dgm:pt>
  </dgm:ptLst>
  <dgm:cxnLst>
    <dgm:cxn modelId="{96EEA80B-85BA-4FBD-BF92-A390B1B4A5C3}" type="presOf" srcId="{B0AB2061-A243-4D88-ABC8-AC5C7A4B8736}" destId="{D1D83533-8DE3-4FE6-97E8-1385E4BF7438}" srcOrd="0" destOrd="0" presId="urn:microsoft.com/office/officeart/2005/8/layout/process1"/>
    <dgm:cxn modelId="{74CFA134-F852-48F0-AD5A-14B5869C55C5}" type="presOf" srcId="{AF3C1F97-AF86-4D0F-820A-7D3824020482}" destId="{CD630EAE-3E2C-43F8-8642-F6CCB3BDD7B3}" srcOrd="0" destOrd="0" presId="urn:microsoft.com/office/officeart/2005/8/layout/process1"/>
    <dgm:cxn modelId="{D750E734-C9E4-4CAC-9D7F-65C97B12EDB8}" type="presOf" srcId="{9910882E-76A7-4B7D-9475-49253D5B9258}" destId="{EEB399AD-1D96-471D-9160-F19ADDC0AEB8}" srcOrd="0" destOrd="0" presId="urn:microsoft.com/office/officeart/2005/8/layout/process1"/>
    <dgm:cxn modelId="{FED2C73D-2A4F-4B24-B4BA-B54A5740C497}" type="presOf" srcId="{9910882E-76A7-4B7D-9475-49253D5B9258}" destId="{ADFC0ED0-036D-4AD1-82AD-A2C1957B9D66}" srcOrd="1" destOrd="0" presId="urn:microsoft.com/office/officeart/2005/8/layout/process1"/>
    <dgm:cxn modelId="{7747C43E-AB85-4661-A9C7-1068F1D210F2}" type="presOf" srcId="{31D1D419-0E1E-4274-8CA6-6E9A1FB0EDEA}" destId="{B2311DCC-ECC9-4BBF-B054-A6FF52C6C788}" srcOrd="0" destOrd="0" presId="urn:microsoft.com/office/officeart/2005/8/layout/process1"/>
    <dgm:cxn modelId="{B4C85B5A-FF36-4892-AA90-F79E0E93E918}" srcId="{AF3C1F97-AF86-4D0F-820A-7D3824020482}" destId="{31D1D419-0E1E-4274-8CA6-6E9A1FB0EDEA}" srcOrd="0" destOrd="0" parTransId="{5384BFD5-D5E2-467C-BF03-F964ACB81ED6}" sibTransId="{B85903B0-E16D-4A4B-8929-54C404B99E50}"/>
    <dgm:cxn modelId="{6BA63C7C-64A0-4554-91FB-AED180EE3376}" type="presOf" srcId="{B85903B0-E16D-4A4B-8929-54C404B99E50}" destId="{274C58E6-565A-4A04-9F74-423E3B99620E}" srcOrd="0" destOrd="0" presId="urn:microsoft.com/office/officeart/2005/8/layout/process1"/>
    <dgm:cxn modelId="{BA0ABDB4-39AD-4660-8480-B6A3372A38FE}" srcId="{AF3C1F97-AF86-4D0F-820A-7D3824020482}" destId="{B0AB2061-A243-4D88-ABC8-AC5C7A4B8736}" srcOrd="1" destOrd="0" parTransId="{9BA7FDC8-3260-4447-9059-19A773EAC49A}" sibTransId="{9910882E-76A7-4B7D-9475-49253D5B9258}"/>
    <dgm:cxn modelId="{D2C26CB7-97A5-42D4-A1F5-E212F7C5E337}" type="presOf" srcId="{B85903B0-E16D-4A4B-8929-54C404B99E50}" destId="{7D2FE1CB-A032-44B2-8ECD-9E5D88900365}" srcOrd="1" destOrd="0" presId="urn:microsoft.com/office/officeart/2005/8/layout/process1"/>
    <dgm:cxn modelId="{CD9747BC-9E19-45F4-A2C7-6F73ED0A1610}" srcId="{AF3C1F97-AF86-4D0F-820A-7D3824020482}" destId="{0B336366-6D5D-453E-AD3F-51B8AB357ABB}" srcOrd="2" destOrd="0" parTransId="{7CB52275-7703-404C-9D55-8D1AF5E26176}" sibTransId="{55EC0589-5DDD-432B-B7F0-B1306BD17526}"/>
    <dgm:cxn modelId="{A3C5A7ED-53EA-4E02-BA04-B3F3E1A571F8}" type="presOf" srcId="{0B336366-6D5D-453E-AD3F-51B8AB357ABB}" destId="{9B1192F3-A1B1-45EA-B178-4CDFB79EFED6}" srcOrd="0" destOrd="0" presId="urn:microsoft.com/office/officeart/2005/8/layout/process1"/>
    <dgm:cxn modelId="{E3369C07-D508-4CA0-A957-6BC0E738FDD7}" type="presParOf" srcId="{CD630EAE-3E2C-43F8-8642-F6CCB3BDD7B3}" destId="{B2311DCC-ECC9-4BBF-B054-A6FF52C6C788}" srcOrd="0" destOrd="0" presId="urn:microsoft.com/office/officeart/2005/8/layout/process1"/>
    <dgm:cxn modelId="{252AB1A9-85A1-4094-B2FF-A2C153D8F03A}" type="presParOf" srcId="{CD630EAE-3E2C-43F8-8642-F6CCB3BDD7B3}" destId="{274C58E6-565A-4A04-9F74-423E3B99620E}" srcOrd="1" destOrd="0" presId="urn:microsoft.com/office/officeart/2005/8/layout/process1"/>
    <dgm:cxn modelId="{E79C8E01-4745-4C33-AB6D-AFFBB7D0CD3A}" type="presParOf" srcId="{274C58E6-565A-4A04-9F74-423E3B99620E}" destId="{7D2FE1CB-A032-44B2-8ECD-9E5D88900365}" srcOrd="0" destOrd="0" presId="urn:microsoft.com/office/officeart/2005/8/layout/process1"/>
    <dgm:cxn modelId="{C7D23176-D5E2-47C3-BF4E-C303DDAE2509}" type="presParOf" srcId="{CD630EAE-3E2C-43F8-8642-F6CCB3BDD7B3}" destId="{D1D83533-8DE3-4FE6-97E8-1385E4BF7438}" srcOrd="2" destOrd="0" presId="urn:microsoft.com/office/officeart/2005/8/layout/process1"/>
    <dgm:cxn modelId="{4226CB5E-7612-4BEC-BB8E-77E9DCDA5171}" type="presParOf" srcId="{CD630EAE-3E2C-43F8-8642-F6CCB3BDD7B3}" destId="{EEB399AD-1D96-471D-9160-F19ADDC0AEB8}" srcOrd="3" destOrd="0" presId="urn:microsoft.com/office/officeart/2005/8/layout/process1"/>
    <dgm:cxn modelId="{DC36866D-88F4-44B1-8BF7-396A8528BBF0}" type="presParOf" srcId="{EEB399AD-1D96-471D-9160-F19ADDC0AEB8}" destId="{ADFC0ED0-036D-4AD1-82AD-A2C1957B9D66}" srcOrd="0" destOrd="0" presId="urn:microsoft.com/office/officeart/2005/8/layout/process1"/>
    <dgm:cxn modelId="{117639C7-0F09-47E6-B6F0-A3ADC0E7B665}" type="presParOf" srcId="{CD630EAE-3E2C-43F8-8642-F6CCB3BDD7B3}" destId="{9B1192F3-A1B1-45EA-B178-4CDFB79EFED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11DCC-ECC9-4BBF-B054-A6FF52C6C788}">
      <dsp:nvSpPr>
        <dsp:cNvPr id="0" name=""/>
        <dsp:cNvSpPr/>
      </dsp:nvSpPr>
      <dsp:spPr>
        <a:xfrm>
          <a:off x="9137" y="836425"/>
          <a:ext cx="2731121" cy="1638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Offer a Microsoft Office Course</a:t>
          </a:r>
        </a:p>
      </dsp:txBody>
      <dsp:txXfrm>
        <a:off x="57132" y="884420"/>
        <a:ext cx="2635131" cy="1542683"/>
      </dsp:txXfrm>
    </dsp:sp>
    <dsp:sp modelId="{274C58E6-565A-4A04-9F74-423E3B99620E}">
      <dsp:nvSpPr>
        <dsp:cNvPr id="0" name=""/>
        <dsp:cNvSpPr/>
      </dsp:nvSpPr>
      <dsp:spPr>
        <a:xfrm>
          <a:off x="3013371" y="1317103"/>
          <a:ext cx="578997" cy="677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13371" y="1452567"/>
        <a:ext cx="405298" cy="406390"/>
      </dsp:txXfrm>
    </dsp:sp>
    <dsp:sp modelId="{D1D83533-8DE3-4FE6-97E8-1385E4BF7438}">
      <dsp:nvSpPr>
        <dsp:cNvPr id="0" name=""/>
        <dsp:cNvSpPr/>
      </dsp:nvSpPr>
      <dsp:spPr>
        <a:xfrm>
          <a:off x="3832708" y="836425"/>
          <a:ext cx="2731121" cy="1638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Invite Students from Course</a:t>
          </a:r>
        </a:p>
      </dsp:txBody>
      <dsp:txXfrm>
        <a:off x="3880703" y="884420"/>
        <a:ext cx="2635131" cy="1542683"/>
      </dsp:txXfrm>
    </dsp:sp>
    <dsp:sp modelId="{EEB399AD-1D96-471D-9160-F19ADDC0AEB8}">
      <dsp:nvSpPr>
        <dsp:cNvPr id="0" name=""/>
        <dsp:cNvSpPr/>
      </dsp:nvSpPr>
      <dsp:spPr>
        <a:xfrm>
          <a:off x="6836942" y="1317103"/>
          <a:ext cx="578997" cy="677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36942" y="1452567"/>
        <a:ext cx="405298" cy="406390"/>
      </dsp:txXfrm>
    </dsp:sp>
    <dsp:sp modelId="{9B1192F3-A1B1-45EA-B178-4CDFB79EFED6}">
      <dsp:nvSpPr>
        <dsp:cNvPr id="0" name=""/>
        <dsp:cNvSpPr/>
      </dsp:nvSpPr>
      <dsp:spPr>
        <a:xfrm>
          <a:off x="7656278" y="836425"/>
          <a:ext cx="2731121" cy="1638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Get Accepted to Camp</a:t>
          </a:r>
        </a:p>
      </dsp:txBody>
      <dsp:txXfrm>
        <a:off x="7704273" y="884420"/>
        <a:ext cx="2635131" cy="154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788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77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2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9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8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5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9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0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7" y="439269"/>
            <a:ext cx="2462784" cy="301752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842" y="2642532"/>
            <a:ext cx="7488888" cy="1040759"/>
          </a:xfrm>
        </p:spPr>
        <p:txBody>
          <a:bodyPr/>
          <a:lstStyle/>
          <a:p>
            <a:r>
              <a:rPr lang="en-US" sz="4800" dirty="0"/>
              <a:t>Business Leadership 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9797" y="3523900"/>
            <a:ext cx="7636933" cy="1096899"/>
          </a:xfrm>
        </p:spPr>
        <p:txBody>
          <a:bodyPr/>
          <a:lstStyle/>
          <a:p>
            <a:r>
              <a:rPr lang="en-US" dirty="0"/>
              <a:t>Summary Report</a:t>
            </a:r>
          </a:p>
        </p:txBody>
      </p:sp>
    </p:spTree>
    <p:extLst>
      <p:ext uri="{BB962C8B-B14F-4D97-AF65-F5344CB8AC3E}">
        <p14:creationId xmlns:p14="http://schemas.microsoft.com/office/powerpoint/2010/main" val="743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53" y="121549"/>
            <a:ext cx="9601196" cy="1303867"/>
          </a:xfrm>
        </p:spPr>
        <p:txBody>
          <a:bodyPr/>
          <a:lstStyle/>
          <a:p>
            <a:r>
              <a:rPr lang="en-US" dirty="0"/>
              <a:t>Our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897" y="142541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Business Leadership Camp is a 5 yr. project funded by a state education grant.  The “camp” occurs each summer during the last week of June.</a:t>
            </a:r>
          </a:p>
          <a:p>
            <a:pPr marL="0" indent="0">
              <a:buNone/>
            </a:pPr>
            <a:r>
              <a:rPr lang="en-US" sz="2400" dirty="0"/>
              <a:t>The “camp” is a selection of one-week workshops designed to prepare candidates for the Microsoft Office Specialist (MOS) certification exam.</a:t>
            </a:r>
          </a:p>
          <a:p>
            <a:pPr marL="0" indent="0">
              <a:buNone/>
            </a:pPr>
            <a:r>
              <a:rPr lang="en-US" sz="2400" dirty="0"/>
              <a:t>Enrollment is open to any student enrolled at a high school or college.</a:t>
            </a:r>
          </a:p>
        </p:txBody>
      </p:sp>
    </p:spTree>
    <p:extLst>
      <p:ext uri="{BB962C8B-B14F-4D97-AF65-F5344CB8AC3E}">
        <p14:creationId xmlns:p14="http://schemas.microsoft.com/office/powerpoint/2010/main" val="11826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81425"/>
            <a:ext cx="9601196" cy="1303867"/>
          </a:xfrm>
        </p:spPr>
        <p:txBody>
          <a:bodyPr/>
          <a:lstStyle/>
          <a:p>
            <a:r>
              <a:rPr lang="en-US" dirty="0"/>
              <a:t>Ongoing success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385292"/>
            <a:ext cx="9227952" cy="2677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year’s Business Leadership Camp was a huge success!</a:t>
            </a:r>
          </a:p>
          <a:p>
            <a:pPr marL="0" indent="0">
              <a:buNone/>
            </a:pPr>
            <a:r>
              <a:rPr lang="en-US" sz="2400" dirty="0"/>
              <a:t>15% more participants than last year</a:t>
            </a:r>
          </a:p>
          <a:p>
            <a:pPr marL="0" indent="0">
              <a:buNone/>
            </a:pPr>
            <a:r>
              <a:rPr lang="en-US" sz="2400" dirty="0"/>
              <a:t>20% increase in MOS certifications achieved</a:t>
            </a:r>
          </a:p>
          <a:p>
            <a:pPr marL="0" indent="0">
              <a:buNone/>
            </a:pPr>
            <a:r>
              <a:rPr lang="en-US" sz="2400" dirty="0"/>
              <a:t>40% return participants for Expert-level and </a:t>
            </a:r>
          </a:p>
          <a:p>
            <a:pPr marL="0" indent="0">
              <a:buNone/>
            </a:pPr>
            <a:r>
              <a:rPr lang="en-US" sz="2400" dirty="0"/>
              <a:t>Master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53" y="3153732"/>
            <a:ext cx="4625266" cy="3133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92625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0646" y="207879"/>
            <a:ext cx="8596668" cy="1320800"/>
          </a:xfrm>
        </p:spPr>
        <p:txBody>
          <a:bodyPr/>
          <a:lstStyle/>
          <a:p>
            <a:r>
              <a:rPr lang="en-US" dirty="0"/>
              <a:t>MOS Workshop Summary!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646" y="1613118"/>
            <a:ext cx="8299243" cy="363176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Word MOS Workshop - 120 high school students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Excel MOS Workshop –  90 high school students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Word-Expert MOS Workshop – 55 college students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Excel-Expert MOS Workshop – 33 college students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PowerPoint MOS Workshop – 80 high school and college students.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Access MOS Workshop – 20 college students.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Outlook MOS Workshop – 15 college students.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Master MOS Workshop – 30 college students.</a:t>
            </a:r>
          </a:p>
        </p:txBody>
      </p:sp>
    </p:spTree>
    <p:extLst>
      <p:ext uri="{BB962C8B-B14F-4D97-AF65-F5344CB8AC3E}">
        <p14:creationId xmlns:p14="http://schemas.microsoft.com/office/powerpoint/2010/main" val="61851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43828"/>
            <a:ext cx="10790204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Want Your Students to Participate?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20550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40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24" y="1116356"/>
            <a:ext cx="9601196" cy="1303867"/>
          </a:xfrm>
        </p:spPr>
        <p:txBody>
          <a:bodyPr/>
          <a:lstStyle/>
          <a:p>
            <a:r>
              <a:rPr lang="en-US" dirty="0"/>
              <a:t>Get MOS Certified!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07" y="2420223"/>
            <a:ext cx="4031031" cy="3115750"/>
          </a:xfrm>
        </p:spPr>
      </p:pic>
    </p:spTree>
    <p:extLst>
      <p:ext uri="{BB962C8B-B14F-4D97-AF65-F5344CB8AC3E}">
        <p14:creationId xmlns:p14="http://schemas.microsoft.com/office/powerpoint/2010/main" val="7509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204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Wingdings</vt:lpstr>
      <vt:lpstr>Main Event</vt:lpstr>
      <vt:lpstr>Business Leadership Camp</vt:lpstr>
      <vt:lpstr>Our Purpose</vt:lpstr>
      <vt:lpstr>Ongoing success … </vt:lpstr>
      <vt:lpstr>MOS Workshop Summary!</vt:lpstr>
      <vt:lpstr>Want Your Students to Participate?</vt:lpstr>
      <vt:lpstr>Get MOS Certified!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Summer Success</dc:subject>
  <dc:creator/>
  <cp:lastModifiedBy/>
  <cp:revision>1</cp:revision>
  <dcterms:created xsi:type="dcterms:W3CDTF">2016-02-13T00:54:54Z</dcterms:created>
  <dcterms:modified xsi:type="dcterms:W3CDTF">2022-05-08T16:12:08Z</dcterms:modified>
</cp:coreProperties>
</file>