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5" r:id="rId1"/>
  </p:sldMasterIdLst>
  <p:notesMasterIdLst>
    <p:notesMasterId r:id="rId8"/>
  </p:notesMasterIdLst>
  <p:sldIdLst>
    <p:sldId id="256" r:id="rId2"/>
    <p:sldId id="257" r:id="rId3"/>
    <p:sldId id="261" r:id="rId4"/>
    <p:sldId id="262" r:id="rId5"/>
    <p:sldId id="258"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443" autoAdjust="0"/>
  </p:normalViewPr>
  <p:slideViewPr>
    <p:cSldViewPr snapToGrid="0">
      <p:cViewPr varScale="1">
        <p:scale>
          <a:sx n="54" d="100"/>
          <a:sy n="54" d="100"/>
        </p:scale>
        <p:origin x="1104"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75ADB2-473F-40DE-A2FF-ADB24C32C020}" type="datetimeFigureOut">
              <a:rPr lang="en-US" smtClean="0"/>
              <a:t>5/7/2022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087EFD-C185-4DB9-A60A-B41F7A7ACEAC}" type="slidenum">
              <a:rPr lang="en-US" smtClean="0"/>
              <a:t>‹#›</a:t>
            </a:fld>
            <a:endParaRPr lang="en-US"/>
          </a:p>
        </p:txBody>
      </p:sp>
    </p:spTree>
    <p:extLst>
      <p:ext uri="{BB962C8B-B14F-4D97-AF65-F5344CB8AC3E}">
        <p14:creationId xmlns:p14="http://schemas.microsoft.com/office/powerpoint/2010/main" val="1846648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Attribute:  The image</a:t>
            </a:r>
            <a:r>
              <a:rPr lang="en-US" baseline="0" dirty="0"/>
              <a:t> </a:t>
            </a:r>
            <a:r>
              <a:rPr lang="en-US" dirty="0"/>
              <a:t>"ice-cream-sunday.gif" was</a:t>
            </a:r>
            <a:r>
              <a:rPr lang="en-US" baseline="0" dirty="0"/>
              <a:t> </a:t>
            </a:r>
            <a:r>
              <a:rPr lang="en-US" dirty="0"/>
              <a:t>obtained from http://www.culinaryschools.org/clipart/dessert/</a:t>
            </a:r>
          </a:p>
        </p:txBody>
      </p:sp>
      <p:sp>
        <p:nvSpPr>
          <p:cNvPr id="4" name="Slide Number Placeholder 3"/>
          <p:cNvSpPr>
            <a:spLocks noGrp="1"/>
          </p:cNvSpPr>
          <p:nvPr>
            <p:ph type="sldNum" sz="quarter" idx="10"/>
          </p:nvPr>
        </p:nvSpPr>
        <p:spPr/>
        <p:txBody>
          <a:bodyPr/>
          <a:lstStyle/>
          <a:p>
            <a:fld id="{4B087EFD-C185-4DB9-A60A-B41F7A7ACEAC}" type="slidenum">
              <a:rPr lang="en-US" smtClean="0"/>
              <a:t>2</a:t>
            </a:fld>
            <a:endParaRPr lang="en-US"/>
          </a:p>
        </p:txBody>
      </p:sp>
    </p:spTree>
    <p:extLst>
      <p:ext uri="{BB962C8B-B14F-4D97-AF65-F5344CB8AC3E}">
        <p14:creationId xmlns:p14="http://schemas.microsoft.com/office/powerpoint/2010/main" val="929671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Attribute:  The images "ice-cream-cone.gif" was</a:t>
            </a:r>
            <a:r>
              <a:rPr lang="en-US" baseline="0" dirty="0"/>
              <a:t> </a:t>
            </a:r>
            <a:r>
              <a:rPr lang="en-US" dirty="0"/>
              <a:t>obtained from http://www.culinaryschools.org/clipart/dessert/</a:t>
            </a:r>
          </a:p>
        </p:txBody>
      </p:sp>
      <p:sp>
        <p:nvSpPr>
          <p:cNvPr id="4" name="Slide Number Placeholder 3"/>
          <p:cNvSpPr>
            <a:spLocks noGrp="1"/>
          </p:cNvSpPr>
          <p:nvPr>
            <p:ph type="sldNum" sz="quarter" idx="10"/>
          </p:nvPr>
        </p:nvSpPr>
        <p:spPr/>
        <p:txBody>
          <a:bodyPr/>
          <a:lstStyle/>
          <a:p>
            <a:fld id="{4B087EFD-C185-4DB9-A60A-B41F7A7ACEAC}" type="slidenum">
              <a:rPr lang="en-US" smtClean="0"/>
              <a:t>5</a:t>
            </a:fld>
            <a:endParaRPr lang="en-US"/>
          </a:p>
        </p:txBody>
      </p:sp>
    </p:spTree>
    <p:extLst>
      <p:ext uri="{BB962C8B-B14F-4D97-AF65-F5344CB8AC3E}">
        <p14:creationId xmlns:p14="http://schemas.microsoft.com/office/powerpoint/2010/main" val="188159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504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9084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3556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5028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5/7/2022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74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40551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8981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008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E91E96-98B0-4413-9547-46F3504108EF}" type="datetimeFigureOut">
              <a:rPr lang="en-US" smtClean="0"/>
              <a:t>5/7/2022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9380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C68B11-C5A8-448C-8CE9-B1A273C79CFC}" type="datetimeFigureOut">
              <a:rPr lang="en-US" smtClean="0"/>
              <a:t>5/7/2022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310195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5/7/2022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863813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298CD5-6C1E-4009-B41F-6DF62E31D3BE}" type="datetimeFigureOut">
              <a:rPr lang="en-US" smtClean="0"/>
              <a:pPr/>
              <a:t>5/7/2022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97116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aseline="30000" dirty="0"/>
              <a:t>The </a:t>
            </a:r>
            <a:r>
              <a:rPr lang="en-US" dirty="0"/>
              <a:t>Candy shop</a:t>
            </a:r>
          </a:p>
        </p:txBody>
      </p:sp>
      <p:sp>
        <p:nvSpPr>
          <p:cNvPr id="3" name="Subtitle 2"/>
          <p:cNvSpPr>
            <a:spLocks noGrp="1"/>
          </p:cNvSpPr>
          <p:nvPr>
            <p:ph type="subTitle" idx="1"/>
          </p:nvPr>
        </p:nvSpPr>
        <p:spPr/>
        <p:txBody>
          <a:bodyPr/>
          <a:lstStyle/>
          <a:p>
            <a:r>
              <a:rPr lang="en-US" dirty="0"/>
              <a:t>“Specializing in Custom Flavors”</a:t>
            </a:r>
          </a:p>
        </p:txBody>
      </p:sp>
    </p:spTree>
    <p:extLst>
      <p:ext uri="{BB962C8B-B14F-4D97-AF65-F5344CB8AC3E}">
        <p14:creationId xmlns:p14="http://schemas.microsoft.com/office/powerpoint/2010/main" val="318222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mission statement</a:t>
            </a:r>
          </a:p>
        </p:txBody>
      </p:sp>
      <p:sp>
        <p:nvSpPr>
          <p:cNvPr id="3" name="Content Placeholder 2"/>
          <p:cNvSpPr>
            <a:spLocks noGrp="1"/>
          </p:cNvSpPr>
          <p:nvPr>
            <p:ph idx="1"/>
          </p:nvPr>
        </p:nvSpPr>
        <p:spPr>
          <a:xfrm>
            <a:off x="1024129" y="2286000"/>
            <a:ext cx="2982388" cy="4023360"/>
          </a:xfrm>
        </p:spPr>
        <p:txBody>
          <a:bodyPr>
            <a:normAutofit/>
          </a:bodyPr>
          <a:lstStyle/>
          <a:p>
            <a:r>
              <a:rPr lang="en-US" dirty="0"/>
              <a:t>The Candy Shop’s mission is to be one of the finest producers of unique quality Candy in the industry, while modeling excellence in how to treat employees and consumers.  </a:t>
            </a:r>
          </a:p>
          <a:p>
            <a:endParaRPr lang="en-US" dirty="0"/>
          </a:p>
        </p:txBody>
      </p:sp>
      <p:sp>
        <p:nvSpPr>
          <p:cNvPr id="4" name="TextBox 3"/>
          <p:cNvSpPr txBox="1"/>
          <p:nvPr/>
        </p:nvSpPr>
        <p:spPr>
          <a:xfrm>
            <a:off x="7387390" y="2382253"/>
            <a:ext cx="3862138" cy="1185966"/>
          </a:xfrm>
          <a:prstGeom prst="rect">
            <a:avLst/>
          </a:prstGeom>
          <a:noFill/>
        </p:spPr>
        <p:txBody>
          <a:bodyPr wrap="square" rtlCol="0">
            <a:spAutoFit/>
          </a:bodyPr>
          <a:lstStyle/>
          <a:p>
            <a:pPr lvl="0" defTabSz="914400">
              <a:lnSpc>
                <a:spcPct val="90000"/>
              </a:lnSpc>
              <a:spcBef>
                <a:spcPts val="1200"/>
              </a:spcBef>
              <a:spcAft>
                <a:spcPts val="200"/>
              </a:spcAft>
              <a:buClr>
                <a:srgbClr val="E3CC5A"/>
              </a:buClr>
              <a:buSzPct val="100000"/>
            </a:pPr>
            <a:r>
              <a:rPr lang="en-US" sz="2200" dirty="0" smtClean="0">
                <a:solidFill>
                  <a:prstClr val="black"/>
                </a:solidFill>
              </a:rPr>
              <a:t>Mission</a:t>
            </a:r>
            <a:endParaRPr lang="en-US" sz="2200" dirty="0">
              <a:solidFill>
                <a:prstClr val="black"/>
              </a:solidFill>
            </a:endParaRPr>
          </a:p>
          <a:p>
            <a:pPr marL="91440" lvl="0" indent="-91440" defTabSz="914400">
              <a:lnSpc>
                <a:spcPct val="90000"/>
              </a:lnSpc>
              <a:spcBef>
                <a:spcPts val="1200"/>
              </a:spcBef>
              <a:spcAft>
                <a:spcPts val="200"/>
              </a:spcAft>
              <a:buClr>
                <a:srgbClr val="E3CC5A"/>
              </a:buClr>
              <a:buSzPct val="100000"/>
              <a:buFont typeface="Tw Cen MT" panose="020B0602020104020603" pitchFamily="34" charset="0"/>
              <a:buChar char=" "/>
            </a:pPr>
            <a:r>
              <a:rPr lang="en-US" sz="2200" dirty="0">
                <a:solidFill>
                  <a:prstClr val="black"/>
                </a:solidFill>
              </a:rPr>
              <a:t>“We will create any flavor Candy the customer requests!”</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304" y="2686252"/>
            <a:ext cx="2523963" cy="2164268"/>
          </a:xfrm>
          <a:prstGeom prst="rect">
            <a:avLst/>
          </a:prstGeom>
        </p:spPr>
      </p:pic>
    </p:spTree>
    <p:extLst>
      <p:ext uri="{BB962C8B-B14F-4D97-AF65-F5344CB8AC3E}">
        <p14:creationId xmlns:p14="http://schemas.microsoft.com/office/powerpoint/2010/main" val="343827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most popular flavors</a:t>
            </a:r>
          </a:p>
        </p:txBody>
      </p:sp>
      <p:sp>
        <p:nvSpPr>
          <p:cNvPr id="5" name="Content Placeholder 4"/>
          <p:cNvSpPr>
            <a:spLocks noGrp="1"/>
          </p:cNvSpPr>
          <p:nvPr>
            <p:ph sz="half" idx="2"/>
          </p:nvPr>
        </p:nvSpPr>
        <p:spPr/>
        <p:txBody>
          <a:bodyPr/>
          <a:lstStyle/>
          <a:p>
            <a:endParaRPr lang="en-US"/>
          </a:p>
        </p:txBody>
      </p:sp>
      <p:sp>
        <p:nvSpPr>
          <p:cNvPr id="4" name="Content Placeholder 3"/>
          <p:cNvSpPr>
            <a:spLocks noGrp="1"/>
          </p:cNvSpPr>
          <p:nvPr>
            <p:ph sz="half" idx="1"/>
          </p:nvPr>
        </p:nvSpPr>
        <p:spPr/>
        <p:txBody>
          <a:bodyPr/>
          <a:lstStyle/>
          <a:p>
            <a:endParaRPr lang="en-US"/>
          </a:p>
        </p:txBody>
      </p:sp>
    </p:spTree>
    <p:extLst>
      <p:ext uri="{BB962C8B-B14F-4D97-AF65-F5344CB8AC3E}">
        <p14:creationId xmlns:p14="http://schemas.microsoft.com/office/powerpoint/2010/main" val="281663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flavor Orders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72871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You Own Flavors</a:t>
            </a:r>
          </a:p>
        </p:txBody>
      </p:sp>
      <p:pic>
        <p:nvPicPr>
          <p:cNvPr id="7" name="Content Placeholder 6"/>
          <p:cNvPicPr>
            <a:picLocks noGrp="1" noChangeAspect="1"/>
          </p:cNvPicPr>
          <p:nvPr>
            <p:ph sz="half" idx="1"/>
          </p:nvPr>
        </p:nvPicPr>
        <p:blipFill>
          <a:blip r:embed="rId3"/>
          <a:stretch>
            <a:fillRect/>
          </a:stretch>
        </p:blipFill>
        <p:spPr>
          <a:xfrm>
            <a:off x="2380456" y="2428875"/>
            <a:ext cx="2371725" cy="2857500"/>
          </a:xfrm>
        </p:spPr>
      </p:pic>
      <p:sp>
        <p:nvSpPr>
          <p:cNvPr id="4" name="Content Placeholder 3"/>
          <p:cNvSpPr>
            <a:spLocks noGrp="1"/>
          </p:cNvSpPr>
          <p:nvPr>
            <p:ph sz="half" idx="2"/>
          </p:nvPr>
        </p:nvSpPr>
        <p:spPr/>
        <p:txBody>
          <a:bodyPr/>
          <a:lstStyle/>
          <a:p>
            <a:r>
              <a:rPr lang="en-US" dirty="0"/>
              <a:t>Have you ever wanted a candy flavor no one makes?  Like, Jalapeno?  Or, Rhubarb?  How about a simple combination of popular flavors that are difficult to find, such as peanut butter </a:t>
            </a:r>
            <a:r>
              <a:rPr lang="en-US" i="1" u="sng" dirty="0"/>
              <a:t>and</a:t>
            </a:r>
            <a:r>
              <a:rPr lang="en-US" dirty="0"/>
              <a:t> pecans?</a:t>
            </a:r>
          </a:p>
          <a:p>
            <a:r>
              <a:rPr lang="en-US" dirty="0"/>
              <a:t>The Candy Shop specializes in creating unique flavors.  We also combine popular flavors in ways you can’t possibly imagine! </a:t>
            </a:r>
          </a:p>
        </p:txBody>
      </p:sp>
    </p:spTree>
    <p:extLst>
      <p:ext uri="{BB962C8B-B14F-4D97-AF65-F5344CB8AC3E}">
        <p14:creationId xmlns:p14="http://schemas.microsoft.com/office/powerpoint/2010/main" val="97496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order</a:t>
            </a:r>
          </a:p>
        </p:txBody>
      </p:sp>
      <p:sp>
        <p:nvSpPr>
          <p:cNvPr id="3" name="Content Placeholder 2"/>
          <p:cNvSpPr>
            <a:spLocks noGrp="1"/>
          </p:cNvSpPr>
          <p:nvPr>
            <p:ph idx="1"/>
          </p:nvPr>
        </p:nvSpPr>
        <p:spPr>
          <a:xfrm>
            <a:off x="1024128" y="3380868"/>
            <a:ext cx="9720071" cy="2760044"/>
          </a:xfrm>
        </p:spPr>
        <p:txBody>
          <a:bodyPr/>
          <a:lstStyle/>
          <a:p>
            <a:pPr>
              <a:buFont typeface="Wingdings" panose="05000000000000000000" pitchFamily="2" charset="2"/>
              <a:buChar char="§"/>
            </a:pPr>
            <a:r>
              <a:rPr lang="en-US" dirty="0"/>
              <a:t> Consult Our Flavor Specialist</a:t>
            </a:r>
          </a:p>
          <a:p>
            <a:pPr>
              <a:buFont typeface="Wingdings" panose="05000000000000000000" pitchFamily="2" charset="2"/>
              <a:buChar char="§"/>
            </a:pPr>
            <a:r>
              <a:rPr lang="en-US" dirty="0"/>
              <a:t> Submit Your Order</a:t>
            </a:r>
          </a:p>
          <a:p>
            <a:pPr>
              <a:buFont typeface="Wingdings" panose="05000000000000000000" pitchFamily="2" charset="2"/>
              <a:buChar char="§"/>
            </a:pPr>
            <a:r>
              <a:rPr lang="en-US" dirty="0"/>
              <a:t> Taste Test a Sample</a:t>
            </a:r>
          </a:p>
          <a:p>
            <a:pPr>
              <a:buFont typeface="Wingdings" panose="05000000000000000000" pitchFamily="2" charset="2"/>
              <a:buChar char="§"/>
            </a:pPr>
            <a:r>
              <a:rPr lang="en-US" dirty="0"/>
              <a:t> We Produce Your Candy</a:t>
            </a:r>
          </a:p>
          <a:p>
            <a:pPr>
              <a:buFont typeface="Wingdings" panose="05000000000000000000" pitchFamily="2" charset="2"/>
              <a:buChar char="§"/>
            </a:pPr>
            <a:r>
              <a:rPr lang="en-US" dirty="0"/>
              <a:t> Pickup Your Order</a:t>
            </a:r>
          </a:p>
          <a:p>
            <a:pPr marL="0" indent="0">
              <a:buNone/>
            </a:pPr>
            <a:endParaRPr lang="en-US" dirty="0"/>
          </a:p>
          <a:p>
            <a:endParaRPr lang="en-US" dirty="0"/>
          </a:p>
        </p:txBody>
      </p:sp>
      <p:sp>
        <p:nvSpPr>
          <p:cNvPr id="5" name="TextBox 4"/>
          <p:cNvSpPr txBox="1"/>
          <p:nvPr/>
        </p:nvSpPr>
        <p:spPr>
          <a:xfrm>
            <a:off x="1024128" y="1913021"/>
            <a:ext cx="9720072" cy="1446550"/>
          </a:xfrm>
          <a:prstGeom prst="rect">
            <a:avLst/>
          </a:prstGeom>
          <a:noFill/>
        </p:spPr>
        <p:txBody>
          <a:bodyPr wrap="square" rtlCol="0">
            <a:spAutoFit/>
          </a:bodyPr>
          <a:lstStyle/>
          <a:p>
            <a:r>
              <a:rPr lang="en-US" sz="2200" dirty="0"/>
              <a:t>Need a special flavor for a special party next week?  We can do it!  Most of our flavors can be created and available for pickup in just 72 hours.  Rush orders are also possible and can be picked up in only 24 hours for an additional fee.</a:t>
            </a:r>
          </a:p>
          <a:p>
            <a:endParaRPr lang="en-US" sz="2200" dirty="0"/>
          </a:p>
        </p:txBody>
      </p:sp>
    </p:spTree>
    <p:extLst>
      <p:ext uri="{BB962C8B-B14F-4D97-AF65-F5344CB8AC3E}">
        <p14:creationId xmlns:p14="http://schemas.microsoft.com/office/powerpoint/2010/main" val="2242270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234</Words>
  <Application>Microsoft Office PowerPoint</Application>
  <PresentationFormat>Widescreen</PresentationFormat>
  <Paragraphs>22</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Tw Cen MT</vt:lpstr>
      <vt:lpstr>Wingdings</vt:lpstr>
      <vt:lpstr>Retrospect</vt:lpstr>
      <vt:lpstr>The Candy shop</vt:lpstr>
      <vt:lpstr>Our mission statement</vt:lpstr>
      <vt:lpstr>Our most popular flavors</vt:lpstr>
      <vt:lpstr>Popular flavor Orders</vt:lpstr>
      <vt:lpstr>Make You Own Flavors</vt:lpstr>
      <vt:lpstr>How to order</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2022-04-20T07:47:43Z</dcterms:created>
  <dcterms:modified xsi:type="dcterms:W3CDTF">2022-05-07T15:04:53Z</dcterms:modified>
</cp:coreProperties>
</file>