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99" autoAdjust="0"/>
  </p:normalViewPr>
  <p:slideViewPr>
    <p:cSldViewPr snapToGrid="0">
      <p:cViewPr varScale="1">
        <p:scale>
          <a:sx n="45" d="100"/>
          <a:sy n="45" d="100"/>
        </p:scale>
        <p:origin x="58" y="7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04A28-5B46-48A8-9F62-F7455608F2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82483-4033-4DF4-AB55-DE088B67BA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14888C2A-127F-4D2E-9A6A-E194174A2894}" type="par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2D2E5A54-484E-4438-B390-0903611572A1}" type="sib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9BE0326C-B7B0-4A6C-BE53-44060EF54E0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80471B0-BA6F-47E2-9796-65539F2A2EBC}" type="par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4FC54F59-3F6B-4F7E-A302-E968F42F6920}" type="sib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D1AB2C5F-7619-4462-A66C-B8ADE1B51B4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B245D152-4C01-42BD-B7A5-225DA4B37B9E}" type="par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C42DBBC0-0AAB-40C0-B663-27BF75184865}" type="sib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3454FDF8-5B97-447B-8237-0BD8D2DD0CC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F746B74-DE7E-4C9D-A916-F20EB98910BD}" type="par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439C7BA5-6C5B-4ACE-BBE6-5500ACA7ADDF}" type="sib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B44F0B3D-3E50-44F0-B814-B9D88DC368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CC58057-D45A-4181-BB2D-2618E2643D8E}" type="par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A38644EA-834C-4E1A-99D5-D7C0B0EFB6B6}" type="sib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B30C0E29-22AB-4FCE-B0A5-B002A63AFD2F}" type="pres">
      <dgm:prSet presAssocID="{FFA04A28-5B46-48A8-9F62-F7455608F275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36CD3FDA-A22D-4EE2-AE2E-73B980AEC636}" type="pres">
      <dgm:prSet presAssocID="{FFA04A28-5B46-48A8-9F62-F7455608F275}" presName="Name1" presStyleCnt="0"/>
      <dgm:spPr/>
    </dgm:pt>
    <dgm:pt modelId="{EDB2C501-C2F6-43DB-9F98-446CC3A8446C}" type="pres">
      <dgm:prSet presAssocID="{FFA04A28-5B46-48A8-9F62-F7455608F275}" presName="cycle" presStyleCnt="0"/>
      <dgm:spPr/>
    </dgm:pt>
    <dgm:pt modelId="{FEAE390D-D7AE-432E-A9A3-AE3989EAF5B7}" type="pres">
      <dgm:prSet presAssocID="{FFA04A28-5B46-48A8-9F62-F7455608F275}" presName="srcNode" presStyleLbl="node1" presStyleIdx="0" presStyleCnt="5"/>
      <dgm:spPr/>
    </dgm:pt>
    <dgm:pt modelId="{05023CC0-BA26-40E7-BBD8-C6BE8807590B}" type="pres">
      <dgm:prSet presAssocID="{FFA04A28-5B46-48A8-9F62-F7455608F275}" presName="conn" presStyleLbl="parChTrans1D2" presStyleIdx="0" presStyleCnt="1"/>
      <dgm:spPr/>
      <dgm:t>
        <a:bodyPr/>
        <a:lstStyle/>
        <a:p>
          <a:endParaRPr lang="en-US"/>
        </a:p>
      </dgm:t>
    </dgm:pt>
    <dgm:pt modelId="{320DD68E-F3D4-4E8F-97B1-357B9D775DEF}" type="pres">
      <dgm:prSet presAssocID="{FFA04A28-5B46-48A8-9F62-F7455608F275}" presName="extraNode" presStyleLbl="node1" presStyleIdx="0" presStyleCnt="5"/>
      <dgm:spPr/>
    </dgm:pt>
    <dgm:pt modelId="{B7B6D528-13F5-4F29-9A89-28D4474E9E30}" type="pres">
      <dgm:prSet presAssocID="{FFA04A28-5B46-48A8-9F62-F7455608F275}" presName="dstNode" presStyleLbl="node1" presStyleIdx="0" presStyleCnt="5"/>
      <dgm:spPr/>
    </dgm:pt>
    <dgm:pt modelId="{507BF2D5-11DE-44B8-BA8F-64407FC41B82}" type="pres">
      <dgm:prSet presAssocID="{17882483-4033-4DF4-AB55-DE088B67BA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3C1B1-D79A-4C6E-9853-D1DE7EE78091}" type="pres">
      <dgm:prSet presAssocID="{17882483-4033-4DF4-AB55-DE088B67BA2D}" presName="accent_1" presStyleCnt="0"/>
      <dgm:spPr/>
    </dgm:pt>
    <dgm:pt modelId="{FBAB64C2-FFAA-48BB-BAAC-CBDDF5965CB4}" type="pres">
      <dgm:prSet presAssocID="{17882483-4033-4DF4-AB55-DE088B67BA2D}" presName="accentRepeatNode" presStyleLbl="solidFgAcc1" presStyleIdx="0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0202FF-5C15-4341-9943-202FF39C1CA4}" type="pres">
      <dgm:prSet presAssocID="{9BE0326C-B7B0-4A6C-BE53-44060EF54E0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21A0-CA5D-4AB0-BE61-FB3FCEBB7778}" type="pres">
      <dgm:prSet presAssocID="{9BE0326C-B7B0-4A6C-BE53-44060EF54E08}" presName="accent_2" presStyleCnt="0"/>
      <dgm:spPr/>
    </dgm:pt>
    <dgm:pt modelId="{745FDF32-D114-4CA9-8FFF-36C243EA969C}" type="pres">
      <dgm:prSet presAssocID="{9BE0326C-B7B0-4A6C-BE53-44060EF54E08}" presName="accentRepeatNode" presStyleLbl="solidFgAcc1" presStyleIdx="1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18B62A-7E5C-44C9-AD0B-F663FB5AC213}" type="pres">
      <dgm:prSet presAssocID="{D1AB2C5F-7619-4462-A66C-B8ADE1B51B4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29BD-F365-4C9E-AE6F-F75628EB90D6}" type="pres">
      <dgm:prSet presAssocID="{D1AB2C5F-7619-4462-A66C-B8ADE1B51B49}" presName="accent_3" presStyleCnt="0"/>
      <dgm:spPr/>
    </dgm:pt>
    <dgm:pt modelId="{7AB35924-5E4A-424D-8153-015FBE4E1389}" type="pres">
      <dgm:prSet presAssocID="{D1AB2C5F-7619-4462-A66C-B8ADE1B51B49}" presName="accentRepeatNode" presStyleLbl="solidFgAcc1" presStyleIdx="2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039C6C-F8B8-4FD3-86DE-721195F61172}" type="pres">
      <dgm:prSet presAssocID="{3454FDF8-5B97-447B-8237-0BD8D2DD0CC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0AFAB-23B4-4BCD-8C5B-5BDB071EE593}" type="pres">
      <dgm:prSet presAssocID="{3454FDF8-5B97-447B-8237-0BD8D2DD0CCD}" presName="accent_4" presStyleCnt="0"/>
      <dgm:spPr/>
    </dgm:pt>
    <dgm:pt modelId="{05AE23F2-F0E9-4525-A6F2-1DA54220767D}" type="pres">
      <dgm:prSet presAssocID="{3454FDF8-5B97-447B-8237-0BD8D2DD0CCD}" presName="accentRepeatNode" presStyleLbl="solidFgAcc1" presStyleIdx="3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21280A-F470-425F-9DC2-5D0F2F8D2E26}" type="pres">
      <dgm:prSet presAssocID="{B44F0B3D-3E50-44F0-B814-B9D88DC368A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215C-843B-43FC-B3C7-8E7F90CD13A1}" type="pres">
      <dgm:prSet presAssocID="{B44F0B3D-3E50-44F0-B814-B9D88DC368A5}" presName="accent_5" presStyleCnt="0"/>
      <dgm:spPr/>
    </dgm:pt>
    <dgm:pt modelId="{56583FFC-7916-4784-957C-F60A198D605E}" type="pres">
      <dgm:prSet presAssocID="{B44F0B3D-3E50-44F0-B814-B9D88DC368A5}" presName="accentRepeatNode" presStyleLbl="solidFgAcc1" presStyleIdx="4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BD32483-ACEC-4BEF-B333-34BDE5609F4B}" srcId="{FFA04A28-5B46-48A8-9F62-F7455608F275}" destId="{17882483-4033-4DF4-AB55-DE088B67BA2D}" srcOrd="0" destOrd="0" parTransId="{14888C2A-127F-4D2E-9A6A-E194174A2894}" sibTransId="{2D2E5A54-484E-4438-B390-0903611572A1}"/>
    <dgm:cxn modelId="{754F3F3E-0F8B-42CC-83BA-923112CCDCEC}" srcId="{FFA04A28-5B46-48A8-9F62-F7455608F275}" destId="{B44F0B3D-3E50-44F0-B814-B9D88DC368A5}" srcOrd="4" destOrd="0" parTransId="{0CC58057-D45A-4181-BB2D-2618E2643D8E}" sibTransId="{A38644EA-834C-4E1A-99D5-D7C0B0EFB6B6}"/>
    <dgm:cxn modelId="{3C1E5C76-DB31-445C-AE78-20FD2F872112}" type="presOf" srcId="{9BE0326C-B7B0-4A6C-BE53-44060EF54E08}" destId="{9A0202FF-5C15-4341-9943-202FF39C1CA4}" srcOrd="0" destOrd="0" presId="urn:microsoft.com/office/officeart/2008/layout/VerticalCurvedList"/>
    <dgm:cxn modelId="{04988631-F5F9-4953-9ECC-5AA4F604D3FC}" type="presOf" srcId="{FFA04A28-5B46-48A8-9F62-F7455608F275}" destId="{B30C0E29-22AB-4FCE-B0A5-B002A63AFD2F}" srcOrd="0" destOrd="0" presId="urn:microsoft.com/office/officeart/2008/layout/VerticalCurvedList"/>
    <dgm:cxn modelId="{91DE78B9-BE28-4491-BBD1-D962F2BD376F}" type="presOf" srcId="{2D2E5A54-484E-4438-B390-0903611572A1}" destId="{05023CC0-BA26-40E7-BBD8-C6BE8807590B}" srcOrd="0" destOrd="0" presId="urn:microsoft.com/office/officeart/2008/layout/VerticalCurvedList"/>
    <dgm:cxn modelId="{34D28372-50FE-40FA-8ACB-369486C9CCA1}" srcId="{FFA04A28-5B46-48A8-9F62-F7455608F275}" destId="{D1AB2C5F-7619-4462-A66C-B8ADE1B51B49}" srcOrd="2" destOrd="0" parTransId="{B245D152-4C01-42BD-B7A5-225DA4B37B9E}" sibTransId="{C42DBBC0-0AAB-40C0-B663-27BF75184865}"/>
    <dgm:cxn modelId="{30051D0B-7FAF-4BDF-8ADA-36CC24E467B8}" srcId="{FFA04A28-5B46-48A8-9F62-F7455608F275}" destId="{3454FDF8-5B97-447B-8237-0BD8D2DD0CCD}" srcOrd="3" destOrd="0" parTransId="{7F746B74-DE7E-4C9D-A916-F20EB98910BD}" sibTransId="{439C7BA5-6C5B-4ACE-BBE6-5500ACA7ADDF}"/>
    <dgm:cxn modelId="{4137D4E5-BA6F-4112-94E1-6F166BD18959}" type="presOf" srcId="{17882483-4033-4DF4-AB55-DE088B67BA2D}" destId="{507BF2D5-11DE-44B8-BA8F-64407FC41B82}" srcOrd="0" destOrd="0" presId="urn:microsoft.com/office/officeart/2008/layout/VerticalCurvedList"/>
    <dgm:cxn modelId="{B97A0C34-68D1-483C-AA54-A5F89BAC7423}" type="presOf" srcId="{B44F0B3D-3E50-44F0-B814-B9D88DC368A5}" destId="{0421280A-F470-425F-9DC2-5D0F2F8D2E26}" srcOrd="0" destOrd="0" presId="urn:microsoft.com/office/officeart/2008/layout/VerticalCurvedList"/>
    <dgm:cxn modelId="{0DDDBF17-27B2-461A-BBEE-4BE381F87F8A}" srcId="{FFA04A28-5B46-48A8-9F62-F7455608F275}" destId="{9BE0326C-B7B0-4A6C-BE53-44060EF54E08}" srcOrd="1" destOrd="0" parTransId="{780471B0-BA6F-47E2-9796-65539F2A2EBC}" sibTransId="{4FC54F59-3F6B-4F7E-A302-E968F42F6920}"/>
    <dgm:cxn modelId="{40EBB083-1E72-4F0D-BBAC-13C673F53E17}" type="presOf" srcId="{3454FDF8-5B97-447B-8237-0BD8D2DD0CCD}" destId="{97039C6C-F8B8-4FD3-86DE-721195F61172}" srcOrd="0" destOrd="0" presId="urn:microsoft.com/office/officeart/2008/layout/VerticalCurvedList"/>
    <dgm:cxn modelId="{2E1FD920-1852-4160-BE59-075A3BD7A960}" type="presOf" srcId="{D1AB2C5F-7619-4462-A66C-B8ADE1B51B49}" destId="{F118B62A-7E5C-44C9-AD0B-F663FB5AC213}" srcOrd="0" destOrd="0" presId="urn:microsoft.com/office/officeart/2008/layout/VerticalCurvedList"/>
    <dgm:cxn modelId="{EE126402-392C-4D74-9547-59025C70C64C}" type="presParOf" srcId="{B30C0E29-22AB-4FCE-B0A5-B002A63AFD2F}" destId="{36CD3FDA-A22D-4EE2-AE2E-73B980AEC636}" srcOrd="0" destOrd="0" presId="urn:microsoft.com/office/officeart/2008/layout/VerticalCurvedList"/>
    <dgm:cxn modelId="{CD0ABDD6-B54E-46BC-A2E7-9DFDFCE14FBC}" type="presParOf" srcId="{36CD3FDA-A22D-4EE2-AE2E-73B980AEC636}" destId="{EDB2C501-C2F6-43DB-9F98-446CC3A8446C}" srcOrd="0" destOrd="0" presId="urn:microsoft.com/office/officeart/2008/layout/VerticalCurvedList"/>
    <dgm:cxn modelId="{D508F5B1-B1B0-4D1D-82F1-DDE8DF57781A}" type="presParOf" srcId="{EDB2C501-C2F6-43DB-9F98-446CC3A8446C}" destId="{FEAE390D-D7AE-432E-A9A3-AE3989EAF5B7}" srcOrd="0" destOrd="0" presId="urn:microsoft.com/office/officeart/2008/layout/VerticalCurvedList"/>
    <dgm:cxn modelId="{3FF87A4C-A49F-4FF7-8A78-42DCF1977F8F}" type="presParOf" srcId="{EDB2C501-C2F6-43DB-9F98-446CC3A8446C}" destId="{05023CC0-BA26-40E7-BBD8-C6BE8807590B}" srcOrd="1" destOrd="0" presId="urn:microsoft.com/office/officeart/2008/layout/VerticalCurvedList"/>
    <dgm:cxn modelId="{21379404-95B3-4BFC-A7ED-B326E25E7E37}" type="presParOf" srcId="{EDB2C501-C2F6-43DB-9F98-446CC3A8446C}" destId="{320DD68E-F3D4-4E8F-97B1-357B9D775DEF}" srcOrd="2" destOrd="0" presId="urn:microsoft.com/office/officeart/2008/layout/VerticalCurvedList"/>
    <dgm:cxn modelId="{44CDBB1F-D1FD-43A9-B223-E37CBA3B2223}" type="presParOf" srcId="{EDB2C501-C2F6-43DB-9F98-446CC3A8446C}" destId="{B7B6D528-13F5-4F29-9A89-28D4474E9E30}" srcOrd="3" destOrd="0" presId="urn:microsoft.com/office/officeart/2008/layout/VerticalCurvedList"/>
    <dgm:cxn modelId="{823760A6-3133-4CAA-AAD0-FB6B14FAAB23}" type="presParOf" srcId="{36CD3FDA-A22D-4EE2-AE2E-73B980AEC636}" destId="{507BF2D5-11DE-44B8-BA8F-64407FC41B82}" srcOrd="1" destOrd="0" presId="urn:microsoft.com/office/officeart/2008/layout/VerticalCurvedList"/>
    <dgm:cxn modelId="{CB29F618-25C3-480D-941A-87D5D7A732AC}" type="presParOf" srcId="{36CD3FDA-A22D-4EE2-AE2E-73B980AEC636}" destId="{76B3C1B1-D79A-4C6E-9853-D1DE7EE78091}" srcOrd="2" destOrd="0" presId="urn:microsoft.com/office/officeart/2008/layout/VerticalCurvedList"/>
    <dgm:cxn modelId="{AD7FAD62-6A5D-46C7-83D7-D2E76272E67A}" type="presParOf" srcId="{76B3C1B1-D79A-4C6E-9853-D1DE7EE78091}" destId="{FBAB64C2-FFAA-48BB-BAAC-CBDDF5965CB4}" srcOrd="0" destOrd="0" presId="urn:microsoft.com/office/officeart/2008/layout/VerticalCurvedList"/>
    <dgm:cxn modelId="{C6B33090-9FB5-481C-9E8E-530D70CA214D}" type="presParOf" srcId="{36CD3FDA-A22D-4EE2-AE2E-73B980AEC636}" destId="{9A0202FF-5C15-4341-9943-202FF39C1CA4}" srcOrd="3" destOrd="0" presId="urn:microsoft.com/office/officeart/2008/layout/VerticalCurvedList"/>
    <dgm:cxn modelId="{0F0AC0B2-2D0E-45BA-A44B-65D14EC656D3}" type="presParOf" srcId="{36CD3FDA-A22D-4EE2-AE2E-73B980AEC636}" destId="{502F21A0-CA5D-4AB0-BE61-FB3FCEBB7778}" srcOrd="4" destOrd="0" presId="urn:microsoft.com/office/officeart/2008/layout/VerticalCurvedList"/>
    <dgm:cxn modelId="{CAFEC896-A066-42BD-A0C2-9756B966ED22}" type="presParOf" srcId="{502F21A0-CA5D-4AB0-BE61-FB3FCEBB7778}" destId="{745FDF32-D114-4CA9-8FFF-36C243EA969C}" srcOrd="0" destOrd="0" presId="urn:microsoft.com/office/officeart/2008/layout/VerticalCurvedList"/>
    <dgm:cxn modelId="{F63C384E-2137-4298-B1E4-0A20BA12BE9D}" type="presParOf" srcId="{36CD3FDA-A22D-4EE2-AE2E-73B980AEC636}" destId="{F118B62A-7E5C-44C9-AD0B-F663FB5AC213}" srcOrd="5" destOrd="0" presId="urn:microsoft.com/office/officeart/2008/layout/VerticalCurvedList"/>
    <dgm:cxn modelId="{A17EF291-557D-4174-8C27-B2169EF66A73}" type="presParOf" srcId="{36CD3FDA-A22D-4EE2-AE2E-73B980AEC636}" destId="{712229BD-F365-4C9E-AE6F-F75628EB90D6}" srcOrd="6" destOrd="0" presId="urn:microsoft.com/office/officeart/2008/layout/VerticalCurvedList"/>
    <dgm:cxn modelId="{459AD063-B754-4D8C-BC15-A7C0E36645DD}" type="presParOf" srcId="{712229BD-F365-4C9E-AE6F-F75628EB90D6}" destId="{7AB35924-5E4A-424D-8153-015FBE4E1389}" srcOrd="0" destOrd="0" presId="urn:microsoft.com/office/officeart/2008/layout/VerticalCurvedList"/>
    <dgm:cxn modelId="{591CF306-1EA3-4BD4-95B9-6D3A1881B7C3}" type="presParOf" srcId="{36CD3FDA-A22D-4EE2-AE2E-73B980AEC636}" destId="{97039C6C-F8B8-4FD3-86DE-721195F61172}" srcOrd="7" destOrd="0" presId="urn:microsoft.com/office/officeart/2008/layout/VerticalCurvedList"/>
    <dgm:cxn modelId="{C289D3C1-A845-4C41-99E6-5DF57CCD644A}" type="presParOf" srcId="{36CD3FDA-A22D-4EE2-AE2E-73B980AEC636}" destId="{3AB0AFAB-23B4-4BCD-8C5B-5BDB071EE593}" srcOrd="8" destOrd="0" presId="urn:microsoft.com/office/officeart/2008/layout/VerticalCurvedList"/>
    <dgm:cxn modelId="{EE16A003-F184-48D8-A75D-F3148EE02352}" type="presParOf" srcId="{3AB0AFAB-23B4-4BCD-8C5B-5BDB071EE593}" destId="{05AE23F2-F0E9-4525-A6F2-1DA54220767D}" srcOrd="0" destOrd="0" presId="urn:microsoft.com/office/officeart/2008/layout/VerticalCurvedList"/>
    <dgm:cxn modelId="{9FA84ADE-DF5A-487E-9EAE-4D99957B1ECD}" type="presParOf" srcId="{36CD3FDA-A22D-4EE2-AE2E-73B980AEC636}" destId="{0421280A-F470-425F-9DC2-5D0F2F8D2E26}" srcOrd="9" destOrd="0" presId="urn:microsoft.com/office/officeart/2008/layout/VerticalCurvedList"/>
    <dgm:cxn modelId="{E806449C-7834-4097-9288-A60865C9DF75}" type="presParOf" srcId="{36CD3FDA-A22D-4EE2-AE2E-73B980AEC636}" destId="{98C1215C-843B-43FC-B3C7-8E7F90CD13A1}" srcOrd="10" destOrd="0" presId="urn:microsoft.com/office/officeart/2008/layout/VerticalCurvedList"/>
    <dgm:cxn modelId="{A584A8FC-57AB-40ED-9591-22AFF4F81E04}" type="presParOf" srcId="{98C1215C-843B-43FC-B3C7-8E7F90CD13A1}" destId="{56583FFC-7916-4784-957C-F60A198D60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04A28-5B46-48A8-9F62-F7455608F2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82483-4033-4DF4-AB55-DE088B67BA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tx1"/>
              </a:solidFill>
            </a:rPr>
            <a:t>Register an Authorized Testing Center  </a:t>
          </a:r>
          <a:endParaRPr lang="en-US" sz="2000" dirty="0">
            <a:solidFill>
              <a:schemeClr val="tx1"/>
            </a:solidFill>
          </a:endParaRPr>
        </a:p>
      </dgm:t>
    </dgm:pt>
    <dgm:pt modelId="{14888C2A-127F-4D2E-9A6A-E194174A2894}" type="parTrans" cxnId="{3BD32483-ACEC-4BEF-B333-34BDE5609F4B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2D2E5A54-484E-4438-B390-0903611572A1}" type="sibTrans" cxnId="{3BD32483-ACEC-4BEF-B333-34BDE5609F4B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9BE0326C-B7B0-4A6C-BE53-44060EF54E0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tx1"/>
              </a:solidFill>
            </a:rPr>
            <a:t>Acquire required desktop software  </a:t>
          </a:r>
          <a:endParaRPr lang="en-US" sz="2000" dirty="0">
            <a:solidFill>
              <a:schemeClr val="tx1"/>
            </a:solidFill>
          </a:endParaRPr>
        </a:p>
      </dgm:t>
    </dgm:pt>
    <dgm:pt modelId="{780471B0-BA6F-47E2-9796-65539F2A2EBC}" type="parTrans" cxnId="{0DDDBF17-27B2-461A-BBEE-4BE381F87F8A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4FC54F59-3F6B-4F7E-A302-E968F42F6920}" type="sibTrans" cxnId="{0DDDBF17-27B2-461A-BBEE-4BE381F87F8A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D1AB2C5F-7619-4462-A66C-B8ADE1B51B4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tx1"/>
              </a:solidFill>
            </a:rPr>
            <a:t>Acquire a textbook &amp; practice test </a:t>
          </a:r>
          <a:endParaRPr lang="en-US" sz="2000" dirty="0">
            <a:solidFill>
              <a:schemeClr val="tx1"/>
            </a:solidFill>
          </a:endParaRPr>
        </a:p>
      </dgm:t>
    </dgm:pt>
    <dgm:pt modelId="{B245D152-4C01-42BD-B7A5-225DA4B37B9E}" type="parTrans" cxnId="{34D28372-50FE-40FA-8ACB-369486C9CCA1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C42DBBC0-0AAB-40C0-B663-27BF75184865}" type="sibTrans" cxnId="{34D28372-50FE-40FA-8ACB-369486C9CCA1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3454FDF8-5B97-447B-8237-0BD8D2DD0CC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tx1"/>
              </a:solidFill>
            </a:rPr>
            <a:t>Purchase certification exams </a:t>
          </a:r>
          <a:endParaRPr lang="en-US" sz="2000" dirty="0">
            <a:solidFill>
              <a:schemeClr val="tx1"/>
            </a:solidFill>
          </a:endParaRPr>
        </a:p>
      </dgm:t>
    </dgm:pt>
    <dgm:pt modelId="{7F746B74-DE7E-4C9D-A916-F20EB98910BD}" type="parTrans" cxnId="{30051D0B-7FAF-4BDF-8ADA-36CC24E467B8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439C7BA5-6C5B-4ACE-BBE6-5500ACA7ADDF}" type="sibTrans" cxnId="{30051D0B-7FAF-4BDF-8ADA-36CC24E467B8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B44F0B3D-3E50-44F0-B814-B9D88DC368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tx1"/>
              </a:solidFill>
            </a:rPr>
            <a:t>Certify your  teachers  </a:t>
          </a:r>
          <a:endParaRPr lang="en-US" sz="2000" dirty="0">
            <a:solidFill>
              <a:schemeClr val="tx1"/>
            </a:solidFill>
          </a:endParaRPr>
        </a:p>
      </dgm:t>
    </dgm:pt>
    <dgm:pt modelId="{0CC58057-D45A-4181-BB2D-2618E2643D8E}" type="parTrans" cxnId="{754F3F3E-0F8B-42CC-83BA-923112CCDCEC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A38644EA-834C-4E1A-99D5-D7C0B0EFB6B6}" type="sibTrans" cxnId="{754F3F3E-0F8B-42CC-83BA-923112CCDCEC}">
      <dgm:prSet/>
      <dgm:spPr/>
      <dgm:t>
        <a:bodyPr/>
        <a:lstStyle/>
        <a:p>
          <a:pPr algn="r"/>
          <a:endParaRPr lang="en-US">
            <a:solidFill>
              <a:schemeClr val="tx1"/>
            </a:solidFill>
          </a:endParaRPr>
        </a:p>
      </dgm:t>
    </dgm:pt>
    <dgm:pt modelId="{B30C0E29-22AB-4FCE-B0A5-B002A63AFD2F}" type="pres">
      <dgm:prSet presAssocID="{FFA04A28-5B46-48A8-9F62-F7455608F275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36CD3FDA-A22D-4EE2-AE2E-73B980AEC636}" type="pres">
      <dgm:prSet presAssocID="{FFA04A28-5B46-48A8-9F62-F7455608F275}" presName="Name1" presStyleCnt="0"/>
      <dgm:spPr/>
    </dgm:pt>
    <dgm:pt modelId="{EDB2C501-C2F6-43DB-9F98-446CC3A8446C}" type="pres">
      <dgm:prSet presAssocID="{FFA04A28-5B46-48A8-9F62-F7455608F275}" presName="cycle" presStyleCnt="0"/>
      <dgm:spPr/>
    </dgm:pt>
    <dgm:pt modelId="{FEAE390D-D7AE-432E-A9A3-AE3989EAF5B7}" type="pres">
      <dgm:prSet presAssocID="{FFA04A28-5B46-48A8-9F62-F7455608F275}" presName="srcNode" presStyleLbl="node1" presStyleIdx="0" presStyleCnt="5"/>
      <dgm:spPr/>
    </dgm:pt>
    <dgm:pt modelId="{05023CC0-BA26-40E7-BBD8-C6BE8807590B}" type="pres">
      <dgm:prSet presAssocID="{FFA04A28-5B46-48A8-9F62-F7455608F275}" presName="conn" presStyleLbl="parChTrans1D2" presStyleIdx="0" presStyleCnt="1"/>
      <dgm:spPr/>
      <dgm:t>
        <a:bodyPr/>
        <a:lstStyle/>
        <a:p>
          <a:endParaRPr lang="en-US"/>
        </a:p>
      </dgm:t>
    </dgm:pt>
    <dgm:pt modelId="{320DD68E-F3D4-4E8F-97B1-357B9D775DEF}" type="pres">
      <dgm:prSet presAssocID="{FFA04A28-5B46-48A8-9F62-F7455608F275}" presName="extraNode" presStyleLbl="node1" presStyleIdx="0" presStyleCnt="5"/>
      <dgm:spPr/>
    </dgm:pt>
    <dgm:pt modelId="{B7B6D528-13F5-4F29-9A89-28D4474E9E30}" type="pres">
      <dgm:prSet presAssocID="{FFA04A28-5B46-48A8-9F62-F7455608F275}" presName="dstNode" presStyleLbl="node1" presStyleIdx="0" presStyleCnt="5"/>
      <dgm:spPr/>
    </dgm:pt>
    <dgm:pt modelId="{507BF2D5-11DE-44B8-BA8F-64407FC41B82}" type="pres">
      <dgm:prSet presAssocID="{17882483-4033-4DF4-AB55-DE088B67BA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3C1B1-D79A-4C6E-9853-D1DE7EE78091}" type="pres">
      <dgm:prSet presAssocID="{17882483-4033-4DF4-AB55-DE088B67BA2D}" presName="accent_1" presStyleCnt="0"/>
      <dgm:spPr/>
    </dgm:pt>
    <dgm:pt modelId="{FBAB64C2-FFAA-48BB-BAAC-CBDDF5965CB4}" type="pres">
      <dgm:prSet presAssocID="{17882483-4033-4DF4-AB55-DE088B67BA2D}" presName="accentRepeatNode" presStyleLbl="solidFgAcc1" presStyleIdx="0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0202FF-5C15-4341-9943-202FF39C1CA4}" type="pres">
      <dgm:prSet presAssocID="{9BE0326C-B7B0-4A6C-BE53-44060EF54E0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21A0-CA5D-4AB0-BE61-FB3FCEBB7778}" type="pres">
      <dgm:prSet presAssocID="{9BE0326C-B7B0-4A6C-BE53-44060EF54E08}" presName="accent_2" presStyleCnt="0"/>
      <dgm:spPr/>
    </dgm:pt>
    <dgm:pt modelId="{745FDF32-D114-4CA9-8FFF-36C243EA969C}" type="pres">
      <dgm:prSet presAssocID="{9BE0326C-B7B0-4A6C-BE53-44060EF54E08}" presName="accentRepeatNode" presStyleLbl="solidFgAcc1" presStyleIdx="1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18B62A-7E5C-44C9-AD0B-F663FB5AC213}" type="pres">
      <dgm:prSet presAssocID="{D1AB2C5F-7619-4462-A66C-B8ADE1B51B4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29BD-F365-4C9E-AE6F-F75628EB90D6}" type="pres">
      <dgm:prSet presAssocID="{D1AB2C5F-7619-4462-A66C-B8ADE1B51B49}" presName="accent_3" presStyleCnt="0"/>
      <dgm:spPr/>
    </dgm:pt>
    <dgm:pt modelId="{7AB35924-5E4A-424D-8153-015FBE4E1389}" type="pres">
      <dgm:prSet presAssocID="{D1AB2C5F-7619-4462-A66C-B8ADE1B51B49}" presName="accentRepeatNode" presStyleLbl="solidFgAcc1" presStyleIdx="2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039C6C-F8B8-4FD3-86DE-721195F61172}" type="pres">
      <dgm:prSet presAssocID="{3454FDF8-5B97-447B-8237-0BD8D2DD0CC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0AFAB-23B4-4BCD-8C5B-5BDB071EE593}" type="pres">
      <dgm:prSet presAssocID="{3454FDF8-5B97-447B-8237-0BD8D2DD0CCD}" presName="accent_4" presStyleCnt="0"/>
      <dgm:spPr/>
    </dgm:pt>
    <dgm:pt modelId="{05AE23F2-F0E9-4525-A6F2-1DA54220767D}" type="pres">
      <dgm:prSet presAssocID="{3454FDF8-5B97-447B-8237-0BD8D2DD0CCD}" presName="accentRepeatNode" presStyleLbl="solidFgAcc1" presStyleIdx="3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21280A-F470-425F-9DC2-5D0F2F8D2E26}" type="pres">
      <dgm:prSet presAssocID="{B44F0B3D-3E50-44F0-B814-B9D88DC368A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215C-843B-43FC-B3C7-8E7F90CD13A1}" type="pres">
      <dgm:prSet presAssocID="{B44F0B3D-3E50-44F0-B814-B9D88DC368A5}" presName="accent_5" presStyleCnt="0"/>
      <dgm:spPr/>
    </dgm:pt>
    <dgm:pt modelId="{56583FFC-7916-4784-957C-F60A198D605E}" type="pres">
      <dgm:prSet presAssocID="{B44F0B3D-3E50-44F0-B814-B9D88DC368A5}" presName="accentRepeatNode" presStyleLbl="solidFgAcc1" presStyleIdx="4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0D7FA6D0-9477-40D2-B831-EE671080CC63}" type="presOf" srcId="{3454FDF8-5B97-447B-8237-0BD8D2DD0CCD}" destId="{97039C6C-F8B8-4FD3-86DE-721195F61172}" srcOrd="0" destOrd="0" presId="urn:microsoft.com/office/officeart/2008/layout/VerticalCurvedList"/>
    <dgm:cxn modelId="{4269A055-0CA0-4035-8ACC-E0A97C0AD36E}" type="presOf" srcId="{B44F0B3D-3E50-44F0-B814-B9D88DC368A5}" destId="{0421280A-F470-425F-9DC2-5D0F2F8D2E26}" srcOrd="0" destOrd="0" presId="urn:microsoft.com/office/officeart/2008/layout/VerticalCurvedList"/>
    <dgm:cxn modelId="{5F5DDE7F-2885-4C72-8DEC-5FCFD7B43B69}" type="presOf" srcId="{9BE0326C-B7B0-4A6C-BE53-44060EF54E08}" destId="{9A0202FF-5C15-4341-9943-202FF39C1CA4}" srcOrd="0" destOrd="0" presId="urn:microsoft.com/office/officeart/2008/layout/VerticalCurvedList"/>
    <dgm:cxn modelId="{3BD32483-ACEC-4BEF-B333-34BDE5609F4B}" srcId="{FFA04A28-5B46-48A8-9F62-F7455608F275}" destId="{17882483-4033-4DF4-AB55-DE088B67BA2D}" srcOrd="0" destOrd="0" parTransId="{14888C2A-127F-4D2E-9A6A-E194174A2894}" sibTransId="{2D2E5A54-484E-4438-B390-0903611572A1}"/>
    <dgm:cxn modelId="{AACB7330-D73F-4161-A59D-E184BBFDC883}" type="presOf" srcId="{17882483-4033-4DF4-AB55-DE088B67BA2D}" destId="{507BF2D5-11DE-44B8-BA8F-64407FC41B82}" srcOrd="0" destOrd="0" presId="urn:microsoft.com/office/officeart/2008/layout/VerticalCurvedList"/>
    <dgm:cxn modelId="{C7E01FEF-6200-4643-8682-DCC8971FD700}" type="presOf" srcId="{D1AB2C5F-7619-4462-A66C-B8ADE1B51B49}" destId="{F118B62A-7E5C-44C9-AD0B-F663FB5AC213}" srcOrd="0" destOrd="0" presId="urn:microsoft.com/office/officeart/2008/layout/VerticalCurvedList"/>
    <dgm:cxn modelId="{61D19B1E-D024-4001-BBCD-B310299CF632}" type="presOf" srcId="{2D2E5A54-484E-4438-B390-0903611572A1}" destId="{05023CC0-BA26-40E7-BBD8-C6BE8807590B}" srcOrd="0" destOrd="0" presId="urn:microsoft.com/office/officeart/2008/layout/VerticalCurvedList"/>
    <dgm:cxn modelId="{34D28372-50FE-40FA-8ACB-369486C9CCA1}" srcId="{FFA04A28-5B46-48A8-9F62-F7455608F275}" destId="{D1AB2C5F-7619-4462-A66C-B8ADE1B51B49}" srcOrd="2" destOrd="0" parTransId="{B245D152-4C01-42BD-B7A5-225DA4B37B9E}" sibTransId="{C42DBBC0-0AAB-40C0-B663-27BF75184865}"/>
    <dgm:cxn modelId="{F9C81193-145D-4B1A-8C76-0D2CE75E5F1F}" type="presOf" srcId="{FFA04A28-5B46-48A8-9F62-F7455608F275}" destId="{B30C0E29-22AB-4FCE-B0A5-B002A63AFD2F}" srcOrd="0" destOrd="0" presId="urn:microsoft.com/office/officeart/2008/layout/VerticalCurvedList"/>
    <dgm:cxn modelId="{30051D0B-7FAF-4BDF-8ADA-36CC24E467B8}" srcId="{FFA04A28-5B46-48A8-9F62-F7455608F275}" destId="{3454FDF8-5B97-447B-8237-0BD8D2DD0CCD}" srcOrd="3" destOrd="0" parTransId="{7F746B74-DE7E-4C9D-A916-F20EB98910BD}" sibTransId="{439C7BA5-6C5B-4ACE-BBE6-5500ACA7ADDF}"/>
    <dgm:cxn modelId="{754F3F3E-0F8B-42CC-83BA-923112CCDCEC}" srcId="{FFA04A28-5B46-48A8-9F62-F7455608F275}" destId="{B44F0B3D-3E50-44F0-B814-B9D88DC368A5}" srcOrd="4" destOrd="0" parTransId="{0CC58057-D45A-4181-BB2D-2618E2643D8E}" sibTransId="{A38644EA-834C-4E1A-99D5-D7C0B0EFB6B6}"/>
    <dgm:cxn modelId="{0DDDBF17-27B2-461A-BBEE-4BE381F87F8A}" srcId="{FFA04A28-5B46-48A8-9F62-F7455608F275}" destId="{9BE0326C-B7B0-4A6C-BE53-44060EF54E08}" srcOrd="1" destOrd="0" parTransId="{780471B0-BA6F-47E2-9796-65539F2A2EBC}" sibTransId="{4FC54F59-3F6B-4F7E-A302-E968F42F6920}"/>
    <dgm:cxn modelId="{C431BBA0-7B11-488B-AD65-43D40C2B00F5}" type="presParOf" srcId="{B30C0E29-22AB-4FCE-B0A5-B002A63AFD2F}" destId="{36CD3FDA-A22D-4EE2-AE2E-73B980AEC636}" srcOrd="0" destOrd="0" presId="urn:microsoft.com/office/officeart/2008/layout/VerticalCurvedList"/>
    <dgm:cxn modelId="{A7A24576-EA00-46D7-8E6C-9A8DA99892DA}" type="presParOf" srcId="{36CD3FDA-A22D-4EE2-AE2E-73B980AEC636}" destId="{EDB2C501-C2F6-43DB-9F98-446CC3A8446C}" srcOrd="0" destOrd="0" presId="urn:microsoft.com/office/officeart/2008/layout/VerticalCurvedList"/>
    <dgm:cxn modelId="{F67D3D73-1FF8-475A-A65E-F16FBF003DE2}" type="presParOf" srcId="{EDB2C501-C2F6-43DB-9F98-446CC3A8446C}" destId="{FEAE390D-D7AE-432E-A9A3-AE3989EAF5B7}" srcOrd="0" destOrd="0" presId="urn:microsoft.com/office/officeart/2008/layout/VerticalCurvedList"/>
    <dgm:cxn modelId="{DF1D9D8C-190B-473F-858C-0172E831EF99}" type="presParOf" srcId="{EDB2C501-C2F6-43DB-9F98-446CC3A8446C}" destId="{05023CC0-BA26-40E7-BBD8-C6BE8807590B}" srcOrd="1" destOrd="0" presId="urn:microsoft.com/office/officeart/2008/layout/VerticalCurvedList"/>
    <dgm:cxn modelId="{9A583E7A-470D-42DB-BE21-F3C644EF1C3F}" type="presParOf" srcId="{EDB2C501-C2F6-43DB-9F98-446CC3A8446C}" destId="{320DD68E-F3D4-4E8F-97B1-357B9D775DEF}" srcOrd="2" destOrd="0" presId="urn:microsoft.com/office/officeart/2008/layout/VerticalCurvedList"/>
    <dgm:cxn modelId="{54BE6AC0-5B72-4FDC-8D76-F6C3D5354D8A}" type="presParOf" srcId="{EDB2C501-C2F6-43DB-9F98-446CC3A8446C}" destId="{B7B6D528-13F5-4F29-9A89-28D4474E9E30}" srcOrd="3" destOrd="0" presId="urn:microsoft.com/office/officeart/2008/layout/VerticalCurvedList"/>
    <dgm:cxn modelId="{C386CE53-7B90-47F6-9340-748A8705EB83}" type="presParOf" srcId="{36CD3FDA-A22D-4EE2-AE2E-73B980AEC636}" destId="{507BF2D5-11DE-44B8-BA8F-64407FC41B82}" srcOrd="1" destOrd="0" presId="urn:microsoft.com/office/officeart/2008/layout/VerticalCurvedList"/>
    <dgm:cxn modelId="{2785908D-7DAE-416A-82F6-447ED7BF151C}" type="presParOf" srcId="{36CD3FDA-A22D-4EE2-AE2E-73B980AEC636}" destId="{76B3C1B1-D79A-4C6E-9853-D1DE7EE78091}" srcOrd="2" destOrd="0" presId="urn:microsoft.com/office/officeart/2008/layout/VerticalCurvedList"/>
    <dgm:cxn modelId="{6512BA16-EAFB-4497-9439-56942A58D539}" type="presParOf" srcId="{76B3C1B1-D79A-4C6E-9853-D1DE7EE78091}" destId="{FBAB64C2-FFAA-48BB-BAAC-CBDDF5965CB4}" srcOrd="0" destOrd="0" presId="urn:microsoft.com/office/officeart/2008/layout/VerticalCurvedList"/>
    <dgm:cxn modelId="{763F9A53-CECB-4031-93EB-37685EF42BED}" type="presParOf" srcId="{36CD3FDA-A22D-4EE2-AE2E-73B980AEC636}" destId="{9A0202FF-5C15-4341-9943-202FF39C1CA4}" srcOrd="3" destOrd="0" presId="urn:microsoft.com/office/officeart/2008/layout/VerticalCurvedList"/>
    <dgm:cxn modelId="{076F5DCD-50CF-47E8-97C7-3D773A416A77}" type="presParOf" srcId="{36CD3FDA-A22D-4EE2-AE2E-73B980AEC636}" destId="{502F21A0-CA5D-4AB0-BE61-FB3FCEBB7778}" srcOrd="4" destOrd="0" presId="urn:microsoft.com/office/officeart/2008/layout/VerticalCurvedList"/>
    <dgm:cxn modelId="{3B2CA1B7-EE28-4272-979F-3EDD42E5E142}" type="presParOf" srcId="{502F21A0-CA5D-4AB0-BE61-FB3FCEBB7778}" destId="{745FDF32-D114-4CA9-8FFF-36C243EA969C}" srcOrd="0" destOrd="0" presId="urn:microsoft.com/office/officeart/2008/layout/VerticalCurvedList"/>
    <dgm:cxn modelId="{8D09EE6C-58C0-482D-929E-5014DF23AFE0}" type="presParOf" srcId="{36CD3FDA-A22D-4EE2-AE2E-73B980AEC636}" destId="{F118B62A-7E5C-44C9-AD0B-F663FB5AC213}" srcOrd="5" destOrd="0" presId="urn:microsoft.com/office/officeart/2008/layout/VerticalCurvedList"/>
    <dgm:cxn modelId="{36EB0155-7F1B-441F-9ECA-60E8E392A786}" type="presParOf" srcId="{36CD3FDA-A22D-4EE2-AE2E-73B980AEC636}" destId="{712229BD-F365-4C9E-AE6F-F75628EB90D6}" srcOrd="6" destOrd="0" presId="urn:microsoft.com/office/officeart/2008/layout/VerticalCurvedList"/>
    <dgm:cxn modelId="{8B31EA71-FE4B-4FA4-8E2F-1F6B2F411AAB}" type="presParOf" srcId="{712229BD-F365-4C9E-AE6F-F75628EB90D6}" destId="{7AB35924-5E4A-424D-8153-015FBE4E1389}" srcOrd="0" destOrd="0" presId="urn:microsoft.com/office/officeart/2008/layout/VerticalCurvedList"/>
    <dgm:cxn modelId="{9D2BABC2-50E8-460C-B713-833BF9FC7AD9}" type="presParOf" srcId="{36CD3FDA-A22D-4EE2-AE2E-73B980AEC636}" destId="{97039C6C-F8B8-4FD3-86DE-721195F61172}" srcOrd="7" destOrd="0" presId="urn:microsoft.com/office/officeart/2008/layout/VerticalCurvedList"/>
    <dgm:cxn modelId="{C2447507-4C91-41F9-B137-F47D7ABE2BE2}" type="presParOf" srcId="{36CD3FDA-A22D-4EE2-AE2E-73B980AEC636}" destId="{3AB0AFAB-23B4-4BCD-8C5B-5BDB071EE593}" srcOrd="8" destOrd="0" presId="urn:microsoft.com/office/officeart/2008/layout/VerticalCurvedList"/>
    <dgm:cxn modelId="{D66E2AE0-F20C-410E-856F-59161C361564}" type="presParOf" srcId="{3AB0AFAB-23B4-4BCD-8C5B-5BDB071EE593}" destId="{05AE23F2-F0E9-4525-A6F2-1DA54220767D}" srcOrd="0" destOrd="0" presId="urn:microsoft.com/office/officeart/2008/layout/VerticalCurvedList"/>
    <dgm:cxn modelId="{B61F1CE6-1A3E-42FE-904A-86A5F38D359B}" type="presParOf" srcId="{36CD3FDA-A22D-4EE2-AE2E-73B980AEC636}" destId="{0421280A-F470-425F-9DC2-5D0F2F8D2E26}" srcOrd="9" destOrd="0" presId="urn:microsoft.com/office/officeart/2008/layout/VerticalCurvedList"/>
    <dgm:cxn modelId="{E03D5DF6-FD95-4085-8423-7489A4E21D78}" type="presParOf" srcId="{36CD3FDA-A22D-4EE2-AE2E-73B980AEC636}" destId="{98C1215C-843B-43FC-B3C7-8E7F90CD13A1}" srcOrd="10" destOrd="0" presId="urn:microsoft.com/office/officeart/2008/layout/VerticalCurvedList"/>
    <dgm:cxn modelId="{AECF455D-8F28-4283-B2D8-28F08D8A3631}" type="presParOf" srcId="{98C1215C-843B-43FC-B3C7-8E7F90CD13A1}" destId="{56583FFC-7916-4784-957C-F60A198D60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A04A28-5B46-48A8-9F62-F7455608F2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82483-4033-4DF4-AB55-DE088B67BA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14888C2A-127F-4D2E-9A6A-E194174A2894}" type="par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2D2E5A54-484E-4438-B390-0903611572A1}" type="sib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9BE0326C-B7B0-4A6C-BE53-44060EF54E0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80471B0-BA6F-47E2-9796-65539F2A2EBC}" type="par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4FC54F59-3F6B-4F7E-A302-E968F42F6920}" type="sib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D1AB2C5F-7619-4462-A66C-B8ADE1B51B4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B245D152-4C01-42BD-B7A5-225DA4B37B9E}" type="par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C42DBBC0-0AAB-40C0-B663-27BF75184865}" type="sib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3454FDF8-5B97-447B-8237-0BD8D2DD0CC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F746B74-DE7E-4C9D-A916-F20EB98910BD}" type="par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439C7BA5-6C5B-4ACE-BBE6-5500ACA7ADDF}" type="sib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B44F0B3D-3E50-44F0-B814-B9D88DC368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CC58057-D45A-4181-BB2D-2618E2643D8E}" type="par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A38644EA-834C-4E1A-99D5-D7C0B0EFB6B6}" type="sib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B30C0E29-22AB-4FCE-B0A5-B002A63AFD2F}" type="pres">
      <dgm:prSet presAssocID="{FFA04A28-5B46-48A8-9F62-F7455608F275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36CD3FDA-A22D-4EE2-AE2E-73B980AEC636}" type="pres">
      <dgm:prSet presAssocID="{FFA04A28-5B46-48A8-9F62-F7455608F275}" presName="Name1" presStyleCnt="0"/>
      <dgm:spPr/>
    </dgm:pt>
    <dgm:pt modelId="{EDB2C501-C2F6-43DB-9F98-446CC3A8446C}" type="pres">
      <dgm:prSet presAssocID="{FFA04A28-5B46-48A8-9F62-F7455608F275}" presName="cycle" presStyleCnt="0"/>
      <dgm:spPr/>
    </dgm:pt>
    <dgm:pt modelId="{FEAE390D-D7AE-432E-A9A3-AE3989EAF5B7}" type="pres">
      <dgm:prSet presAssocID="{FFA04A28-5B46-48A8-9F62-F7455608F275}" presName="srcNode" presStyleLbl="node1" presStyleIdx="0" presStyleCnt="5"/>
      <dgm:spPr/>
    </dgm:pt>
    <dgm:pt modelId="{05023CC0-BA26-40E7-BBD8-C6BE8807590B}" type="pres">
      <dgm:prSet presAssocID="{FFA04A28-5B46-48A8-9F62-F7455608F275}" presName="conn" presStyleLbl="parChTrans1D2" presStyleIdx="0" presStyleCnt="1"/>
      <dgm:spPr/>
      <dgm:t>
        <a:bodyPr/>
        <a:lstStyle/>
        <a:p>
          <a:endParaRPr lang="en-US"/>
        </a:p>
      </dgm:t>
    </dgm:pt>
    <dgm:pt modelId="{320DD68E-F3D4-4E8F-97B1-357B9D775DEF}" type="pres">
      <dgm:prSet presAssocID="{FFA04A28-5B46-48A8-9F62-F7455608F275}" presName="extraNode" presStyleLbl="node1" presStyleIdx="0" presStyleCnt="5"/>
      <dgm:spPr/>
    </dgm:pt>
    <dgm:pt modelId="{B7B6D528-13F5-4F29-9A89-28D4474E9E30}" type="pres">
      <dgm:prSet presAssocID="{FFA04A28-5B46-48A8-9F62-F7455608F275}" presName="dstNode" presStyleLbl="node1" presStyleIdx="0" presStyleCnt="5"/>
      <dgm:spPr/>
    </dgm:pt>
    <dgm:pt modelId="{507BF2D5-11DE-44B8-BA8F-64407FC41B82}" type="pres">
      <dgm:prSet presAssocID="{17882483-4033-4DF4-AB55-DE088B67BA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3C1B1-D79A-4C6E-9853-D1DE7EE78091}" type="pres">
      <dgm:prSet presAssocID="{17882483-4033-4DF4-AB55-DE088B67BA2D}" presName="accent_1" presStyleCnt="0"/>
      <dgm:spPr/>
    </dgm:pt>
    <dgm:pt modelId="{FBAB64C2-FFAA-48BB-BAAC-CBDDF5965CB4}" type="pres">
      <dgm:prSet presAssocID="{17882483-4033-4DF4-AB55-DE088B67BA2D}" presName="accentRepeatNode" presStyleLbl="solidFgAcc1" presStyleIdx="0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0202FF-5C15-4341-9943-202FF39C1CA4}" type="pres">
      <dgm:prSet presAssocID="{9BE0326C-B7B0-4A6C-BE53-44060EF54E0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21A0-CA5D-4AB0-BE61-FB3FCEBB7778}" type="pres">
      <dgm:prSet presAssocID="{9BE0326C-B7B0-4A6C-BE53-44060EF54E08}" presName="accent_2" presStyleCnt="0"/>
      <dgm:spPr/>
    </dgm:pt>
    <dgm:pt modelId="{745FDF32-D114-4CA9-8FFF-36C243EA969C}" type="pres">
      <dgm:prSet presAssocID="{9BE0326C-B7B0-4A6C-BE53-44060EF54E08}" presName="accentRepeatNode" presStyleLbl="solidFgAcc1" presStyleIdx="1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18B62A-7E5C-44C9-AD0B-F663FB5AC213}" type="pres">
      <dgm:prSet presAssocID="{D1AB2C5F-7619-4462-A66C-B8ADE1B51B4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29BD-F365-4C9E-AE6F-F75628EB90D6}" type="pres">
      <dgm:prSet presAssocID="{D1AB2C5F-7619-4462-A66C-B8ADE1B51B49}" presName="accent_3" presStyleCnt="0"/>
      <dgm:spPr/>
    </dgm:pt>
    <dgm:pt modelId="{7AB35924-5E4A-424D-8153-015FBE4E1389}" type="pres">
      <dgm:prSet presAssocID="{D1AB2C5F-7619-4462-A66C-B8ADE1B51B49}" presName="accentRepeatNode" presStyleLbl="solidFgAcc1" presStyleIdx="2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039C6C-F8B8-4FD3-86DE-721195F61172}" type="pres">
      <dgm:prSet presAssocID="{3454FDF8-5B97-447B-8237-0BD8D2DD0CC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0AFAB-23B4-4BCD-8C5B-5BDB071EE593}" type="pres">
      <dgm:prSet presAssocID="{3454FDF8-5B97-447B-8237-0BD8D2DD0CCD}" presName="accent_4" presStyleCnt="0"/>
      <dgm:spPr/>
    </dgm:pt>
    <dgm:pt modelId="{05AE23F2-F0E9-4525-A6F2-1DA54220767D}" type="pres">
      <dgm:prSet presAssocID="{3454FDF8-5B97-447B-8237-0BD8D2DD0CCD}" presName="accentRepeatNode" presStyleLbl="solidFgAcc1" presStyleIdx="3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21280A-F470-425F-9DC2-5D0F2F8D2E26}" type="pres">
      <dgm:prSet presAssocID="{B44F0B3D-3E50-44F0-B814-B9D88DC368A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215C-843B-43FC-B3C7-8E7F90CD13A1}" type="pres">
      <dgm:prSet presAssocID="{B44F0B3D-3E50-44F0-B814-B9D88DC368A5}" presName="accent_5" presStyleCnt="0"/>
      <dgm:spPr/>
    </dgm:pt>
    <dgm:pt modelId="{56583FFC-7916-4784-957C-F60A198D605E}" type="pres">
      <dgm:prSet presAssocID="{B44F0B3D-3E50-44F0-B814-B9D88DC368A5}" presName="accentRepeatNode" presStyleLbl="solidFgAcc1" presStyleIdx="4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BD32483-ACEC-4BEF-B333-34BDE5609F4B}" srcId="{FFA04A28-5B46-48A8-9F62-F7455608F275}" destId="{17882483-4033-4DF4-AB55-DE088B67BA2D}" srcOrd="0" destOrd="0" parTransId="{14888C2A-127F-4D2E-9A6A-E194174A2894}" sibTransId="{2D2E5A54-484E-4438-B390-0903611572A1}"/>
    <dgm:cxn modelId="{754F3F3E-0F8B-42CC-83BA-923112CCDCEC}" srcId="{FFA04A28-5B46-48A8-9F62-F7455608F275}" destId="{B44F0B3D-3E50-44F0-B814-B9D88DC368A5}" srcOrd="4" destOrd="0" parTransId="{0CC58057-D45A-4181-BB2D-2618E2643D8E}" sibTransId="{A38644EA-834C-4E1A-99D5-D7C0B0EFB6B6}"/>
    <dgm:cxn modelId="{CE9B30BC-DCED-42CE-9290-21A3FEEAC25C}" type="presOf" srcId="{B44F0B3D-3E50-44F0-B814-B9D88DC368A5}" destId="{0421280A-F470-425F-9DC2-5D0F2F8D2E26}" srcOrd="0" destOrd="0" presId="urn:microsoft.com/office/officeart/2008/layout/VerticalCurvedList"/>
    <dgm:cxn modelId="{41E7A5C8-5FE6-4470-AF02-6AFEB08AD172}" type="presOf" srcId="{2D2E5A54-484E-4438-B390-0903611572A1}" destId="{05023CC0-BA26-40E7-BBD8-C6BE8807590B}" srcOrd="0" destOrd="0" presId="urn:microsoft.com/office/officeart/2008/layout/VerticalCurvedList"/>
    <dgm:cxn modelId="{34D28372-50FE-40FA-8ACB-369486C9CCA1}" srcId="{FFA04A28-5B46-48A8-9F62-F7455608F275}" destId="{D1AB2C5F-7619-4462-A66C-B8ADE1B51B49}" srcOrd="2" destOrd="0" parTransId="{B245D152-4C01-42BD-B7A5-225DA4B37B9E}" sibTransId="{C42DBBC0-0AAB-40C0-B663-27BF75184865}"/>
    <dgm:cxn modelId="{30051D0B-7FAF-4BDF-8ADA-36CC24E467B8}" srcId="{FFA04A28-5B46-48A8-9F62-F7455608F275}" destId="{3454FDF8-5B97-447B-8237-0BD8D2DD0CCD}" srcOrd="3" destOrd="0" parTransId="{7F746B74-DE7E-4C9D-A916-F20EB98910BD}" sibTransId="{439C7BA5-6C5B-4ACE-BBE6-5500ACA7ADDF}"/>
    <dgm:cxn modelId="{43465A1B-5AA2-4957-A4D2-4105469056E1}" type="presOf" srcId="{D1AB2C5F-7619-4462-A66C-B8ADE1B51B49}" destId="{F118B62A-7E5C-44C9-AD0B-F663FB5AC213}" srcOrd="0" destOrd="0" presId="urn:microsoft.com/office/officeart/2008/layout/VerticalCurvedList"/>
    <dgm:cxn modelId="{22BE30BF-9B61-4EFA-BE98-5BCFBE18C23D}" type="presOf" srcId="{17882483-4033-4DF4-AB55-DE088B67BA2D}" destId="{507BF2D5-11DE-44B8-BA8F-64407FC41B82}" srcOrd="0" destOrd="0" presId="urn:microsoft.com/office/officeart/2008/layout/VerticalCurvedList"/>
    <dgm:cxn modelId="{EAA83609-F3C0-4755-A11B-0CFC4825402E}" type="presOf" srcId="{9BE0326C-B7B0-4A6C-BE53-44060EF54E08}" destId="{9A0202FF-5C15-4341-9943-202FF39C1CA4}" srcOrd="0" destOrd="0" presId="urn:microsoft.com/office/officeart/2008/layout/VerticalCurvedList"/>
    <dgm:cxn modelId="{0DDDBF17-27B2-461A-BBEE-4BE381F87F8A}" srcId="{FFA04A28-5B46-48A8-9F62-F7455608F275}" destId="{9BE0326C-B7B0-4A6C-BE53-44060EF54E08}" srcOrd="1" destOrd="0" parTransId="{780471B0-BA6F-47E2-9796-65539F2A2EBC}" sibTransId="{4FC54F59-3F6B-4F7E-A302-E968F42F6920}"/>
    <dgm:cxn modelId="{699B0C99-D1C5-4E54-A47D-D4D9E7102B25}" type="presOf" srcId="{3454FDF8-5B97-447B-8237-0BD8D2DD0CCD}" destId="{97039C6C-F8B8-4FD3-86DE-721195F61172}" srcOrd="0" destOrd="0" presId="urn:microsoft.com/office/officeart/2008/layout/VerticalCurvedList"/>
    <dgm:cxn modelId="{3070826D-9223-4D60-B85F-174EF6D9D6CC}" type="presOf" srcId="{FFA04A28-5B46-48A8-9F62-F7455608F275}" destId="{B30C0E29-22AB-4FCE-B0A5-B002A63AFD2F}" srcOrd="0" destOrd="0" presId="urn:microsoft.com/office/officeart/2008/layout/VerticalCurvedList"/>
    <dgm:cxn modelId="{64E8DC83-F86F-4E9E-8C4B-30170D4B591C}" type="presParOf" srcId="{B30C0E29-22AB-4FCE-B0A5-B002A63AFD2F}" destId="{36CD3FDA-A22D-4EE2-AE2E-73B980AEC636}" srcOrd="0" destOrd="0" presId="urn:microsoft.com/office/officeart/2008/layout/VerticalCurvedList"/>
    <dgm:cxn modelId="{0471FC5F-DEEE-4F51-A5D2-212D86CFCC48}" type="presParOf" srcId="{36CD3FDA-A22D-4EE2-AE2E-73B980AEC636}" destId="{EDB2C501-C2F6-43DB-9F98-446CC3A8446C}" srcOrd="0" destOrd="0" presId="urn:microsoft.com/office/officeart/2008/layout/VerticalCurvedList"/>
    <dgm:cxn modelId="{47D14B83-DFCB-4F79-B185-A827BC5BF5AD}" type="presParOf" srcId="{EDB2C501-C2F6-43DB-9F98-446CC3A8446C}" destId="{FEAE390D-D7AE-432E-A9A3-AE3989EAF5B7}" srcOrd="0" destOrd="0" presId="urn:microsoft.com/office/officeart/2008/layout/VerticalCurvedList"/>
    <dgm:cxn modelId="{A017E802-EE91-43E4-8AF7-80EDD7DE9E30}" type="presParOf" srcId="{EDB2C501-C2F6-43DB-9F98-446CC3A8446C}" destId="{05023CC0-BA26-40E7-BBD8-C6BE8807590B}" srcOrd="1" destOrd="0" presId="urn:microsoft.com/office/officeart/2008/layout/VerticalCurvedList"/>
    <dgm:cxn modelId="{28A912A7-394C-4032-9226-D8BDF89FFDF4}" type="presParOf" srcId="{EDB2C501-C2F6-43DB-9F98-446CC3A8446C}" destId="{320DD68E-F3D4-4E8F-97B1-357B9D775DEF}" srcOrd="2" destOrd="0" presId="urn:microsoft.com/office/officeart/2008/layout/VerticalCurvedList"/>
    <dgm:cxn modelId="{957E9F64-BFF0-4FE0-864D-9550CD3BCCE5}" type="presParOf" srcId="{EDB2C501-C2F6-43DB-9F98-446CC3A8446C}" destId="{B7B6D528-13F5-4F29-9A89-28D4474E9E30}" srcOrd="3" destOrd="0" presId="urn:microsoft.com/office/officeart/2008/layout/VerticalCurvedList"/>
    <dgm:cxn modelId="{BB96F82D-D08D-4964-AF75-CE75C0401DCD}" type="presParOf" srcId="{36CD3FDA-A22D-4EE2-AE2E-73B980AEC636}" destId="{507BF2D5-11DE-44B8-BA8F-64407FC41B82}" srcOrd="1" destOrd="0" presId="urn:microsoft.com/office/officeart/2008/layout/VerticalCurvedList"/>
    <dgm:cxn modelId="{2B573D51-5CDF-4D84-8B82-28D074AEA1F6}" type="presParOf" srcId="{36CD3FDA-A22D-4EE2-AE2E-73B980AEC636}" destId="{76B3C1B1-D79A-4C6E-9853-D1DE7EE78091}" srcOrd="2" destOrd="0" presId="urn:microsoft.com/office/officeart/2008/layout/VerticalCurvedList"/>
    <dgm:cxn modelId="{0CF39064-5469-4F7A-BA6B-318040BEE983}" type="presParOf" srcId="{76B3C1B1-D79A-4C6E-9853-D1DE7EE78091}" destId="{FBAB64C2-FFAA-48BB-BAAC-CBDDF5965CB4}" srcOrd="0" destOrd="0" presId="urn:microsoft.com/office/officeart/2008/layout/VerticalCurvedList"/>
    <dgm:cxn modelId="{D55EB8EB-EAB8-4923-B4C6-EF16381EC5BA}" type="presParOf" srcId="{36CD3FDA-A22D-4EE2-AE2E-73B980AEC636}" destId="{9A0202FF-5C15-4341-9943-202FF39C1CA4}" srcOrd="3" destOrd="0" presId="urn:microsoft.com/office/officeart/2008/layout/VerticalCurvedList"/>
    <dgm:cxn modelId="{E0573A35-B7E1-4915-9E0B-29BEF09FEBBC}" type="presParOf" srcId="{36CD3FDA-A22D-4EE2-AE2E-73B980AEC636}" destId="{502F21A0-CA5D-4AB0-BE61-FB3FCEBB7778}" srcOrd="4" destOrd="0" presId="urn:microsoft.com/office/officeart/2008/layout/VerticalCurvedList"/>
    <dgm:cxn modelId="{70A26938-612F-4348-BFD0-D57AB265EDF6}" type="presParOf" srcId="{502F21A0-CA5D-4AB0-BE61-FB3FCEBB7778}" destId="{745FDF32-D114-4CA9-8FFF-36C243EA969C}" srcOrd="0" destOrd="0" presId="urn:microsoft.com/office/officeart/2008/layout/VerticalCurvedList"/>
    <dgm:cxn modelId="{EAB520B9-5A50-4725-9FC0-FCA1976E3FF7}" type="presParOf" srcId="{36CD3FDA-A22D-4EE2-AE2E-73B980AEC636}" destId="{F118B62A-7E5C-44C9-AD0B-F663FB5AC213}" srcOrd="5" destOrd="0" presId="urn:microsoft.com/office/officeart/2008/layout/VerticalCurvedList"/>
    <dgm:cxn modelId="{5F3FC781-21E6-40D9-908F-8E67FC57A92F}" type="presParOf" srcId="{36CD3FDA-A22D-4EE2-AE2E-73B980AEC636}" destId="{712229BD-F365-4C9E-AE6F-F75628EB90D6}" srcOrd="6" destOrd="0" presId="urn:microsoft.com/office/officeart/2008/layout/VerticalCurvedList"/>
    <dgm:cxn modelId="{43C4EEC2-B87A-4640-9DAE-EE833B6F1166}" type="presParOf" srcId="{712229BD-F365-4C9E-AE6F-F75628EB90D6}" destId="{7AB35924-5E4A-424D-8153-015FBE4E1389}" srcOrd="0" destOrd="0" presId="urn:microsoft.com/office/officeart/2008/layout/VerticalCurvedList"/>
    <dgm:cxn modelId="{01128C3D-176B-4210-ADCD-6F2DAFABA708}" type="presParOf" srcId="{36CD3FDA-A22D-4EE2-AE2E-73B980AEC636}" destId="{97039C6C-F8B8-4FD3-86DE-721195F61172}" srcOrd="7" destOrd="0" presId="urn:microsoft.com/office/officeart/2008/layout/VerticalCurvedList"/>
    <dgm:cxn modelId="{D1FA05FA-1B58-463D-8709-6844BEFE97F9}" type="presParOf" srcId="{36CD3FDA-A22D-4EE2-AE2E-73B980AEC636}" destId="{3AB0AFAB-23B4-4BCD-8C5B-5BDB071EE593}" srcOrd="8" destOrd="0" presId="urn:microsoft.com/office/officeart/2008/layout/VerticalCurvedList"/>
    <dgm:cxn modelId="{A5C0D85D-4D78-4E50-AD23-793DE3E2FB72}" type="presParOf" srcId="{3AB0AFAB-23B4-4BCD-8C5B-5BDB071EE593}" destId="{05AE23F2-F0E9-4525-A6F2-1DA54220767D}" srcOrd="0" destOrd="0" presId="urn:microsoft.com/office/officeart/2008/layout/VerticalCurvedList"/>
    <dgm:cxn modelId="{22AA8D3C-6544-4103-898A-40188FC198C3}" type="presParOf" srcId="{36CD3FDA-A22D-4EE2-AE2E-73B980AEC636}" destId="{0421280A-F470-425F-9DC2-5D0F2F8D2E26}" srcOrd="9" destOrd="0" presId="urn:microsoft.com/office/officeart/2008/layout/VerticalCurvedList"/>
    <dgm:cxn modelId="{9BBEAEDE-0172-446C-B3E0-BD3F22E62761}" type="presParOf" srcId="{36CD3FDA-A22D-4EE2-AE2E-73B980AEC636}" destId="{98C1215C-843B-43FC-B3C7-8E7F90CD13A1}" srcOrd="10" destOrd="0" presId="urn:microsoft.com/office/officeart/2008/layout/VerticalCurvedList"/>
    <dgm:cxn modelId="{974DBDA1-024A-4674-BBCA-5382838CB91F}" type="presParOf" srcId="{98C1215C-843B-43FC-B3C7-8E7F90CD13A1}" destId="{56583FFC-7916-4784-957C-F60A198D60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A04A28-5B46-48A8-9F62-F7455608F2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82483-4033-4DF4-AB55-DE088B67BA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14888C2A-127F-4D2E-9A6A-E194174A2894}" type="par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2D2E5A54-484E-4438-B390-0903611572A1}" type="sib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9BE0326C-B7B0-4A6C-BE53-44060EF54E0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80471B0-BA6F-47E2-9796-65539F2A2EBC}" type="par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4FC54F59-3F6B-4F7E-A302-E968F42F6920}" type="sib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D1AB2C5F-7619-4462-A66C-B8ADE1B51B4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B245D152-4C01-42BD-B7A5-225DA4B37B9E}" type="par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C42DBBC0-0AAB-40C0-B663-27BF75184865}" type="sib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3454FDF8-5B97-447B-8237-0BD8D2DD0CC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F746B74-DE7E-4C9D-A916-F20EB98910BD}" type="par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439C7BA5-6C5B-4ACE-BBE6-5500ACA7ADDF}" type="sib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B44F0B3D-3E50-44F0-B814-B9D88DC368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CC58057-D45A-4181-BB2D-2618E2643D8E}" type="par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A38644EA-834C-4E1A-99D5-D7C0B0EFB6B6}" type="sib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B30C0E29-22AB-4FCE-B0A5-B002A63AFD2F}" type="pres">
      <dgm:prSet presAssocID="{FFA04A28-5B46-48A8-9F62-F7455608F275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36CD3FDA-A22D-4EE2-AE2E-73B980AEC636}" type="pres">
      <dgm:prSet presAssocID="{FFA04A28-5B46-48A8-9F62-F7455608F275}" presName="Name1" presStyleCnt="0"/>
      <dgm:spPr/>
    </dgm:pt>
    <dgm:pt modelId="{EDB2C501-C2F6-43DB-9F98-446CC3A8446C}" type="pres">
      <dgm:prSet presAssocID="{FFA04A28-5B46-48A8-9F62-F7455608F275}" presName="cycle" presStyleCnt="0"/>
      <dgm:spPr/>
    </dgm:pt>
    <dgm:pt modelId="{FEAE390D-D7AE-432E-A9A3-AE3989EAF5B7}" type="pres">
      <dgm:prSet presAssocID="{FFA04A28-5B46-48A8-9F62-F7455608F275}" presName="srcNode" presStyleLbl="node1" presStyleIdx="0" presStyleCnt="5"/>
      <dgm:spPr/>
    </dgm:pt>
    <dgm:pt modelId="{05023CC0-BA26-40E7-BBD8-C6BE8807590B}" type="pres">
      <dgm:prSet presAssocID="{FFA04A28-5B46-48A8-9F62-F7455608F275}" presName="conn" presStyleLbl="parChTrans1D2" presStyleIdx="0" presStyleCnt="1"/>
      <dgm:spPr/>
      <dgm:t>
        <a:bodyPr/>
        <a:lstStyle/>
        <a:p>
          <a:endParaRPr lang="en-US"/>
        </a:p>
      </dgm:t>
    </dgm:pt>
    <dgm:pt modelId="{320DD68E-F3D4-4E8F-97B1-357B9D775DEF}" type="pres">
      <dgm:prSet presAssocID="{FFA04A28-5B46-48A8-9F62-F7455608F275}" presName="extraNode" presStyleLbl="node1" presStyleIdx="0" presStyleCnt="5"/>
      <dgm:spPr/>
    </dgm:pt>
    <dgm:pt modelId="{B7B6D528-13F5-4F29-9A89-28D4474E9E30}" type="pres">
      <dgm:prSet presAssocID="{FFA04A28-5B46-48A8-9F62-F7455608F275}" presName="dstNode" presStyleLbl="node1" presStyleIdx="0" presStyleCnt="5"/>
      <dgm:spPr/>
    </dgm:pt>
    <dgm:pt modelId="{507BF2D5-11DE-44B8-BA8F-64407FC41B82}" type="pres">
      <dgm:prSet presAssocID="{17882483-4033-4DF4-AB55-DE088B67BA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3C1B1-D79A-4C6E-9853-D1DE7EE78091}" type="pres">
      <dgm:prSet presAssocID="{17882483-4033-4DF4-AB55-DE088B67BA2D}" presName="accent_1" presStyleCnt="0"/>
      <dgm:spPr/>
    </dgm:pt>
    <dgm:pt modelId="{FBAB64C2-FFAA-48BB-BAAC-CBDDF5965CB4}" type="pres">
      <dgm:prSet presAssocID="{17882483-4033-4DF4-AB55-DE088B67BA2D}" presName="accentRepeatNode" presStyleLbl="solidFgAcc1" presStyleIdx="0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0202FF-5C15-4341-9943-202FF39C1CA4}" type="pres">
      <dgm:prSet presAssocID="{9BE0326C-B7B0-4A6C-BE53-44060EF54E0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21A0-CA5D-4AB0-BE61-FB3FCEBB7778}" type="pres">
      <dgm:prSet presAssocID="{9BE0326C-B7B0-4A6C-BE53-44060EF54E08}" presName="accent_2" presStyleCnt="0"/>
      <dgm:spPr/>
    </dgm:pt>
    <dgm:pt modelId="{745FDF32-D114-4CA9-8FFF-36C243EA969C}" type="pres">
      <dgm:prSet presAssocID="{9BE0326C-B7B0-4A6C-BE53-44060EF54E08}" presName="accentRepeatNode" presStyleLbl="solidFgAcc1" presStyleIdx="1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18B62A-7E5C-44C9-AD0B-F663FB5AC213}" type="pres">
      <dgm:prSet presAssocID="{D1AB2C5F-7619-4462-A66C-B8ADE1B51B4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29BD-F365-4C9E-AE6F-F75628EB90D6}" type="pres">
      <dgm:prSet presAssocID="{D1AB2C5F-7619-4462-A66C-B8ADE1B51B49}" presName="accent_3" presStyleCnt="0"/>
      <dgm:spPr/>
    </dgm:pt>
    <dgm:pt modelId="{7AB35924-5E4A-424D-8153-015FBE4E1389}" type="pres">
      <dgm:prSet presAssocID="{D1AB2C5F-7619-4462-A66C-B8ADE1B51B49}" presName="accentRepeatNode" presStyleLbl="solidFgAcc1" presStyleIdx="2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039C6C-F8B8-4FD3-86DE-721195F61172}" type="pres">
      <dgm:prSet presAssocID="{3454FDF8-5B97-447B-8237-0BD8D2DD0CC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0AFAB-23B4-4BCD-8C5B-5BDB071EE593}" type="pres">
      <dgm:prSet presAssocID="{3454FDF8-5B97-447B-8237-0BD8D2DD0CCD}" presName="accent_4" presStyleCnt="0"/>
      <dgm:spPr/>
    </dgm:pt>
    <dgm:pt modelId="{05AE23F2-F0E9-4525-A6F2-1DA54220767D}" type="pres">
      <dgm:prSet presAssocID="{3454FDF8-5B97-447B-8237-0BD8D2DD0CCD}" presName="accentRepeatNode" presStyleLbl="solidFgAcc1" presStyleIdx="3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21280A-F470-425F-9DC2-5D0F2F8D2E26}" type="pres">
      <dgm:prSet presAssocID="{B44F0B3D-3E50-44F0-B814-B9D88DC368A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215C-843B-43FC-B3C7-8E7F90CD13A1}" type="pres">
      <dgm:prSet presAssocID="{B44F0B3D-3E50-44F0-B814-B9D88DC368A5}" presName="accent_5" presStyleCnt="0"/>
      <dgm:spPr/>
    </dgm:pt>
    <dgm:pt modelId="{56583FFC-7916-4784-957C-F60A198D605E}" type="pres">
      <dgm:prSet presAssocID="{B44F0B3D-3E50-44F0-B814-B9D88DC368A5}" presName="accentRepeatNode" presStyleLbl="solidFgAcc1" presStyleIdx="4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BD32483-ACEC-4BEF-B333-34BDE5609F4B}" srcId="{FFA04A28-5B46-48A8-9F62-F7455608F275}" destId="{17882483-4033-4DF4-AB55-DE088B67BA2D}" srcOrd="0" destOrd="0" parTransId="{14888C2A-127F-4D2E-9A6A-E194174A2894}" sibTransId="{2D2E5A54-484E-4438-B390-0903611572A1}"/>
    <dgm:cxn modelId="{754F3F3E-0F8B-42CC-83BA-923112CCDCEC}" srcId="{FFA04A28-5B46-48A8-9F62-F7455608F275}" destId="{B44F0B3D-3E50-44F0-B814-B9D88DC368A5}" srcOrd="4" destOrd="0" parTransId="{0CC58057-D45A-4181-BB2D-2618E2643D8E}" sibTransId="{A38644EA-834C-4E1A-99D5-D7C0B0EFB6B6}"/>
    <dgm:cxn modelId="{2E7EE7CB-7BF0-4553-B689-A411B26AEECE}" type="presOf" srcId="{FFA04A28-5B46-48A8-9F62-F7455608F275}" destId="{B30C0E29-22AB-4FCE-B0A5-B002A63AFD2F}" srcOrd="0" destOrd="0" presId="urn:microsoft.com/office/officeart/2008/layout/VerticalCurvedList"/>
    <dgm:cxn modelId="{34D28372-50FE-40FA-8ACB-369486C9CCA1}" srcId="{FFA04A28-5B46-48A8-9F62-F7455608F275}" destId="{D1AB2C5F-7619-4462-A66C-B8ADE1B51B49}" srcOrd="2" destOrd="0" parTransId="{B245D152-4C01-42BD-B7A5-225DA4B37B9E}" sibTransId="{C42DBBC0-0AAB-40C0-B663-27BF75184865}"/>
    <dgm:cxn modelId="{30051D0B-7FAF-4BDF-8ADA-36CC24E467B8}" srcId="{FFA04A28-5B46-48A8-9F62-F7455608F275}" destId="{3454FDF8-5B97-447B-8237-0BD8D2DD0CCD}" srcOrd="3" destOrd="0" parTransId="{7F746B74-DE7E-4C9D-A916-F20EB98910BD}" sibTransId="{439C7BA5-6C5B-4ACE-BBE6-5500ACA7ADDF}"/>
    <dgm:cxn modelId="{E66600A2-9C6A-44E5-B33D-BF2E5AA97416}" type="presOf" srcId="{B44F0B3D-3E50-44F0-B814-B9D88DC368A5}" destId="{0421280A-F470-425F-9DC2-5D0F2F8D2E26}" srcOrd="0" destOrd="0" presId="urn:microsoft.com/office/officeart/2008/layout/VerticalCurvedList"/>
    <dgm:cxn modelId="{D2349475-AD41-4644-8379-5E73C9C2055C}" type="presOf" srcId="{D1AB2C5F-7619-4462-A66C-B8ADE1B51B49}" destId="{F118B62A-7E5C-44C9-AD0B-F663FB5AC213}" srcOrd="0" destOrd="0" presId="urn:microsoft.com/office/officeart/2008/layout/VerticalCurvedList"/>
    <dgm:cxn modelId="{F62BB553-D6C9-4046-B04C-1B6B62379484}" type="presOf" srcId="{2D2E5A54-484E-4438-B390-0903611572A1}" destId="{05023CC0-BA26-40E7-BBD8-C6BE8807590B}" srcOrd="0" destOrd="0" presId="urn:microsoft.com/office/officeart/2008/layout/VerticalCurvedList"/>
    <dgm:cxn modelId="{0DDDBF17-27B2-461A-BBEE-4BE381F87F8A}" srcId="{FFA04A28-5B46-48A8-9F62-F7455608F275}" destId="{9BE0326C-B7B0-4A6C-BE53-44060EF54E08}" srcOrd="1" destOrd="0" parTransId="{780471B0-BA6F-47E2-9796-65539F2A2EBC}" sibTransId="{4FC54F59-3F6B-4F7E-A302-E968F42F6920}"/>
    <dgm:cxn modelId="{E461BF5D-FA1B-4126-9658-D3FD5E1AC2AF}" type="presOf" srcId="{3454FDF8-5B97-447B-8237-0BD8D2DD0CCD}" destId="{97039C6C-F8B8-4FD3-86DE-721195F61172}" srcOrd="0" destOrd="0" presId="urn:microsoft.com/office/officeart/2008/layout/VerticalCurvedList"/>
    <dgm:cxn modelId="{856431C9-A773-4107-B069-BB7AEC4CBE31}" type="presOf" srcId="{9BE0326C-B7B0-4A6C-BE53-44060EF54E08}" destId="{9A0202FF-5C15-4341-9943-202FF39C1CA4}" srcOrd="0" destOrd="0" presId="urn:microsoft.com/office/officeart/2008/layout/VerticalCurvedList"/>
    <dgm:cxn modelId="{E0D9E42E-F7FE-4796-9302-E69B2767113F}" type="presOf" srcId="{17882483-4033-4DF4-AB55-DE088B67BA2D}" destId="{507BF2D5-11DE-44B8-BA8F-64407FC41B82}" srcOrd="0" destOrd="0" presId="urn:microsoft.com/office/officeart/2008/layout/VerticalCurvedList"/>
    <dgm:cxn modelId="{13837884-A9DB-4242-900B-2623496EAABA}" type="presParOf" srcId="{B30C0E29-22AB-4FCE-B0A5-B002A63AFD2F}" destId="{36CD3FDA-A22D-4EE2-AE2E-73B980AEC636}" srcOrd="0" destOrd="0" presId="urn:microsoft.com/office/officeart/2008/layout/VerticalCurvedList"/>
    <dgm:cxn modelId="{92D425BA-CBCB-49DE-B913-937B2F247602}" type="presParOf" srcId="{36CD3FDA-A22D-4EE2-AE2E-73B980AEC636}" destId="{EDB2C501-C2F6-43DB-9F98-446CC3A8446C}" srcOrd="0" destOrd="0" presId="urn:microsoft.com/office/officeart/2008/layout/VerticalCurvedList"/>
    <dgm:cxn modelId="{97D372F0-A238-4DD0-BAE3-7B2F79CF1D91}" type="presParOf" srcId="{EDB2C501-C2F6-43DB-9F98-446CC3A8446C}" destId="{FEAE390D-D7AE-432E-A9A3-AE3989EAF5B7}" srcOrd="0" destOrd="0" presId="urn:microsoft.com/office/officeart/2008/layout/VerticalCurvedList"/>
    <dgm:cxn modelId="{25D0D689-1DB6-48E0-9659-FB0E6B4A2842}" type="presParOf" srcId="{EDB2C501-C2F6-43DB-9F98-446CC3A8446C}" destId="{05023CC0-BA26-40E7-BBD8-C6BE8807590B}" srcOrd="1" destOrd="0" presId="urn:microsoft.com/office/officeart/2008/layout/VerticalCurvedList"/>
    <dgm:cxn modelId="{CE1DB647-CBB7-4854-8457-D53ED0A13DEA}" type="presParOf" srcId="{EDB2C501-C2F6-43DB-9F98-446CC3A8446C}" destId="{320DD68E-F3D4-4E8F-97B1-357B9D775DEF}" srcOrd="2" destOrd="0" presId="urn:microsoft.com/office/officeart/2008/layout/VerticalCurvedList"/>
    <dgm:cxn modelId="{F4FA7EF9-5F52-482C-BBE9-71867A7B0B5A}" type="presParOf" srcId="{EDB2C501-C2F6-43DB-9F98-446CC3A8446C}" destId="{B7B6D528-13F5-4F29-9A89-28D4474E9E30}" srcOrd="3" destOrd="0" presId="urn:microsoft.com/office/officeart/2008/layout/VerticalCurvedList"/>
    <dgm:cxn modelId="{A4C11495-6D66-4BFA-A331-FE3139441A27}" type="presParOf" srcId="{36CD3FDA-A22D-4EE2-AE2E-73B980AEC636}" destId="{507BF2D5-11DE-44B8-BA8F-64407FC41B82}" srcOrd="1" destOrd="0" presId="urn:microsoft.com/office/officeart/2008/layout/VerticalCurvedList"/>
    <dgm:cxn modelId="{27BA3507-3F97-4A2E-B685-3A381BD57EAF}" type="presParOf" srcId="{36CD3FDA-A22D-4EE2-AE2E-73B980AEC636}" destId="{76B3C1B1-D79A-4C6E-9853-D1DE7EE78091}" srcOrd="2" destOrd="0" presId="urn:microsoft.com/office/officeart/2008/layout/VerticalCurvedList"/>
    <dgm:cxn modelId="{69A4BF4D-9E3B-4325-9A00-CFE2CA11F4F2}" type="presParOf" srcId="{76B3C1B1-D79A-4C6E-9853-D1DE7EE78091}" destId="{FBAB64C2-FFAA-48BB-BAAC-CBDDF5965CB4}" srcOrd="0" destOrd="0" presId="urn:microsoft.com/office/officeart/2008/layout/VerticalCurvedList"/>
    <dgm:cxn modelId="{24EAED6B-D346-46FC-8225-1EA7DDB5C0AB}" type="presParOf" srcId="{36CD3FDA-A22D-4EE2-AE2E-73B980AEC636}" destId="{9A0202FF-5C15-4341-9943-202FF39C1CA4}" srcOrd="3" destOrd="0" presId="urn:microsoft.com/office/officeart/2008/layout/VerticalCurvedList"/>
    <dgm:cxn modelId="{09E2069F-D773-4074-8582-58C01583FC92}" type="presParOf" srcId="{36CD3FDA-A22D-4EE2-AE2E-73B980AEC636}" destId="{502F21A0-CA5D-4AB0-BE61-FB3FCEBB7778}" srcOrd="4" destOrd="0" presId="urn:microsoft.com/office/officeart/2008/layout/VerticalCurvedList"/>
    <dgm:cxn modelId="{F8C7A76F-9F34-42A4-8995-1B58BA7EBC63}" type="presParOf" srcId="{502F21A0-CA5D-4AB0-BE61-FB3FCEBB7778}" destId="{745FDF32-D114-4CA9-8FFF-36C243EA969C}" srcOrd="0" destOrd="0" presId="urn:microsoft.com/office/officeart/2008/layout/VerticalCurvedList"/>
    <dgm:cxn modelId="{A4DD7094-2729-4EF8-9B28-47D5D65F88AB}" type="presParOf" srcId="{36CD3FDA-A22D-4EE2-AE2E-73B980AEC636}" destId="{F118B62A-7E5C-44C9-AD0B-F663FB5AC213}" srcOrd="5" destOrd="0" presId="urn:microsoft.com/office/officeart/2008/layout/VerticalCurvedList"/>
    <dgm:cxn modelId="{17C4E199-A78F-42CB-8050-528E041F577D}" type="presParOf" srcId="{36CD3FDA-A22D-4EE2-AE2E-73B980AEC636}" destId="{712229BD-F365-4C9E-AE6F-F75628EB90D6}" srcOrd="6" destOrd="0" presId="urn:microsoft.com/office/officeart/2008/layout/VerticalCurvedList"/>
    <dgm:cxn modelId="{8420919D-6AB3-4206-8904-AF4332725281}" type="presParOf" srcId="{712229BD-F365-4C9E-AE6F-F75628EB90D6}" destId="{7AB35924-5E4A-424D-8153-015FBE4E1389}" srcOrd="0" destOrd="0" presId="urn:microsoft.com/office/officeart/2008/layout/VerticalCurvedList"/>
    <dgm:cxn modelId="{3674E655-55F5-4EEC-B4FE-1B8C957DC4DF}" type="presParOf" srcId="{36CD3FDA-A22D-4EE2-AE2E-73B980AEC636}" destId="{97039C6C-F8B8-4FD3-86DE-721195F61172}" srcOrd="7" destOrd="0" presId="urn:microsoft.com/office/officeart/2008/layout/VerticalCurvedList"/>
    <dgm:cxn modelId="{78EBC3E3-F8DB-479A-95E0-157D95809312}" type="presParOf" srcId="{36CD3FDA-A22D-4EE2-AE2E-73B980AEC636}" destId="{3AB0AFAB-23B4-4BCD-8C5B-5BDB071EE593}" srcOrd="8" destOrd="0" presId="urn:microsoft.com/office/officeart/2008/layout/VerticalCurvedList"/>
    <dgm:cxn modelId="{D196CD66-A89A-4FAB-BF7B-7AB6C4524739}" type="presParOf" srcId="{3AB0AFAB-23B4-4BCD-8C5B-5BDB071EE593}" destId="{05AE23F2-F0E9-4525-A6F2-1DA54220767D}" srcOrd="0" destOrd="0" presId="urn:microsoft.com/office/officeart/2008/layout/VerticalCurvedList"/>
    <dgm:cxn modelId="{79CFB3EB-6F76-4534-8745-A74AD10BB4B2}" type="presParOf" srcId="{36CD3FDA-A22D-4EE2-AE2E-73B980AEC636}" destId="{0421280A-F470-425F-9DC2-5D0F2F8D2E26}" srcOrd="9" destOrd="0" presId="urn:microsoft.com/office/officeart/2008/layout/VerticalCurvedList"/>
    <dgm:cxn modelId="{7176B505-3688-4E7D-9700-E59D128654C8}" type="presParOf" srcId="{36CD3FDA-A22D-4EE2-AE2E-73B980AEC636}" destId="{98C1215C-843B-43FC-B3C7-8E7F90CD13A1}" srcOrd="10" destOrd="0" presId="urn:microsoft.com/office/officeart/2008/layout/VerticalCurvedList"/>
    <dgm:cxn modelId="{1A38F871-4EFE-4290-9A60-25DFD75537EC}" type="presParOf" srcId="{98C1215C-843B-43FC-B3C7-8E7F90CD13A1}" destId="{56583FFC-7916-4784-957C-F60A198D60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A04A28-5B46-48A8-9F62-F7455608F2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82483-4033-4DF4-AB55-DE088B67BA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14888C2A-127F-4D2E-9A6A-E194174A2894}" type="par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2D2E5A54-484E-4438-B390-0903611572A1}" type="sib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9BE0326C-B7B0-4A6C-BE53-44060EF54E0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80471B0-BA6F-47E2-9796-65539F2A2EBC}" type="par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4FC54F59-3F6B-4F7E-A302-E968F42F6920}" type="sib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D1AB2C5F-7619-4462-A66C-B8ADE1B51B4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B245D152-4C01-42BD-B7A5-225DA4B37B9E}" type="par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C42DBBC0-0AAB-40C0-B663-27BF75184865}" type="sib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3454FDF8-5B97-447B-8237-0BD8D2DD0CC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F746B74-DE7E-4C9D-A916-F20EB98910BD}" type="par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439C7BA5-6C5B-4ACE-BBE6-5500ACA7ADDF}" type="sib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B44F0B3D-3E50-44F0-B814-B9D88DC368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CC58057-D45A-4181-BB2D-2618E2643D8E}" type="par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A38644EA-834C-4E1A-99D5-D7C0B0EFB6B6}" type="sib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B30C0E29-22AB-4FCE-B0A5-B002A63AFD2F}" type="pres">
      <dgm:prSet presAssocID="{FFA04A28-5B46-48A8-9F62-F7455608F275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36CD3FDA-A22D-4EE2-AE2E-73B980AEC636}" type="pres">
      <dgm:prSet presAssocID="{FFA04A28-5B46-48A8-9F62-F7455608F275}" presName="Name1" presStyleCnt="0"/>
      <dgm:spPr/>
    </dgm:pt>
    <dgm:pt modelId="{EDB2C501-C2F6-43DB-9F98-446CC3A8446C}" type="pres">
      <dgm:prSet presAssocID="{FFA04A28-5B46-48A8-9F62-F7455608F275}" presName="cycle" presStyleCnt="0"/>
      <dgm:spPr/>
    </dgm:pt>
    <dgm:pt modelId="{FEAE390D-D7AE-432E-A9A3-AE3989EAF5B7}" type="pres">
      <dgm:prSet presAssocID="{FFA04A28-5B46-48A8-9F62-F7455608F275}" presName="srcNode" presStyleLbl="node1" presStyleIdx="0" presStyleCnt="5"/>
      <dgm:spPr/>
    </dgm:pt>
    <dgm:pt modelId="{05023CC0-BA26-40E7-BBD8-C6BE8807590B}" type="pres">
      <dgm:prSet presAssocID="{FFA04A28-5B46-48A8-9F62-F7455608F275}" presName="conn" presStyleLbl="parChTrans1D2" presStyleIdx="0" presStyleCnt="1"/>
      <dgm:spPr/>
      <dgm:t>
        <a:bodyPr/>
        <a:lstStyle/>
        <a:p>
          <a:endParaRPr lang="en-US"/>
        </a:p>
      </dgm:t>
    </dgm:pt>
    <dgm:pt modelId="{320DD68E-F3D4-4E8F-97B1-357B9D775DEF}" type="pres">
      <dgm:prSet presAssocID="{FFA04A28-5B46-48A8-9F62-F7455608F275}" presName="extraNode" presStyleLbl="node1" presStyleIdx="0" presStyleCnt="5"/>
      <dgm:spPr/>
    </dgm:pt>
    <dgm:pt modelId="{B7B6D528-13F5-4F29-9A89-28D4474E9E30}" type="pres">
      <dgm:prSet presAssocID="{FFA04A28-5B46-48A8-9F62-F7455608F275}" presName="dstNode" presStyleLbl="node1" presStyleIdx="0" presStyleCnt="5"/>
      <dgm:spPr/>
    </dgm:pt>
    <dgm:pt modelId="{507BF2D5-11DE-44B8-BA8F-64407FC41B82}" type="pres">
      <dgm:prSet presAssocID="{17882483-4033-4DF4-AB55-DE088B67BA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3C1B1-D79A-4C6E-9853-D1DE7EE78091}" type="pres">
      <dgm:prSet presAssocID="{17882483-4033-4DF4-AB55-DE088B67BA2D}" presName="accent_1" presStyleCnt="0"/>
      <dgm:spPr/>
    </dgm:pt>
    <dgm:pt modelId="{FBAB64C2-FFAA-48BB-BAAC-CBDDF5965CB4}" type="pres">
      <dgm:prSet presAssocID="{17882483-4033-4DF4-AB55-DE088B67BA2D}" presName="accentRepeatNode" presStyleLbl="solidFgAcc1" presStyleIdx="0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0202FF-5C15-4341-9943-202FF39C1CA4}" type="pres">
      <dgm:prSet presAssocID="{9BE0326C-B7B0-4A6C-BE53-44060EF54E0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21A0-CA5D-4AB0-BE61-FB3FCEBB7778}" type="pres">
      <dgm:prSet presAssocID="{9BE0326C-B7B0-4A6C-BE53-44060EF54E08}" presName="accent_2" presStyleCnt="0"/>
      <dgm:spPr/>
    </dgm:pt>
    <dgm:pt modelId="{745FDF32-D114-4CA9-8FFF-36C243EA969C}" type="pres">
      <dgm:prSet presAssocID="{9BE0326C-B7B0-4A6C-BE53-44060EF54E08}" presName="accentRepeatNode" presStyleLbl="solidFgAcc1" presStyleIdx="1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18B62A-7E5C-44C9-AD0B-F663FB5AC213}" type="pres">
      <dgm:prSet presAssocID="{D1AB2C5F-7619-4462-A66C-B8ADE1B51B4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29BD-F365-4C9E-AE6F-F75628EB90D6}" type="pres">
      <dgm:prSet presAssocID="{D1AB2C5F-7619-4462-A66C-B8ADE1B51B49}" presName="accent_3" presStyleCnt="0"/>
      <dgm:spPr/>
    </dgm:pt>
    <dgm:pt modelId="{7AB35924-5E4A-424D-8153-015FBE4E1389}" type="pres">
      <dgm:prSet presAssocID="{D1AB2C5F-7619-4462-A66C-B8ADE1B51B49}" presName="accentRepeatNode" presStyleLbl="solidFgAcc1" presStyleIdx="2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039C6C-F8B8-4FD3-86DE-721195F61172}" type="pres">
      <dgm:prSet presAssocID="{3454FDF8-5B97-447B-8237-0BD8D2DD0CC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0AFAB-23B4-4BCD-8C5B-5BDB071EE593}" type="pres">
      <dgm:prSet presAssocID="{3454FDF8-5B97-447B-8237-0BD8D2DD0CCD}" presName="accent_4" presStyleCnt="0"/>
      <dgm:spPr/>
    </dgm:pt>
    <dgm:pt modelId="{05AE23F2-F0E9-4525-A6F2-1DA54220767D}" type="pres">
      <dgm:prSet presAssocID="{3454FDF8-5B97-447B-8237-0BD8D2DD0CCD}" presName="accentRepeatNode" presStyleLbl="solidFgAcc1" presStyleIdx="3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21280A-F470-425F-9DC2-5D0F2F8D2E26}" type="pres">
      <dgm:prSet presAssocID="{B44F0B3D-3E50-44F0-B814-B9D88DC368A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215C-843B-43FC-B3C7-8E7F90CD13A1}" type="pres">
      <dgm:prSet presAssocID="{B44F0B3D-3E50-44F0-B814-B9D88DC368A5}" presName="accent_5" presStyleCnt="0"/>
      <dgm:spPr/>
    </dgm:pt>
    <dgm:pt modelId="{56583FFC-7916-4784-957C-F60A198D605E}" type="pres">
      <dgm:prSet presAssocID="{B44F0B3D-3E50-44F0-B814-B9D88DC368A5}" presName="accentRepeatNode" presStyleLbl="solidFgAcc1" presStyleIdx="4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BD32483-ACEC-4BEF-B333-34BDE5609F4B}" srcId="{FFA04A28-5B46-48A8-9F62-F7455608F275}" destId="{17882483-4033-4DF4-AB55-DE088B67BA2D}" srcOrd="0" destOrd="0" parTransId="{14888C2A-127F-4D2E-9A6A-E194174A2894}" sibTransId="{2D2E5A54-484E-4438-B390-0903611572A1}"/>
    <dgm:cxn modelId="{34EAAF84-2402-43AF-A3EE-0193A79D64A0}" type="presOf" srcId="{9BE0326C-B7B0-4A6C-BE53-44060EF54E08}" destId="{9A0202FF-5C15-4341-9943-202FF39C1CA4}" srcOrd="0" destOrd="0" presId="urn:microsoft.com/office/officeart/2008/layout/VerticalCurvedList"/>
    <dgm:cxn modelId="{754F3F3E-0F8B-42CC-83BA-923112CCDCEC}" srcId="{FFA04A28-5B46-48A8-9F62-F7455608F275}" destId="{B44F0B3D-3E50-44F0-B814-B9D88DC368A5}" srcOrd="4" destOrd="0" parTransId="{0CC58057-D45A-4181-BB2D-2618E2643D8E}" sibTransId="{A38644EA-834C-4E1A-99D5-D7C0B0EFB6B6}"/>
    <dgm:cxn modelId="{D57479C8-3349-4F83-91AC-97361B0C3C99}" type="presOf" srcId="{17882483-4033-4DF4-AB55-DE088B67BA2D}" destId="{507BF2D5-11DE-44B8-BA8F-64407FC41B82}" srcOrd="0" destOrd="0" presId="urn:microsoft.com/office/officeart/2008/layout/VerticalCurvedList"/>
    <dgm:cxn modelId="{9E62686C-F9EF-46C1-97F7-530C86F8BAE8}" type="presOf" srcId="{3454FDF8-5B97-447B-8237-0BD8D2DD0CCD}" destId="{97039C6C-F8B8-4FD3-86DE-721195F61172}" srcOrd="0" destOrd="0" presId="urn:microsoft.com/office/officeart/2008/layout/VerticalCurvedList"/>
    <dgm:cxn modelId="{34D28372-50FE-40FA-8ACB-369486C9CCA1}" srcId="{FFA04A28-5B46-48A8-9F62-F7455608F275}" destId="{D1AB2C5F-7619-4462-A66C-B8ADE1B51B49}" srcOrd="2" destOrd="0" parTransId="{B245D152-4C01-42BD-B7A5-225DA4B37B9E}" sibTransId="{C42DBBC0-0AAB-40C0-B663-27BF75184865}"/>
    <dgm:cxn modelId="{30051D0B-7FAF-4BDF-8ADA-36CC24E467B8}" srcId="{FFA04A28-5B46-48A8-9F62-F7455608F275}" destId="{3454FDF8-5B97-447B-8237-0BD8D2DD0CCD}" srcOrd="3" destOrd="0" parTransId="{7F746B74-DE7E-4C9D-A916-F20EB98910BD}" sibTransId="{439C7BA5-6C5B-4ACE-BBE6-5500ACA7ADDF}"/>
    <dgm:cxn modelId="{7654FA0A-A79D-4707-9018-2E8DF15C84B4}" type="presOf" srcId="{D1AB2C5F-7619-4462-A66C-B8ADE1B51B49}" destId="{F118B62A-7E5C-44C9-AD0B-F663FB5AC213}" srcOrd="0" destOrd="0" presId="urn:microsoft.com/office/officeart/2008/layout/VerticalCurvedList"/>
    <dgm:cxn modelId="{F478E037-6AE4-4A7A-ACAC-5E493387E159}" type="presOf" srcId="{B44F0B3D-3E50-44F0-B814-B9D88DC368A5}" destId="{0421280A-F470-425F-9DC2-5D0F2F8D2E26}" srcOrd="0" destOrd="0" presId="urn:microsoft.com/office/officeart/2008/layout/VerticalCurvedList"/>
    <dgm:cxn modelId="{0DDDBF17-27B2-461A-BBEE-4BE381F87F8A}" srcId="{FFA04A28-5B46-48A8-9F62-F7455608F275}" destId="{9BE0326C-B7B0-4A6C-BE53-44060EF54E08}" srcOrd="1" destOrd="0" parTransId="{780471B0-BA6F-47E2-9796-65539F2A2EBC}" sibTransId="{4FC54F59-3F6B-4F7E-A302-E968F42F6920}"/>
    <dgm:cxn modelId="{774DF405-65BA-479A-B721-E354267A87B5}" type="presOf" srcId="{FFA04A28-5B46-48A8-9F62-F7455608F275}" destId="{B30C0E29-22AB-4FCE-B0A5-B002A63AFD2F}" srcOrd="0" destOrd="0" presId="urn:microsoft.com/office/officeart/2008/layout/VerticalCurvedList"/>
    <dgm:cxn modelId="{A3E20597-0916-42AB-BD02-7372C322EFB8}" type="presOf" srcId="{2D2E5A54-484E-4438-B390-0903611572A1}" destId="{05023CC0-BA26-40E7-BBD8-C6BE8807590B}" srcOrd="0" destOrd="0" presId="urn:microsoft.com/office/officeart/2008/layout/VerticalCurvedList"/>
    <dgm:cxn modelId="{D62AF0FD-E0CE-4AFA-9B9B-51685D812C16}" type="presParOf" srcId="{B30C0E29-22AB-4FCE-B0A5-B002A63AFD2F}" destId="{36CD3FDA-A22D-4EE2-AE2E-73B980AEC636}" srcOrd="0" destOrd="0" presId="urn:microsoft.com/office/officeart/2008/layout/VerticalCurvedList"/>
    <dgm:cxn modelId="{425ADFE6-45A1-4FEA-9619-31A9112BCB14}" type="presParOf" srcId="{36CD3FDA-A22D-4EE2-AE2E-73B980AEC636}" destId="{EDB2C501-C2F6-43DB-9F98-446CC3A8446C}" srcOrd="0" destOrd="0" presId="urn:microsoft.com/office/officeart/2008/layout/VerticalCurvedList"/>
    <dgm:cxn modelId="{0B522079-C982-4AB6-873C-550AB482679C}" type="presParOf" srcId="{EDB2C501-C2F6-43DB-9F98-446CC3A8446C}" destId="{FEAE390D-D7AE-432E-A9A3-AE3989EAF5B7}" srcOrd="0" destOrd="0" presId="urn:microsoft.com/office/officeart/2008/layout/VerticalCurvedList"/>
    <dgm:cxn modelId="{4EE7E6F1-0781-42A4-99C7-3B3D9947FD7D}" type="presParOf" srcId="{EDB2C501-C2F6-43DB-9F98-446CC3A8446C}" destId="{05023CC0-BA26-40E7-BBD8-C6BE8807590B}" srcOrd="1" destOrd="0" presId="urn:microsoft.com/office/officeart/2008/layout/VerticalCurvedList"/>
    <dgm:cxn modelId="{19EA55FA-8843-416D-9694-BDBCA96C1929}" type="presParOf" srcId="{EDB2C501-C2F6-43DB-9F98-446CC3A8446C}" destId="{320DD68E-F3D4-4E8F-97B1-357B9D775DEF}" srcOrd="2" destOrd="0" presId="urn:microsoft.com/office/officeart/2008/layout/VerticalCurvedList"/>
    <dgm:cxn modelId="{5379CA28-DADF-49A9-AB89-7D661F38E0A3}" type="presParOf" srcId="{EDB2C501-C2F6-43DB-9F98-446CC3A8446C}" destId="{B7B6D528-13F5-4F29-9A89-28D4474E9E30}" srcOrd="3" destOrd="0" presId="urn:microsoft.com/office/officeart/2008/layout/VerticalCurvedList"/>
    <dgm:cxn modelId="{B4E91017-DA4E-4163-8D0F-99C36BA72A22}" type="presParOf" srcId="{36CD3FDA-A22D-4EE2-AE2E-73B980AEC636}" destId="{507BF2D5-11DE-44B8-BA8F-64407FC41B82}" srcOrd="1" destOrd="0" presId="urn:microsoft.com/office/officeart/2008/layout/VerticalCurvedList"/>
    <dgm:cxn modelId="{CFA15264-1DCC-418B-B958-83B84450A5AB}" type="presParOf" srcId="{36CD3FDA-A22D-4EE2-AE2E-73B980AEC636}" destId="{76B3C1B1-D79A-4C6E-9853-D1DE7EE78091}" srcOrd="2" destOrd="0" presId="urn:microsoft.com/office/officeart/2008/layout/VerticalCurvedList"/>
    <dgm:cxn modelId="{F8D5C130-5BF7-4E94-936F-44FDC9E711A6}" type="presParOf" srcId="{76B3C1B1-D79A-4C6E-9853-D1DE7EE78091}" destId="{FBAB64C2-FFAA-48BB-BAAC-CBDDF5965CB4}" srcOrd="0" destOrd="0" presId="urn:microsoft.com/office/officeart/2008/layout/VerticalCurvedList"/>
    <dgm:cxn modelId="{296A0BD4-A1D7-4A2D-8D07-1CAAF7BA0348}" type="presParOf" srcId="{36CD3FDA-A22D-4EE2-AE2E-73B980AEC636}" destId="{9A0202FF-5C15-4341-9943-202FF39C1CA4}" srcOrd="3" destOrd="0" presId="urn:microsoft.com/office/officeart/2008/layout/VerticalCurvedList"/>
    <dgm:cxn modelId="{4219EF8A-1242-49D6-9DB8-38D5DE95C25E}" type="presParOf" srcId="{36CD3FDA-A22D-4EE2-AE2E-73B980AEC636}" destId="{502F21A0-CA5D-4AB0-BE61-FB3FCEBB7778}" srcOrd="4" destOrd="0" presId="urn:microsoft.com/office/officeart/2008/layout/VerticalCurvedList"/>
    <dgm:cxn modelId="{8FB312A7-F2D6-48DD-8A41-01AC1115BB5D}" type="presParOf" srcId="{502F21A0-CA5D-4AB0-BE61-FB3FCEBB7778}" destId="{745FDF32-D114-4CA9-8FFF-36C243EA969C}" srcOrd="0" destOrd="0" presId="urn:microsoft.com/office/officeart/2008/layout/VerticalCurvedList"/>
    <dgm:cxn modelId="{6E614082-C419-44FC-B525-8420F3BC8FED}" type="presParOf" srcId="{36CD3FDA-A22D-4EE2-AE2E-73B980AEC636}" destId="{F118B62A-7E5C-44C9-AD0B-F663FB5AC213}" srcOrd="5" destOrd="0" presId="urn:microsoft.com/office/officeart/2008/layout/VerticalCurvedList"/>
    <dgm:cxn modelId="{0164E197-0A30-46E1-B651-B9AAAA08E139}" type="presParOf" srcId="{36CD3FDA-A22D-4EE2-AE2E-73B980AEC636}" destId="{712229BD-F365-4C9E-AE6F-F75628EB90D6}" srcOrd="6" destOrd="0" presId="urn:microsoft.com/office/officeart/2008/layout/VerticalCurvedList"/>
    <dgm:cxn modelId="{117D8AA5-DBA0-4E6D-963F-94E518ED241C}" type="presParOf" srcId="{712229BD-F365-4C9E-AE6F-F75628EB90D6}" destId="{7AB35924-5E4A-424D-8153-015FBE4E1389}" srcOrd="0" destOrd="0" presId="urn:microsoft.com/office/officeart/2008/layout/VerticalCurvedList"/>
    <dgm:cxn modelId="{6BD3F615-79B1-47A5-B650-5DFAD1E5B312}" type="presParOf" srcId="{36CD3FDA-A22D-4EE2-AE2E-73B980AEC636}" destId="{97039C6C-F8B8-4FD3-86DE-721195F61172}" srcOrd="7" destOrd="0" presId="urn:microsoft.com/office/officeart/2008/layout/VerticalCurvedList"/>
    <dgm:cxn modelId="{956D4BC2-7A94-4B76-B979-33463D35A3C3}" type="presParOf" srcId="{36CD3FDA-A22D-4EE2-AE2E-73B980AEC636}" destId="{3AB0AFAB-23B4-4BCD-8C5B-5BDB071EE593}" srcOrd="8" destOrd="0" presId="urn:microsoft.com/office/officeart/2008/layout/VerticalCurvedList"/>
    <dgm:cxn modelId="{4EC0EACF-A155-4A9C-9F83-69894951CE42}" type="presParOf" srcId="{3AB0AFAB-23B4-4BCD-8C5B-5BDB071EE593}" destId="{05AE23F2-F0E9-4525-A6F2-1DA54220767D}" srcOrd="0" destOrd="0" presId="urn:microsoft.com/office/officeart/2008/layout/VerticalCurvedList"/>
    <dgm:cxn modelId="{DA0F2814-B518-4B2C-87B2-A0CFF2EE12FF}" type="presParOf" srcId="{36CD3FDA-A22D-4EE2-AE2E-73B980AEC636}" destId="{0421280A-F470-425F-9DC2-5D0F2F8D2E26}" srcOrd="9" destOrd="0" presId="urn:microsoft.com/office/officeart/2008/layout/VerticalCurvedList"/>
    <dgm:cxn modelId="{38402A87-C0D6-4AC3-97B6-4301CA271C64}" type="presParOf" srcId="{36CD3FDA-A22D-4EE2-AE2E-73B980AEC636}" destId="{98C1215C-843B-43FC-B3C7-8E7F90CD13A1}" srcOrd="10" destOrd="0" presId="urn:microsoft.com/office/officeart/2008/layout/VerticalCurvedList"/>
    <dgm:cxn modelId="{D97056AB-1D77-4C46-B65E-99E69AE10882}" type="presParOf" srcId="{98C1215C-843B-43FC-B3C7-8E7F90CD13A1}" destId="{56583FFC-7916-4784-957C-F60A198D60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A04A28-5B46-48A8-9F62-F7455608F2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82483-4033-4DF4-AB55-DE088B67BA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14888C2A-127F-4D2E-9A6A-E194174A2894}" type="par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2D2E5A54-484E-4438-B390-0903611572A1}" type="sibTrans" cxnId="{3BD32483-ACEC-4BEF-B333-34BDE5609F4B}">
      <dgm:prSet/>
      <dgm:spPr/>
      <dgm:t>
        <a:bodyPr/>
        <a:lstStyle/>
        <a:p>
          <a:pPr algn="r"/>
          <a:endParaRPr lang="en-US"/>
        </a:p>
      </dgm:t>
    </dgm:pt>
    <dgm:pt modelId="{9BE0326C-B7B0-4A6C-BE53-44060EF54E0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80471B0-BA6F-47E2-9796-65539F2A2EBC}" type="par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4FC54F59-3F6B-4F7E-A302-E968F42F6920}" type="sibTrans" cxnId="{0DDDBF17-27B2-461A-BBEE-4BE381F87F8A}">
      <dgm:prSet/>
      <dgm:spPr/>
      <dgm:t>
        <a:bodyPr/>
        <a:lstStyle/>
        <a:p>
          <a:pPr algn="r"/>
          <a:endParaRPr lang="en-US"/>
        </a:p>
      </dgm:t>
    </dgm:pt>
    <dgm:pt modelId="{D1AB2C5F-7619-4462-A66C-B8ADE1B51B4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B245D152-4C01-42BD-B7A5-225DA4B37B9E}" type="par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C42DBBC0-0AAB-40C0-B663-27BF75184865}" type="sibTrans" cxnId="{34D28372-50FE-40FA-8ACB-369486C9CCA1}">
      <dgm:prSet/>
      <dgm:spPr/>
      <dgm:t>
        <a:bodyPr/>
        <a:lstStyle/>
        <a:p>
          <a:pPr algn="r"/>
          <a:endParaRPr lang="en-US"/>
        </a:p>
      </dgm:t>
    </dgm:pt>
    <dgm:pt modelId="{3454FDF8-5B97-447B-8237-0BD8D2DD0CC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7F746B74-DE7E-4C9D-A916-F20EB98910BD}" type="par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439C7BA5-6C5B-4ACE-BBE6-5500ACA7ADDF}" type="sibTrans" cxnId="{30051D0B-7FAF-4BDF-8ADA-36CC24E467B8}">
      <dgm:prSet/>
      <dgm:spPr/>
      <dgm:t>
        <a:bodyPr/>
        <a:lstStyle/>
        <a:p>
          <a:pPr algn="r"/>
          <a:endParaRPr lang="en-US"/>
        </a:p>
      </dgm:t>
    </dgm:pt>
    <dgm:pt modelId="{B44F0B3D-3E50-44F0-B814-B9D88DC368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r" rtl="0"/>
          <a:r>
            <a:rPr lang="en-US" sz="20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CC58057-D45A-4181-BB2D-2618E2643D8E}" type="par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A38644EA-834C-4E1A-99D5-D7C0B0EFB6B6}" type="sibTrans" cxnId="{754F3F3E-0F8B-42CC-83BA-923112CCDCEC}">
      <dgm:prSet/>
      <dgm:spPr/>
      <dgm:t>
        <a:bodyPr/>
        <a:lstStyle/>
        <a:p>
          <a:pPr algn="r"/>
          <a:endParaRPr lang="en-US"/>
        </a:p>
      </dgm:t>
    </dgm:pt>
    <dgm:pt modelId="{B30C0E29-22AB-4FCE-B0A5-B002A63AFD2F}" type="pres">
      <dgm:prSet presAssocID="{FFA04A28-5B46-48A8-9F62-F7455608F275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36CD3FDA-A22D-4EE2-AE2E-73B980AEC636}" type="pres">
      <dgm:prSet presAssocID="{FFA04A28-5B46-48A8-9F62-F7455608F275}" presName="Name1" presStyleCnt="0"/>
      <dgm:spPr/>
    </dgm:pt>
    <dgm:pt modelId="{EDB2C501-C2F6-43DB-9F98-446CC3A8446C}" type="pres">
      <dgm:prSet presAssocID="{FFA04A28-5B46-48A8-9F62-F7455608F275}" presName="cycle" presStyleCnt="0"/>
      <dgm:spPr/>
    </dgm:pt>
    <dgm:pt modelId="{FEAE390D-D7AE-432E-A9A3-AE3989EAF5B7}" type="pres">
      <dgm:prSet presAssocID="{FFA04A28-5B46-48A8-9F62-F7455608F275}" presName="srcNode" presStyleLbl="node1" presStyleIdx="0" presStyleCnt="5"/>
      <dgm:spPr/>
    </dgm:pt>
    <dgm:pt modelId="{05023CC0-BA26-40E7-BBD8-C6BE8807590B}" type="pres">
      <dgm:prSet presAssocID="{FFA04A28-5B46-48A8-9F62-F7455608F275}" presName="conn" presStyleLbl="parChTrans1D2" presStyleIdx="0" presStyleCnt="1"/>
      <dgm:spPr/>
      <dgm:t>
        <a:bodyPr/>
        <a:lstStyle/>
        <a:p>
          <a:endParaRPr lang="en-US"/>
        </a:p>
      </dgm:t>
    </dgm:pt>
    <dgm:pt modelId="{320DD68E-F3D4-4E8F-97B1-357B9D775DEF}" type="pres">
      <dgm:prSet presAssocID="{FFA04A28-5B46-48A8-9F62-F7455608F275}" presName="extraNode" presStyleLbl="node1" presStyleIdx="0" presStyleCnt="5"/>
      <dgm:spPr/>
    </dgm:pt>
    <dgm:pt modelId="{B7B6D528-13F5-4F29-9A89-28D4474E9E30}" type="pres">
      <dgm:prSet presAssocID="{FFA04A28-5B46-48A8-9F62-F7455608F275}" presName="dstNode" presStyleLbl="node1" presStyleIdx="0" presStyleCnt="5"/>
      <dgm:spPr/>
    </dgm:pt>
    <dgm:pt modelId="{507BF2D5-11DE-44B8-BA8F-64407FC41B82}" type="pres">
      <dgm:prSet presAssocID="{17882483-4033-4DF4-AB55-DE088B67BA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3C1B1-D79A-4C6E-9853-D1DE7EE78091}" type="pres">
      <dgm:prSet presAssocID="{17882483-4033-4DF4-AB55-DE088B67BA2D}" presName="accent_1" presStyleCnt="0"/>
      <dgm:spPr/>
    </dgm:pt>
    <dgm:pt modelId="{FBAB64C2-FFAA-48BB-BAAC-CBDDF5965CB4}" type="pres">
      <dgm:prSet presAssocID="{17882483-4033-4DF4-AB55-DE088B67BA2D}" presName="accentRepeatNode" presStyleLbl="solidFgAcc1" presStyleIdx="0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0202FF-5C15-4341-9943-202FF39C1CA4}" type="pres">
      <dgm:prSet presAssocID="{9BE0326C-B7B0-4A6C-BE53-44060EF54E0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21A0-CA5D-4AB0-BE61-FB3FCEBB7778}" type="pres">
      <dgm:prSet presAssocID="{9BE0326C-B7B0-4A6C-BE53-44060EF54E08}" presName="accent_2" presStyleCnt="0"/>
      <dgm:spPr/>
    </dgm:pt>
    <dgm:pt modelId="{745FDF32-D114-4CA9-8FFF-36C243EA969C}" type="pres">
      <dgm:prSet presAssocID="{9BE0326C-B7B0-4A6C-BE53-44060EF54E08}" presName="accentRepeatNode" presStyleLbl="solidFgAcc1" presStyleIdx="1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18B62A-7E5C-44C9-AD0B-F663FB5AC213}" type="pres">
      <dgm:prSet presAssocID="{D1AB2C5F-7619-4462-A66C-B8ADE1B51B4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29BD-F365-4C9E-AE6F-F75628EB90D6}" type="pres">
      <dgm:prSet presAssocID="{D1AB2C5F-7619-4462-A66C-B8ADE1B51B49}" presName="accent_3" presStyleCnt="0"/>
      <dgm:spPr/>
    </dgm:pt>
    <dgm:pt modelId="{7AB35924-5E4A-424D-8153-015FBE4E1389}" type="pres">
      <dgm:prSet presAssocID="{D1AB2C5F-7619-4462-A66C-B8ADE1B51B49}" presName="accentRepeatNode" presStyleLbl="solidFgAcc1" presStyleIdx="2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039C6C-F8B8-4FD3-86DE-721195F61172}" type="pres">
      <dgm:prSet presAssocID="{3454FDF8-5B97-447B-8237-0BD8D2DD0CC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0AFAB-23B4-4BCD-8C5B-5BDB071EE593}" type="pres">
      <dgm:prSet presAssocID="{3454FDF8-5B97-447B-8237-0BD8D2DD0CCD}" presName="accent_4" presStyleCnt="0"/>
      <dgm:spPr/>
    </dgm:pt>
    <dgm:pt modelId="{05AE23F2-F0E9-4525-A6F2-1DA54220767D}" type="pres">
      <dgm:prSet presAssocID="{3454FDF8-5B97-447B-8237-0BD8D2DD0CCD}" presName="accentRepeatNode" presStyleLbl="solidFgAcc1" presStyleIdx="3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21280A-F470-425F-9DC2-5D0F2F8D2E26}" type="pres">
      <dgm:prSet presAssocID="{B44F0B3D-3E50-44F0-B814-B9D88DC368A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215C-843B-43FC-B3C7-8E7F90CD13A1}" type="pres">
      <dgm:prSet presAssocID="{B44F0B3D-3E50-44F0-B814-B9D88DC368A5}" presName="accent_5" presStyleCnt="0"/>
      <dgm:spPr/>
    </dgm:pt>
    <dgm:pt modelId="{56583FFC-7916-4784-957C-F60A198D605E}" type="pres">
      <dgm:prSet presAssocID="{B44F0B3D-3E50-44F0-B814-B9D88DC368A5}" presName="accentRepeatNode" presStyleLbl="solidFgAcc1" presStyleIdx="4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041FBED-B5C2-4263-A21A-FC4FE015D9E8}" type="presOf" srcId="{3454FDF8-5B97-447B-8237-0BD8D2DD0CCD}" destId="{97039C6C-F8B8-4FD3-86DE-721195F61172}" srcOrd="0" destOrd="0" presId="urn:microsoft.com/office/officeart/2008/layout/VerticalCurvedList"/>
    <dgm:cxn modelId="{3BD32483-ACEC-4BEF-B333-34BDE5609F4B}" srcId="{FFA04A28-5B46-48A8-9F62-F7455608F275}" destId="{17882483-4033-4DF4-AB55-DE088B67BA2D}" srcOrd="0" destOrd="0" parTransId="{14888C2A-127F-4D2E-9A6A-E194174A2894}" sibTransId="{2D2E5A54-484E-4438-B390-0903611572A1}"/>
    <dgm:cxn modelId="{754F3F3E-0F8B-42CC-83BA-923112CCDCEC}" srcId="{FFA04A28-5B46-48A8-9F62-F7455608F275}" destId="{B44F0B3D-3E50-44F0-B814-B9D88DC368A5}" srcOrd="4" destOrd="0" parTransId="{0CC58057-D45A-4181-BB2D-2618E2643D8E}" sibTransId="{A38644EA-834C-4E1A-99D5-D7C0B0EFB6B6}"/>
    <dgm:cxn modelId="{33ED11C5-3722-4760-9AF5-26811D5C9700}" type="presOf" srcId="{17882483-4033-4DF4-AB55-DE088B67BA2D}" destId="{507BF2D5-11DE-44B8-BA8F-64407FC41B82}" srcOrd="0" destOrd="0" presId="urn:microsoft.com/office/officeart/2008/layout/VerticalCurvedList"/>
    <dgm:cxn modelId="{E2504BC1-A47B-4862-9C8D-BB6294203F2F}" type="presOf" srcId="{B44F0B3D-3E50-44F0-B814-B9D88DC368A5}" destId="{0421280A-F470-425F-9DC2-5D0F2F8D2E26}" srcOrd="0" destOrd="0" presId="urn:microsoft.com/office/officeart/2008/layout/VerticalCurvedList"/>
    <dgm:cxn modelId="{34D28372-50FE-40FA-8ACB-369486C9CCA1}" srcId="{FFA04A28-5B46-48A8-9F62-F7455608F275}" destId="{D1AB2C5F-7619-4462-A66C-B8ADE1B51B49}" srcOrd="2" destOrd="0" parTransId="{B245D152-4C01-42BD-B7A5-225DA4B37B9E}" sibTransId="{C42DBBC0-0AAB-40C0-B663-27BF75184865}"/>
    <dgm:cxn modelId="{30051D0B-7FAF-4BDF-8ADA-36CC24E467B8}" srcId="{FFA04A28-5B46-48A8-9F62-F7455608F275}" destId="{3454FDF8-5B97-447B-8237-0BD8D2DD0CCD}" srcOrd="3" destOrd="0" parTransId="{7F746B74-DE7E-4C9D-A916-F20EB98910BD}" sibTransId="{439C7BA5-6C5B-4ACE-BBE6-5500ACA7ADDF}"/>
    <dgm:cxn modelId="{AE8EA165-9B13-42E8-9D25-8B48FA58B8C6}" type="presOf" srcId="{D1AB2C5F-7619-4462-A66C-B8ADE1B51B49}" destId="{F118B62A-7E5C-44C9-AD0B-F663FB5AC213}" srcOrd="0" destOrd="0" presId="urn:microsoft.com/office/officeart/2008/layout/VerticalCurvedList"/>
    <dgm:cxn modelId="{5EC4F91A-7C3C-43B3-A127-BBB0AA57C79B}" type="presOf" srcId="{FFA04A28-5B46-48A8-9F62-F7455608F275}" destId="{B30C0E29-22AB-4FCE-B0A5-B002A63AFD2F}" srcOrd="0" destOrd="0" presId="urn:microsoft.com/office/officeart/2008/layout/VerticalCurvedList"/>
    <dgm:cxn modelId="{0DDDBF17-27B2-461A-BBEE-4BE381F87F8A}" srcId="{FFA04A28-5B46-48A8-9F62-F7455608F275}" destId="{9BE0326C-B7B0-4A6C-BE53-44060EF54E08}" srcOrd="1" destOrd="0" parTransId="{780471B0-BA6F-47E2-9796-65539F2A2EBC}" sibTransId="{4FC54F59-3F6B-4F7E-A302-E968F42F6920}"/>
    <dgm:cxn modelId="{B537423F-FACF-4504-855D-5BB0059F49C6}" type="presOf" srcId="{9BE0326C-B7B0-4A6C-BE53-44060EF54E08}" destId="{9A0202FF-5C15-4341-9943-202FF39C1CA4}" srcOrd="0" destOrd="0" presId="urn:microsoft.com/office/officeart/2008/layout/VerticalCurvedList"/>
    <dgm:cxn modelId="{5BB26C8D-B5BE-478C-ADAA-204F1405E04A}" type="presOf" srcId="{2D2E5A54-484E-4438-B390-0903611572A1}" destId="{05023CC0-BA26-40E7-BBD8-C6BE8807590B}" srcOrd="0" destOrd="0" presId="urn:microsoft.com/office/officeart/2008/layout/VerticalCurvedList"/>
    <dgm:cxn modelId="{F8AC16BD-A588-4BE9-AA6D-AE25FBCA16F5}" type="presParOf" srcId="{B30C0E29-22AB-4FCE-B0A5-B002A63AFD2F}" destId="{36CD3FDA-A22D-4EE2-AE2E-73B980AEC636}" srcOrd="0" destOrd="0" presId="urn:microsoft.com/office/officeart/2008/layout/VerticalCurvedList"/>
    <dgm:cxn modelId="{F7A36E57-1913-4B42-8968-1F676C8893B9}" type="presParOf" srcId="{36CD3FDA-A22D-4EE2-AE2E-73B980AEC636}" destId="{EDB2C501-C2F6-43DB-9F98-446CC3A8446C}" srcOrd="0" destOrd="0" presId="urn:microsoft.com/office/officeart/2008/layout/VerticalCurvedList"/>
    <dgm:cxn modelId="{7E2AE192-B2F9-4139-9A42-732B97D16D0D}" type="presParOf" srcId="{EDB2C501-C2F6-43DB-9F98-446CC3A8446C}" destId="{FEAE390D-D7AE-432E-A9A3-AE3989EAF5B7}" srcOrd="0" destOrd="0" presId="urn:microsoft.com/office/officeart/2008/layout/VerticalCurvedList"/>
    <dgm:cxn modelId="{F529296D-6234-4B48-8BBE-4008C49615E4}" type="presParOf" srcId="{EDB2C501-C2F6-43DB-9F98-446CC3A8446C}" destId="{05023CC0-BA26-40E7-BBD8-C6BE8807590B}" srcOrd="1" destOrd="0" presId="urn:microsoft.com/office/officeart/2008/layout/VerticalCurvedList"/>
    <dgm:cxn modelId="{372DE4E6-4ED2-4B63-AF8E-47536F334DEB}" type="presParOf" srcId="{EDB2C501-C2F6-43DB-9F98-446CC3A8446C}" destId="{320DD68E-F3D4-4E8F-97B1-357B9D775DEF}" srcOrd="2" destOrd="0" presId="urn:microsoft.com/office/officeart/2008/layout/VerticalCurvedList"/>
    <dgm:cxn modelId="{04A00363-2FC7-45D8-89E4-871BFC924DD6}" type="presParOf" srcId="{EDB2C501-C2F6-43DB-9F98-446CC3A8446C}" destId="{B7B6D528-13F5-4F29-9A89-28D4474E9E30}" srcOrd="3" destOrd="0" presId="urn:microsoft.com/office/officeart/2008/layout/VerticalCurvedList"/>
    <dgm:cxn modelId="{62F938AE-7503-4495-B074-D365EB6166C3}" type="presParOf" srcId="{36CD3FDA-A22D-4EE2-AE2E-73B980AEC636}" destId="{507BF2D5-11DE-44B8-BA8F-64407FC41B82}" srcOrd="1" destOrd="0" presId="urn:microsoft.com/office/officeart/2008/layout/VerticalCurvedList"/>
    <dgm:cxn modelId="{799A4F89-AE71-4ED3-94C1-1C049DDFF8EE}" type="presParOf" srcId="{36CD3FDA-A22D-4EE2-AE2E-73B980AEC636}" destId="{76B3C1B1-D79A-4C6E-9853-D1DE7EE78091}" srcOrd="2" destOrd="0" presId="urn:microsoft.com/office/officeart/2008/layout/VerticalCurvedList"/>
    <dgm:cxn modelId="{1E55D579-234E-458B-94AD-32954D07B823}" type="presParOf" srcId="{76B3C1B1-D79A-4C6E-9853-D1DE7EE78091}" destId="{FBAB64C2-FFAA-48BB-BAAC-CBDDF5965CB4}" srcOrd="0" destOrd="0" presId="urn:microsoft.com/office/officeart/2008/layout/VerticalCurvedList"/>
    <dgm:cxn modelId="{239D8F77-2F0D-4E34-905B-AF45A7BDECD2}" type="presParOf" srcId="{36CD3FDA-A22D-4EE2-AE2E-73B980AEC636}" destId="{9A0202FF-5C15-4341-9943-202FF39C1CA4}" srcOrd="3" destOrd="0" presId="urn:microsoft.com/office/officeart/2008/layout/VerticalCurvedList"/>
    <dgm:cxn modelId="{34D8ED99-772A-41CF-BF0E-470CB5044CEF}" type="presParOf" srcId="{36CD3FDA-A22D-4EE2-AE2E-73B980AEC636}" destId="{502F21A0-CA5D-4AB0-BE61-FB3FCEBB7778}" srcOrd="4" destOrd="0" presId="urn:microsoft.com/office/officeart/2008/layout/VerticalCurvedList"/>
    <dgm:cxn modelId="{12EB2318-67AE-45DF-ABD5-D03AB80D5AC8}" type="presParOf" srcId="{502F21A0-CA5D-4AB0-BE61-FB3FCEBB7778}" destId="{745FDF32-D114-4CA9-8FFF-36C243EA969C}" srcOrd="0" destOrd="0" presId="urn:microsoft.com/office/officeart/2008/layout/VerticalCurvedList"/>
    <dgm:cxn modelId="{F10310E2-A90F-4E76-9CBE-EB08D80EC868}" type="presParOf" srcId="{36CD3FDA-A22D-4EE2-AE2E-73B980AEC636}" destId="{F118B62A-7E5C-44C9-AD0B-F663FB5AC213}" srcOrd="5" destOrd="0" presId="urn:microsoft.com/office/officeart/2008/layout/VerticalCurvedList"/>
    <dgm:cxn modelId="{6453D692-8833-448E-AD8A-B9086B74EEFF}" type="presParOf" srcId="{36CD3FDA-A22D-4EE2-AE2E-73B980AEC636}" destId="{712229BD-F365-4C9E-AE6F-F75628EB90D6}" srcOrd="6" destOrd="0" presId="urn:microsoft.com/office/officeart/2008/layout/VerticalCurvedList"/>
    <dgm:cxn modelId="{1763CC11-9728-4E1E-A9F1-7505639F9DA5}" type="presParOf" srcId="{712229BD-F365-4C9E-AE6F-F75628EB90D6}" destId="{7AB35924-5E4A-424D-8153-015FBE4E1389}" srcOrd="0" destOrd="0" presId="urn:microsoft.com/office/officeart/2008/layout/VerticalCurvedList"/>
    <dgm:cxn modelId="{3AC97EE3-5444-45F0-BB8C-2237F98AA3D1}" type="presParOf" srcId="{36CD3FDA-A22D-4EE2-AE2E-73B980AEC636}" destId="{97039C6C-F8B8-4FD3-86DE-721195F61172}" srcOrd="7" destOrd="0" presId="urn:microsoft.com/office/officeart/2008/layout/VerticalCurvedList"/>
    <dgm:cxn modelId="{C1FE15AF-783F-4D99-A422-66E562CAD009}" type="presParOf" srcId="{36CD3FDA-A22D-4EE2-AE2E-73B980AEC636}" destId="{3AB0AFAB-23B4-4BCD-8C5B-5BDB071EE593}" srcOrd="8" destOrd="0" presId="urn:microsoft.com/office/officeart/2008/layout/VerticalCurvedList"/>
    <dgm:cxn modelId="{98BCBB73-1F01-4EC2-9FC3-D626D3F261BC}" type="presParOf" srcId="{3AB0AFAB-23B4-4BCD-8C5B-5BDB071EE593}" destId="{05AE23F2-F0E9-4525-A6F2-1DA54220767D}" srcOrd="0" destOrd="0" presId="urn:microsoft.com/office/officeart/2008/layout/VerticalCurvedList"/>
    <dgm:cxn modelId="{EE5669F7-16B1-4073-90DC-54C099F764CF}" type="presParOf" srcId="{36CD3FDA-A22D-4EE2-AE2E-73B980AEC636}" destId="{0421280A-F470-425F-9DC2-5D0F2F8D2E26}" srcOrd="9" destOrd="0" presId="urn:microsoft.com/office/officeart/2008/layout/VerticalCurvedList"/>
    <dgm:cxn modelId="{B942723D-62F8-442F-A9C5-FDBD6EA58D1A}" type="presParOf" srcId="{36CD3FDA-A22D-4EE2-AE2E-73B980AEC636}" destId="{98C1215C-843B-43FC-B3C7-8E7F90CD13A1}" srcOrd="10" destOrd="0" presId="urn:microsoft.com/office/officeart/2008/layout/VerticalCurvedList"/>
    <dgm:cxn modelId="{0B34F6AC-C0EA-47D3-9F52-7B13EE60C5D6}" type="presParOf" srcId="{98C1215C-843B-43FC-B3C7-8E7F90CD13A1}" destId="{56583FFC-7916-4784-957C-F60A198D60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3CC0-BA26-40E7-BBD8-C6BE8807590B}">
      <dsp:nvSpPr>
        <dsp:cNvPr id="0" name=""/>
        <dsp:cNvSpPr/>
      </dsp:nvSpPr>
      <dsp:spPr>
        <a:xfrm>
          <a:off x="4209443" y="-749366"/>
          <a:ext cx="5824122" cy="5824122"/>
        </a:xfrm>
        <a:prstGeom prst="blockArc">
          <a:avLst>
            <a:gd name="adj1" fmla="val 8100000"/>
            <a:gd name="adj2" fmla="val 13500000"/>
            <a:gd name="adj3" fmla="val 37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BF2D5-11DE-44B8-BA8F-64407FC41B82}">
      <dsp:nvSpPr>
        <dsp:cNvPr id="0" name=""/>
        <dsp:cNvSpPr/>
      </dsp:nvSpPr>
      <dsp:spPr>
        <a:xfrm>
          <a:off x="59314" y="270250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250"/>
        <a:ext cx="4675492" cy="540846"/>
      </dsp:txXfrm>
    </dsp:sp>
    <dsp:sp modelId="{FBAB64C2-FFAA-48BB-BAAC-CBDDF5965CB4}">
      <dsp:nvSpPr>
        <dsp:cNvPr id="0" name=""/>
        <dsp:cNvSpPr/>
      </dsp:nvSpPr>
      <dsp:spPr>
        <a:xfrm>
          <a:off x="4396778" y="20264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A0202FF-5C15-4341-9943-202FF39C1CA4}">
      <dsp:nvSpPr>
        <dsp:cNvPr id="0" name=""/>
        <dsp:cNvSpPr/>
      </dsp:nvSpPr>
      <dsp:spPr>
        <a:xfrm>
          <a:off x="59314" y="1081260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081260"/>
        <a:ext cx="4287938" cy="540846"/>
      </dsp:txXfrm>
    </dsp:sp>
    <dsp:sp modelId="{745FDF32-D114-4CA9-8FFF-36C243EA969C}">
      <dsp:nvSpPr>
        <dsp:cNvPr id="0" name=""/>
        <dsp:cNvSpPr/>
      </dsp:nvSpPr>
      <dsp:spPr>
        <a:xfrm>
          <a:off x="4009223" y="101365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F118B62A-7E5C-44C9-AD0B-F663FB5AC213}">
      <dsp:nvSpPr>
        <dsp:cNvPr id="0" name=""/>
        <dsp:cNvSpPr/>
      </dsp:nvSpPr>
      <dsp:spPr>
        <a:xfrm>
          <a:off x="59314" y="1892271"/>
          <a:ext cx="4168989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892271"/>
        <a:ext cx="4168989" cy="540846"/>
      </dsp:txXfrm>
    </dsp:sp>
    <dsp:sp modelId="{7AB35924-5E4A-424D-8153-015FBE4E1389}">
      <dsp:nvSpPr>
        <dsp:cNvPr id="0" name=""/>
        <dsp:cNvSpPr/>
      </dsp:nvSpPr>
      <dsp:spPr>
        <a:xfrm>
          <a:off x="3890275" y="182466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7039C6C-F8B8-4FD3-86DE-721195F61172}">
      <dsp:nvSpPr>
        <dsp:cNvPr id="0" name=""/>
        <dsp:cNvSpPr/>
      </dsp:nvSpPr>
      <dsp:spPr>
        <a:xfrm>
          <a:off x="59314" y="2703281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3281"/>
        <a:ext cx="4287938" cy="540846"/>
      </dsp:txXfrm>
    </dsp:sp>
    <dsp:sp modelId="{05AE23F2-F0E9-4525-A6F2-1DA54220767D}">
      <dsp:nvSpPr>
        <dsp:cNvPr id="0" name=""/>
        <dsp:cNvSpPr/>
      </dsp:nvSpPr>
      <dsp:spPr>
        <a:xfrm>
          <a:off x="4009223" y="263567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421280A-F470-425F-9DC2-5D0F2F8D2E26}">
      <dsp:nvSpPr>
        <dsp:cNvPr id="0" name=""/>
        <dsp:cNvSpPr/>
      </dsp:nvSpPr>
      <dsp:spPr>
        <a:xfrm>
          <a:off x="59314" y="3514292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3514292"/>
        <a:ext cx="4675492" cy="540846"/>
      </dsp:txXfrm>
    </dsp:sp>
    <dsp:sp modelId="{56583FFC-7916-4784-957C-F60A198D605E}">
      <dsp:nvSpPr>
        <dsp:cNvPr id="0" name=""/>
        <dsp:cNvSpPr/>
      </dsp:nvSpPr>
      <dsp:spPr>
        <a:xfrm>
          <a:off x="4396778" y="3446686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3CC0-BA26-40E7-BBD8-C6BE8807590B}">
      <dsp:nvSpPr>
        <dsp:cNvPr id="0" name=""/>
        <dsp:cNvSpPr/>
      </dsp:nvSpPr>
      <dsp:spPr>
        <a:xfrm>
          <a:off x="4209443" y="-749366"/>
          <a:ext cx="5824122" cy="5824122"/>
        </a:xfrm>
        <a:prstGeom prst="blockArc">
          <a:avLst>
            <a:gd name="adj1" fmla="val 8100000"/>
            <a:gd name="adj2" fmla="val 13500000"/>
            <a:gd name="adj3" fmla="val 37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BF2D5-11DE-44B8-BA8F-64407FC41B82}">
      <dsp:nvSpPr>
        <dsp:cNvPr id="0" name=""/>
        <dsp:cNvSpPr/>
      </dsp:nvSpPr>
      <dsp:spPr>
        <a:xfrm>
          <a:off x="59314" y="270250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Register an Authorized Testing Center 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314" y="270250"/>
        <a:ext cx="4675492" cy="540846"/>
      </dsp:txXfrm>
    </dsp:sp>
    <dsp:sp modelId="{FBAB64C2-FFAA-48BB-BAAC-CBDDF5965CB4}">
      <dsp:nvSpPr>
        <dsp:cNvPr id="0" name=""/>
        <dsp:cNvSpPr/>
      </dsp:nvSpPr>
      <dsp:spPr>
        <a:xfrm>
          <a:off x="4396778" y="20264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A0202FF-5C15-4341-9943-202FF39C1CA4}">
      <dsp:nvSpPr>
        <dsp:cNvPr id="0" name=""/>
        <dsp:cNvSpPr/>
      </dsp:nvSpPr>
      <dsp:spPr>
        <a:xfrm>
          <a:off x="59314" y="1081260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Acquire required desktop software 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314" y="1081260"/>
        <a:ext cx="4287938" cy="540846"/>
      </dsp:txXfrm>
    </dsp:sp>
    <dsp:sp modelId="{745FDF32-D114-4CA9-8FFF-36C243EA969C}">
      <dsp:nvSpPr>
        <dsp:cNvPr id="0" name=""/>
        <dsp:cNvSpPr/>
      </dsp:nvSpPr>
      <dsp:spPr>
        <a:xfrm>
          <a:off x="4009223" y="101365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F118B62A-7E5C-44C9-AD0B-F663FB5AC213}">
      <dsp:nvSpPr>
        <dsp:cNvPr id="0" name=""/>
        <dsp:cNvSpPr/>
      </dsp:nvSpPr>
      <dsp:spPr>
        <a:xfrm>
          <a:off x="59314" y="1892271"/>
          <a:ext cx="4168989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Acquire a textbook &amp; practice test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314" y="1892271"/>
        <a:ext cx="4168989" cy="540846"/>
      </dsp:txXfrm>
    </dsp:sp>
    <dsp:sp modelId="{7AB35924-5E4A-424D-8153-015FBE4E1389}">
      <dsp:nvSpPr>
        <dsp:cNvPr id="0" name=""/>
        <dsp:cNvSpPr/>
      </dsp:nvSpPr>
      <dsp:spPr>
        <a:xfrm>
          <a:off x="3890275" y="182466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7039C6C-F8B8-4FD3-86DE-721195F61172}">
      <dsp:nvSpPr>
        <dsp:cNvPr id="0" name=""/>
        <dsp:cNvSpPr/>
      </dsp:nvSpPr>
      <dsp:spPr>
        <a:xfrm>
          <a:off x="59314" y="2703281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Purchase certification exams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314" y="2703281"/>
        <a:ext cx="4287938" cy="540846"/>
      </dsp:txXfrm>
    </dsp:sp>
    <dsp:sp modelId="{05AE23F2-F0E9-4525-A6F2-1DA54220767D}">
      <dsp:nvSpPr>
        <dsp:cNvPr id="0" name=""/>
        <dsp:cNvSpPr/>
      </dsp:nvSpPr>
      <dsp:spPr>
        <a:xfrm>
          <a:off x="4009223" y="263567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421280A-F470-425F-9DC2-5D0F2F8D2E26}">
      <dsp:nvSpPr>
        <dsp:cNvPr id="0" name=""/>
        <dsp:cNvSpPr/>
      </dsp:nvSpPr>
      <dsp:spPr>
        <a:xfrm>
          <a:off x="59314" y="3514292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Certify your  teachers 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314" y="3514292"/>
        <a:ext cx="4675492" cy="540846"/>
      </dsp:txXfrm>
    </dsp:sp>
    <dsp:sp modelId="{56583FFC-7916-4784-957C-F60A198D605E}">
      <dsp:nvSpPr>
        <dsp:cNvPr id="0" name=""/>
        <dsp:cNvSpPr/>
      </dsp:nvSpPr>
      <dsp:spPr>
        <a:xfrm>
          <a:off x="4396778" y="3446686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3CC0-BA26-40E7-BBD8-C6BE8807590B}">
      <dsp:nvSpPr>
        <dsp:cNvPr id="0" name=""/>
        <dsp:cNvSpPr/>
      </dsp:nvSpPr>
      <dsp:spPr>
        <a:xfrm>
          <a:off x="4209443" y="-749366"/>
          <a:ext cx="5824122" cy="5824122"/>
        </a:xfrm>
        <a:prstGeom prst="blockArc">
          <a:avLst>
            <a:gd name="adj1" fmla="val 8100000"/>
            <a:gd name="adj2" fmla="val 13500000"/>
            <a:gd name="adj3" fmla="val 37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BF2D5-11DE-44B8-BA8F-64407FC41B82}">
      <dsp:nvSpPr>
        <dsp:cNvPr id="0" name=""/>
        <dsp:cNvSpPr/>
      </dsp:nvSpPr>
      <dsp:spPr>
        <a:xfrm>
          <a:off x="59314" y="270250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250"/>
        <a:ext cx="4675492" cy="540846"/>
      </dsp:txXfrm>
    </dsp:sp>
    <dsp:sp modelId="{FBAB64C2-FFAA-48BB-BAAC-CBDDF5965CB4}">
      <dsp:nvSpPr>
        <dsp:cNvPr id="0" name=""/>
        <dsp:cNvSpPr/>
      </dsp:nvSpPr>
      <dsp:spPr>
        <a:xfrm>
          <a:off x="4396778" y="20264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A0202FF-5C15-4341-9943-202FF39C1CA4}">
      <dsp:nvSpPr>
        <dsp:cNvPr id="0" name=""/>
        <dsp:cNvSpPr/>
      </dsp:nvSpPr>
      <dsp:spPr>
        <a:xfrm>
          <a:off x="59314" y="1081260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081260"/>
        <a:ext cx="4287938" cy="540846"/>
      </dsp:txXfrm>
    </dsp:sp>
    <dsp:sp modelId="{745FDF32-D114-4CA9-8FFF-36C243EA969C}">
      <dsp:nvSpPr>
        <dsp:cNvPr id="0" name=""/>
        <dsp:cNvSpPr/>
      </dsp:nvSpPr>
      <dsp:spPr>
        <a:xfrm>
          <a:off x="4009223" y="101365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F118B62A-7E5C-44C9-AD0B-F663FB5AC213}">
      <dsp:nvSpPr>
        <dsp:cNvPr id="0" name=""/>
        <dsp:cNvSpPr/>
      </dsp:nvSpPr>
      <dsp:spPr>
        <a:xfrm>
          <a:off x="59314" y="1892271"/>
          <a:ext cx="4168989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892271"/>
        <a:ext cx="4168989" cy="540846"/>
      </dsp:txXfrm>
    </dsp:sp>
    <dsp:sp modelId="{7AB35924-5E4A-424D-8153-015FBE4E1389}">
      <dsp:nvSpPr>
        <dsp:cNvPr id="0" name=""/>
        <dsp:cNvSpPr/>
      </dsp:nvSpPr>
      <dsp:spPr>
        <a:xfrm>
          <a:off x="3890275" y="182466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7039C6C-F8B8-4FD3-86DE-721195F61172}">
      <dsp:nvSpPr>
        <dsp:cNvPr id="0" name=""/>
        <dsp:cNvSpPr/>
      </dsp:nvSpPr>
      <dsp:spPr>
        <a:xfrm>
          <a:off x="59314" y="2703281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3281"/>
        <a:ext cx="4287938" cy="540846"/>
      </dsp:txXfrm>
    </dsp:sp>
    <dsp:sp modelId="{05AE23F2-F0E9-4525-A6F2-1DA54220767D}">
      <dsp:nvSpPr>
        <dsp:cNvPr id="0" name=""/>
        <dsp:cNvSpPr/>
      </dsp:nvSpPr>
      <dsp:spPr>
        <a:xfrm>
          <a:off x="4009223" y="263567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421280A-F470-425F-9DC2-5D0F2F8D2E26}">
      <dsp:nvSpPr>
        <dsp:cNvPr id="0" name=""/>
        <dsp:cNvSpPr/>
      </dsp:nvSpPr>
      <dsp:spPr>
        <a:xfrm>
          <a:off x="59314" y="3514292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3514292"/>
        <a:ext cx="4675492" cy="540846"/>
      </dsp:txXfrm>
    </dsp:sp>
    <dsp:sp modelId="{56583FFC-7916-4784-957C-F60A198D605E}">
      <dsp:nvSpPr>
        <dsp:cNvPr id="0" name=""/>
        <dsp:cNvSpPr/>
      </dsp:nvSpPr>
      <dsp:spPr>
        <a:xfrm>
          <a:off x="4396778" y="3446686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3CC0-BA26-40E7-BBD8-C6BE8807590B}">
      <dsp:nvSpPr>
        <dsp:cNvPr id="0" name=""/>
        <dsp:cNvSpPr/>
      </dsp:nvSpPr>
      <dsp:spPr>
        <a:xfrm>
          <a:off x="4209443" y="-749366"/>
          <a:ext cx="5824122" cy="5824122"/>
        </a:xfrm>
        <a:prstGeom prst="blockArc">
          <a:avLst>
            <a:gd name="adj1" fmla="val 8100000"/>
            <a:gd name="adj2" fmla="val 13500000"/>
            <a:gd name="adj3" fmla="val 37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BF2D5-11DE-44B8-BA8F-64407FC41B82}">
      <dsp:nvSpPr>
        <dsp:cNvPr id="0" name=""/>
        <dsp:cNvSpPr/>
      </dsp:nvSpPr>
      <dsp:spPr>
        <a:xfrm>
          <a:off x="59314" y="270250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250"/>
        <a:ext cx="4675492" cy="540846"/>
      </dsp:txXfrm>
    </dsp:sp>
    <dsp:sp modelId="{FBAB64C2-FFAA-48BB-BAAC-CBDDF5965CB4}">
      <dsp:nvSpPr>
        <dsp:cNvPr id="0" name=""/>
        <dsp:cNvSpPr/>
      </dsp:nvSpPr>
      <dsp:spPr>
        <a:xfrm>
          <a:off x="4396778" y="20264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A0202FF-5C15-4341-9943-202FF39C1CA4}">
      <dsp:nvSpPr>
        <dsp:cNvPr id="0" name=""/>
        <dsp:cNvSpPr/>
      </dsp:nvSpPr>
      <dsp:spPr>
        <a:xfrm>
          <a:off x="59314" y="1081260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081260"/>
        <a:ext cx="4287938" cy="540846"/>
      </dsp:txXfrm>
    </dsp:sp>
    <dsp:sp modelId="{745FDF32-D114-4CA9-8FFF-36C243EA969C}">
      <dsp:nvSpPr>
        <dsp:cNvPr id="0" name=""/>
        <dsp:cNvSpPr/>
      </dsp:nvSpPr>
      <dsp:spPr>
        <a:xfrm>
          <a:off x="4009223" y="101365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F118B62A-7E5C-44C9-AD0B-F663FB5AC213}">
      <dsp:nvSpPr>
        <dsp:cNvPr id="0" name=""/>
        <dsp:cNvSpPr/>
      </dsp:nvSpPr>
      <dsp:spPr>
        <a:xfrm>
          <a:off x="59314" y="1892271"/>
          <a:ext cx="4168989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892271"/>
        <a:ext cx="4168989" cy="540846"/>
      </dsp:txXfrm>
    </dsp:sp>
    <dsp:sp modelId="{7AB35924-5E4A-424D-8153-015FBE4E1389}">
      <dsp:nvSpPr>
        <dsp:cNvPr id="0" name=""/>
        <dsp:cNvSpPr/>
      </dsp:nvSpPr>
      <dsp:spPr>
        <a:xfrm>
          <a:off x="3890275" y="182466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7039C6C-F8B8-4FD3-86DE-721195F61172}">
      <dsp:nvSpPr>
        <dsp:cNvPr id="0" name=""/>
        <dsp:cNvSpPr/>
      </dsp:nvSpPr>
      <dsp:spPr>
        <a:xfrm>
          <a:off x="59314" y="2703281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3281"/>
        <a:ext cx="4287938" cy="540846"/>
      </dsp:txXfrm>
    </dsp:sp>
    <dsp:sp modelId="{05AE23F2-F0E9-4525-A6F2-1DA54220767D}">
      <dsp:nvSpPr>
        <dsp:cNvPr id="0" name=""/>
        <dsp:cNvSpPr/>
      </dsp:nvSpPr>
      <dsp:spPr>
        <a:xfrm>
          <a:off x="4009223" y="263567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421280A-F470-425F-9DC2-5D0F2F8D2E26}">
      <dsp:nvSpPr>
        <dsp:cNvPr id="0" name=""/>
        <dsp:cNvSpPr/>
      </dsp:nvSpPr>
      <dsp:spPr>
        <a:xfrm>
          <a:off x="59314" y="3514292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3514292"/>
        <a:ext cx="4675492" cy="540846"/>
      </dsp:txXfrm>
    </dsp:sp>
    <dsp:sp modelId="{56583FFC-7916-4784-957C-F60A198D605E}">
      <dsp:nvSpPr>
        <dsp:cNvPr id="0" name=""/>
        <dsp:cNvSpPr/>
      </dsp:nvSpPr>
      <dsp:spPr>
        <a:xfrm>
          <a:off x="4396778" y="3446686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3CC0-BA26-40E7-BBD8-C6BE8807590B}">
      <dsp:nvSpPr>
        <dsp:cNvPr id="0" name=""/>
        <dsp:cNvSpPr/>
      </dsp:nvSpPr>
      <dsp:spPr>
        <a:xfrm>
          <a:off x="4209443" y="-749366"/>
          <a:ext cx="5824122" cy="5824122"/>
        </a:xfrm>
        <a:prstGeom prst="blockArc">
          <a:avLst>
            <a:gd name="adj1" fmla="val 8100000"/>
            <a:gd name="adj2" fmla="val 13500000"/>
            <a:gd name="adj3" fmla="val 37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BF2D5-11DE-44B8-BA8F-64407FC41B82}">
      <dsp:nvSpPr>
        <dsp:cNvPr id="0" name=""/>
        <dsp:cNvSpPr/>
      </dsp:nvSpPr>
      <dsp:spPr>
        <a:xfrm>
          <a:off x="59314" y="270250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250"/>
        <a:ext cx="4675492" cy="540846"/>
      </dsp:txXfrm>
    </dsp:sp>
    <dsp:sp modelId="{FBAB64C2-FFAA-48BB-BAAC-CBDDF5965CB4}">
      <dsp:nvSpPr>
        <dsp:cNvPr id="0" name=""/>
        <dsp:cNvSpPr/>
      </dsp:nvSpPr>
      <dsp:spPr>
        <a:xfrm>
          <a:off x="4396778" y="20264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A0202FF-5C15-4341-9943-202FF39C1CA4}">
      <dsp:nvSpPr>
        <dsp:cNvPr id="0" name=""/>
        <dsp:cNvSpPr/>
      </dsp:nvSpPr>
      <dsp:spPr>
        <a:xfrm>
          <a:off x="59314" y="1081260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081260"/>
        <a:ext cx="4287938" cy="540846"/>
      </dsp:txXfrm>
    </dsp:sp>
    <dsp:sp modelId="{745FDF32-D114-4CA9-8FFF-36C243EA969C}">
      <dsp:nvSpPr>
        <dsp:cNvPr id="0" name=""/>
        <dsp:cNvSpPr/>
      </dsp:nvSpPr>
      <dsp:spPr>
        <a:xfrm>
          <a:off x="4009223" y="101365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F118B62A-7E5C-44C9-AD0B-F663FB5AC213}">
      <dsp:nvSpPr>
        <dsp:cNvPr id="0" name=""/>
        <dsp:cNvSpPr/>
      </dsp:nvSpPr>
      <dsp:spPr>
        <a:xfrm>
          <a:off x="59314" y="1892271"/>
          <a:ext cx="4168989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892271"/>
        <a:ext cx="4168989" cy="540846"/>
      </dsp:txXfrm>
    </dsp:sp>
    <dsp:sp modelId="{7AB35924-5E4A-424D-8153-015FBE4E1389}">
      <dsp:nvSpPr>
        <dsp:cNvPr id="0" name=""/>
        <dsp:cNvSpPr/>
      </dsp:nvSpPr>
      <dsp:spPr>
        <a:xfrm>
          <a:off x="3890275" y="182466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7039C6C-F8B8-4FD3-86DE-721195F61172}">
      <dsp:nvSpPr>
        <dsp:cNvPr id="0" name=""/>
        <dsp:cNvSpPr/>
      </dsp:nvSpPr>
      <dsp:spPr>
        <a:xfrm>
          <a:off x="59314" y="2703281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3281"/>
        <a:ext cx="4287938" cy="540846"/>
      </dsp:txXfrm>
    </dsp:sp>
    <dsp:sp modelId="{05AE23F2-F0E9-4525-A6F2-1DA54220767D}">
      <dsp:nvSpPr>
        <dsp:cNvPr id="0" name=""/>
        <dsp:cNvSpPr/>
      </dsp:nvSpPr>
      <dsp:spPr>
        <a:xfrm>
          <a:off x="4009223" y="263567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421280A-F470-425F-9DC2-5D0F2F8D2E26}">
      <dsp:nvSpPr>
        <dsp:cNvPr id="0" name=""/>
        <dsp:cNvSpPr/>
      </dsp:nvSpPr>
      <dsp:spPr>
        <a:xfrm>
          <a:off x="59314" y="3514292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3514292"/>
        <a:ext cx="4675492" cy="540846"/>
      </dsp:txXfrm>
    </dsp:sp>
    <dsp:sp modelId="{56583FFC-7916-4784-957C-F60A198D605E}">
      <dsp:nvSpPr>
        <dsp:cNvPr id="0" name=""/>
        <dsp:cNvSpPr/>
      </dsp:nvSpPr>
      <dsp:spPr>
        <a:xfrm>
          <a:off x="4396778" y="3446686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3CC0-BA26-40E7-BBD8-C6BE8807590B}">
      <dsp:nvSpPr>
        <dsp:cNvPr id="0" name=""/>
        <dsp:cNvSpPr/>
      </dsp:nvSpPr>
      <dsp:spPr>
        <a:xfrm>
          <a:off x="4209443" y="-749366"/>
          <a:ext cx="5824122" cy="5824122"/>
        </a:xfrm>
        <a:prstGeom prst="blockArc">
          <a:avLst>
            <a:gd name="adj1" fmla="val 8100000"/>
            <a:gd name="adj2" fmla="val 13500000"/>
            <a:gd name="adj3" fmla="val 37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BF2D5-11DE-44B8-BA8F-64407FC41B82}">
      <dsp:nvSpPr>
        <dsp:cNvPr id="0" name=""/>
        <dsp:cNvSpPr/>
      </dsp:nvSpPr>
      <dsp:spPr>
        <a:xfrm>
          <a:off x="59314" y="270250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Register an Authorized Testing Center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250"/>
        <a:ext cx="4675492" cy="540846"/>
      </dsp:txXfrm>
    </dsp:sp>
    <dsp:sp modelId="{FBAB64C2-FFAA-48BB-BAAC-CBDDF5965CB4}">
      <dsp:nvSpPr>
        <dsp:cNvPr id="0" name=""/>
        <dsp:cNvSpPr/>
      </dsp:nvSpPr>
      <dsp:spPr>
        <a:xfrm>
          <a:off x="4396778" y="20264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A0202FF-5C15-4341-9943-202FF39C1CA4}">
      <dsp:nvSpPr>
        <dsp:cNvPr id="0" name=""/>
        <dsp:cNvSpPr/>
      </dsp:nvSpPr>
      <dsp:spPr>
        <a:xfrm>
          <a:off x="59314" y="1081260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required desktop software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081260"/>
        <a:ext cx="4287938" cy="540846"/>
      </dsp:txXfrm>
    </dsp:sp>
    <dsp:sp modelId="{745FDF32-D114-4CA9-8FFF-36C243EA969C}">
      <dsp:nvSpPr>
        <dsp:cNvPr id="0" name=""/>
        <dsp:cNvSpPr/>
      </dsp:nvSpPr>
      <dsp:spPr>
        <a:xfrm>
          <a:off x="4009223" y="1013654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F118B62A-7E5C-44C9-AD0B-F663FB5AC213}">
      <dsp:nvSpPr>
        <dsp:cNvPr id="0" name=""/>
        <dsp:cNvSpPr/>
      </dsp:nvSpPr>
      <dsp:spPr>
        <a:xfrm>
          <a:off x="59314" y="1892271"/>
          <a:ext cx="4168989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Acquire a good textbook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1892271"/>
        <a:ext cx="4168989" cy="540846"/>
      </dsp:txXfrm>
    </dsp:sp>
    <dsp:sp modelId="{7AB35924-5E4A-424D-8153-015FBE4E1389}">
      <dsp:nvSpPr>
        <dsp:cNvPr id="0" name=""/>
        <dsp:cNvSpPr/>
      </dsp:nvSpPr>
      <dsp:spPr>
        <a:xfrm>
          <a:off x="3890275" y="182466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7039C6C-F8B8-4FD3-86DE-721195F61172}">
      <dsp:nvSpPr>
        <dsp:cNvPr id="0" name=""/>
        <dsp:cNvSpPr/>
      </dsp:nvSpPr>
      <dsp:spPr>
        <a:xfrm>
          <a:off x="59314" y="2703281"/>
          <a:ext cx="4287938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Purchase exams or a site license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2703281"/>
        <a:ext cx="4287938" cy="540846"/>
      </dsp:txXfrm>
    </dsp:sp>
    <dsp:sp modelId="{05AE23F2-F0E9-4525-A6F2-1DA54220767D}">
      <dsp:nvSpPr>
        <dsp:cNvPr id="0" name=""/>
        <dsp:cNvSpPr/>
      </dsp:nvSpPr>
      <dsp:spPr>
        <a:xfrm>
          <a:off x="4009223" y="2635675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421280A-F470-425F-9DC2-5D0F2F8D2E26}">
      <dsp:nvSpPr>
        <dsp:cNvPr id="0" name=""/>
        <dsp:cNvSpPr/>
      </dsp:nvSpPr>
      <dsp:spPr>
        <a:xfrm>
          <a:off x="59314" y="3514292"/>
          <a:ext cx="4675492" cy="540846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0" tIns="50800" rIns="429297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</a:rPr>
            <a:t>Certify your  teachers  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9314" y="3514292"/>
        <a:ext cx="4675492" cy="540846"/>
      </dsp:txXfrm>
    </dsp:sp>
    <dsp:sp modelId="{56583FFC-7916-4784-957C-F60A198D605E}">
      <dsp:nvSpPr>
        <dsp:cNvPr id="0" name=""/>
        <dsp:cNvSpPr/>
      </dsp:nvSpPr>
      <dsp:spPr>
        <a:xfrm>
          <a:off x="4396778" y="3446686"/>
          <a:ext cx="676058" cy="6760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Mod val="94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4EF9F-08C9-44C1-96E5-6CEE91A254E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E209-E29B-494A-9801-F5FE9D0FD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E209-E29B-494A-9801-F5FE9D0FD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5E67-D501-45FD-84EE-64804ADA86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5E67-D501-45FD-84EE-64804ADA869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2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5E67-D501-45FD-84EE-64804ADA86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5E67-D501-45FD-84EE-64804ADA86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Notes Placeholder 2"/>
          <p:cNvSpPr txBox="1">
            <a:spLocks/>
          </p:cNvSpPr>
          <p:nvPr/>
        </p:nvSpPr>
        <p:spPr>
          <a:xfrm>
            <a:off x="869732" y="45529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Discuss textbook options and the advantage of using GMetrix practice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5E67-D501-45FD-84EE-64804ADA869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5E67-D501-45FD-84EE-64804ADA86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3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50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80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2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9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5760" y="46038"/>
            <a:ext cx="11338560" cy="639762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solidFill>
                  <a:srgbClr val="DE99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602024-30F2-4878-92F3-4246406D4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783005-092B-4DE0-A4D1-F09B0A815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0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gif"/><Relationship Id="rId4" Type="http://schemas.openxmlformats.org/officeDocument/2006/relationships/diagramLayout" Target="../diagrams/layout4.xml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Start a</a:t>
            </a:r>
            <a:br>
              <a:rPr lang="en-US" dirty="0" smtClean="0"/>
            </a:br>
            <a:r>
              <a:rPr lang="en-US" dirty="0" smtClean="0"/>
              <a:t>Certification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797868687"/>
              </p:ext>
            </p:extLst>
          </p:nvPr>
        </p:nvGraphicFramePr>
        <p:xfrm>
          <a:off x="1828800" y="1219516"/>
          <a:ext cx="5143500" cy="432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709058" y="1219516"/>
            <a:ext cx="8806543" cy="5181600"/>
          </a:xfrm>
          <a:prstGeom prst="roundRect">
            <a:avLst/>
          </a:prstGeom>
          <a:solidFill>
            <a:schemeClr val="accent1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1447800"/>
            <a:ext cx="762000" cy="6096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1491734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Register an Authorized Testing Center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3280" y="2171159"/>
            <a:ext cx="3200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Visit </a:t>
            </a:r>
            <a:r>
              <a:rPr lang="en-US" i="1" u="sng" dirty="0" smtClean="0"/>
              <a:t>www.certiport.com</a:t>
            </a:r>
            <a:r>
              <a:rPr lang="en-US" sz="2000" dirty="0" smtClean="0"/>
              <a:t> </a:t>
            </a:r>
            <a:r>
              <a:rPr lang="en-US" sz="2000" dirty="0"/>
              <a:t>and click the button, “Register a Testing Center”.</a:t>
            </a:r>
          </a:p>
          <a:p>
            <a:endParaRPr lang="en-US" sz="2000" dirty="0"/>
          </a:p>
          <a:p>
            <a:r>
              <a:rPr lang="en-US" sz="2000" dirty="0"/>
              <a:t>Follow the steps to complete the application form .</a:t>
            </a:r>
          </a:p>
          <a:p>
            <a:endParaRPr lang="en-US" sz="2000" dirty="0"/>
          </a:p>
          <a:p>
            <a:r>
              <a:rPr lang="en-US" sz="2000" dirty="0" smtClean="0"/>
              <a:t>A representative </a:t>
            </a:r>
            <a:r>
              <a:rPr lang="en-US" sz="2000" dirty="0"/>
              <a:t>will call you to activate your testing center.</a:t>
            </a:r>
          </a:p>
        </p:txBody>
      </p:sp>
      <p:pic>
        <p:nvPicPr>
          <p:cNvPr id="10" name="Picture 9" descr="Certiport | Home - Certify to Succeed - Windows Internet Explorer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880" y="2124300"/>
            <a:ext cx="4160520" cy="39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8403304"/>
              </p:ext>
            </p:extLst>
          </p:nvPr>
        </p:nvGraphicFramePr>
        <p:xfrm>
          <a:off x="1828800" y="1219516"/>
          <a:ext cx="5143500" cy="432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92402"/>
            <a:ext cx="8732520" cy="6397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5 basic steps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94450741"/>
              </p:ext>
            </p:extLst>
          </p:nvPr>
        </p:nvGraphicFramePr>
        <p:xfrm>
          <a:off x="1828800" y="1219516"/>
          <a:ext cx="5143500" cy="432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709058" y="1219200"/>
            <a:ext cx="8806543" cy="5181600"/>
          </a:xfrm>
          <a:prstGeom prst="roundRect">
            <a:avLst/>
          </a:prstGeom>
          <a:solidFill>
            <a:schemeClr val="accent1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1447800"/>
            <a:ext cx="762000" cy="6096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1491734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Acquire the required desktop software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2171159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the exception of Microsoft Office, all exams are delivered online, so do not require the industry software; however you will need the software to </a:t>
            </a:r>
            <a:r>
              <a:rPr lang="en-US" sz="2000" dirty="0" smtClean="0"/>
              <a:t>teach skills </a:t>
            </a:r>
            <a:r>
              <a:rPr lang="en-US" sz="2000" dirty="0"/>
              <a:t>and prepare students. 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712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157809575"/>
              </p:ext>
            </p:extLst>
          </p:nvPr>
        </p:nvGraphicFramePr>
        <p:xfrm>
          <a:off x="1828800" y="1219516"/>
          <a:ext cx="5143500" cy="432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709058" y="1219200"/>
            <a:ext cx="8806543" cy="5181600"/>
          </a:xfrm>
          <a:prstGeom prst="roundRect">
            <a:avLst/>
          </a:prstGeom>
          <a:solidFill>
            <a:schemeClr val="accent1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1447800"/>
            <a:ext cx="762000" cy="6096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1491734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Acquire a good </a:t>
            </a:r>
            <a:r>
              <a:rPr lang="en-US" sz="2800" dirty="0" smtClean="0"/>
              <a:t>textbook &amp; practice test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2224862"/>
            <a:ext cx="434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Authorized Courseware  in the form of DVDs and textbooks are published by numerous vendors.</a:t>
            </a:r>
          </a:p>
          <a:p>
            <a:endParaRPr lang="en-US" sz="2000" dirty="0"/>
          </a:p>
          <a:p>
            <a:r>
              <a:rPr lang="en-US" sz="2000" dirty="0"/>
              <a:t>Study guides are also available for many industry certification exams, many are even FREE!  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key to passing any certification exam is an excellent practice test.  GMetrix practice tests are the best!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2195906"/>
            <a:ext cx="3124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Whenever possible, choose  a textbook displaying the “Authorized Courseware” seal of approval!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27" y="4624759"/>
            <a:ext cx="1596974" cy="724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63" y="4063847"/>
            <a:ext cx="1280160" cy="863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3780068"/>
            <a:ext cx="1600200" cy="7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095150723"/>
              </p:ext>
            </p:extLst>
          </p:nvPr>
        </p:nvGraphicFramePr>
        <p:xfrm>
          <a:off x="1828800" y="1219516"/>
          <a:ext cx="5143500" cy="432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709058" y="1219200"/>
            <a:ext cx="8806543" cy="5181600"/>
          </a:xfrm>
          <a:prstGeom prst="roundRect">
            <a:avLst/>
          </a:prstGeom>
          <a:solidFill>
            <a:schemeClr val="accent1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33600" y="1447800"/>
            <a:ext cx="762000" cy="6096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491734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Purchase certification exams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2057401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 least one exam will be needed per certification candidate.  More will be needed for retake attempts.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Site licenses are also available to academic institutions for most certifications. 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104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467690770"/>
              </p:ext>
            </p:extLst>
          </p:nvPr>
        </p:nvGraphicFramePr>
        <p:xfrm>
          <a:off x="1828800" y="1219516"/>
          <a:ext cx="5143500" cy="432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709058" y="1219200"/>
            <a:ext cx="8806543" cy="5181600"/>
          </a:xfrm>
          <a:prstGeom prst="roundRect">
            <a:avLst/>
          </a:prstGeom>
          <a:solidFill>
            <a:schemeClr val="accent1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33600" y="1447800"/>
            <a:ext cx="762000" cy="6096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491734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Certify your teachers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2413206"/>
            <a:ext cx="510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Recommend  </a:t>
            </a:r>
            <a:r>
              <a:rPr lang="en-US" sz="2000" dirty="0"/>
              <a:t>the teacher  become certified and take the exam several times to become familiar with the skills expected.</a:t>
            </a:r>
          </a:p>
        </p:txBody>
      </p:sp>
    </p:spTree>
    <p:extLst>
      <p:ext uri="{BB962C8B-B14F-4D97-AF65-F5344CB8AC3E}">
        <p14:creationId xmlns:p14="http://schemas.microsoft.com/office/powerpoint/2010/main" val="33230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364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How to Start a Certification Program</vt:lpstr>
      <vt:lpstr>PowerPoint Presentation</vt:lpstr>
      <vt:lpstr>5 basic steps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2022-04-20T08:07:00Z</dcterms:created>
  <dcterms:modified xsi:type="dcterms:W3CDTF">2022-04-20T08:07:07Z</dcterms:modified>
</cp:coreProperties>
</file>