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asic care" id="{67196084-C8AF-4C41-9D7E-8A4EA9C06718}">
          <p14:sldIdLst>
            <p14:sldId id="256"/>
            <p14:sldId id="257"/>
            <p14:sldId id="258"/>
          </p14:sldIdLst>
        </p14:section>
        <p14:section name="Untitled Section" id="{7D78FE5A-5F73-440E-B90B-3DE5CDC063A2}">
          <p14:sldIdLst>
            <p14:sldId id="259"/>
            <p14:sldId id="261"/>
            <p14:sldId id="260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3" d="100"/>
          <a:sy n="53" d="100"/>
        </p:scale>
        <p:origin x="72" y="1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700" y="0"/>
            <a:ext cx="9173370" cy="5713512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559276"/>
            <a:ext cx="5111752" cy="1262944"/>
          </a:xfrm>
        </p:spPr>
        <p:txBody>
          <a:bodyPr anchor="b">
            <a:noAutofit/>
          </a:bodyPr>
          <a:lstStyle>
            <a:lvl1pPr algn="ctr">
              <a:defRPr sz="405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3047998"/>
            <a:ext cx="5111752" cy="1100668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4198053"/>
            <a:ext cx="673100" cy="232833"/>
          </a:xfrm>
        </p:spPr>
        <p:txBody>
          <a:bodyPr/>
          <a:lstStyle/>
          <a:p>
            <a:fld id="{FABD4A1E-F245-4693-830A-7426A6575726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4198053"/>
            <a:ext cx="3910976" cy="23283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4198053"/>
            <a:ext cx="413375" cy="232833"/>
          </a:xfrm>
        </p:spPr>
        <p:txBody>
          <a:bodyPr/>
          <a:lstStyle/>
          <a:p>
            <a:fld id="{0DDD4CDF-A909-46B5-9C78-5456097C676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299" y="2935109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1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4012846"/>
            <a:ext cx="7207250" cy="472282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867833"/>
            <a:ext cx="7579479" cy="2779891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4485127"/>
            <a:ext cx="7207250" cy="411427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D4A1E-F245-4693-830A-7426A6575726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4CDF-A909-46B5-9C78-5456097C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329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818443"/>
            <a:ext cx="7194549" cy="2462390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3619500"/>
            <a:ext cx="7194549" cy="12770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D4A1E-F245-4693-830A-7426A6575726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4CDF-A909-46B5-9C78-5456097C676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450166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358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818443"/>
            <a:ext cx="6972299" cy="1975557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794000"/>
            <a:ext cx="6629402" cy="4868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619500"/>
            <a:ext cx="7207250" cy="12770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D4A1E-F245-4693-830A-7426A6575726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4CDF-A909-46B5-9C78-5456097C676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46510" y="733301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356559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3450166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273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757151"/>
            <a:ext cx="7207251" cy="12240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981151"/>
            <a:ext cx="7207251" cy="7170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D4A1E-F245-4693-830A-7426A6575726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4CDF-A909-46B5-9C78-5456097C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08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818443"/>
            <a:ext cx="6972299" cy="1869723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971551" y="3032760"/>
            <a:ext cx="7207251" cy="739140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774723"/>
            <a:ext cx="7207251" cy="1121833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D4A1E-F245-4693-830A-7426A6575726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4CDF-A909-46B5-9C78-5456097C676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46510" y="733301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2166051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28575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717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818443"/>
            <a:ext cx="7207250" cy="186972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971551" y="3025140"/>
            <a:ext cx="7207251" cy="701040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3725333"/>
            <a:ext cx="7207253" cy="1171223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D4A1E-F245-4693-830A-7426A6575726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4CDF-A909-46B5-9C78-5456097C676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28575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916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D4A1E-F245-4693-830A-7426A6575726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4CDF-A909-46B5-9C78-5456097C676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2017888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964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818443"/>
            <a:ext cx="1418171" cy="40781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818443"/>
            <a:ext cx="5574769" cy="407811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D4A1E-F245-4693-830A-7426A6575726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4CDF-A909-46B5-9C78-5456097C676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825500"/>
            <a:ext cx="0" cy="40640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722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2017888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D4A1E-F245-4693-830A-7426A6575726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4CDF-A909-46B5-9C78-5456097C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350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460505"/>
            <a:ext cx="6119016" cy="1518762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3205043"/>
            <a:ext cx="6119018" cy="79545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D4A1E-F245-4693-830A-7426A6575726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4CDF-A909-46B5-9C78-5456097C676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2" y="3092154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748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2017888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2133600"/>
            <a:ext cx="3538728" cy="275844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2133600"/>
            <a:ext cx="3538728" cy="275844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D4A1E-F245-4693-830A-7426A6575726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4CDF-A909-46B5-9C78-5456097C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81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2215444"/>
            <a:ext cx="3538728" cy="480218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702719"/>
            <a:ext cx="3538728" cy="21938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2215444"/>
            <a:ext cx="3538728" cy="480218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2702719"/>
            <a:ext cx="3538728" cy="21938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D4A1E-F245-4693-830A-7426A6575726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4CDF-A909-46B5-9C78-5456097C6765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2017888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894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D4A1E-F245-4693-830A-7426A6575726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4CDF-A909-46B5-9C78-5456097C676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2017888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32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D4A1E-F245-4693-830A-7426A6575726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4CDF-A909-46B5-9C78-5456097C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42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59" y="1157112"/>
            <a:ext cx="2788841" cy="11430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818443"/>
            <a:ext cx="4102100" cy="407811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59" y="2525888"/>
            <a:ext cx="2788841" cy="20320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D4A1E-F245-4693-830A-7426A6575726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4CDF-A909-46B5-9C78-5456097C676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427111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207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569860"/>
            <a:ext cx="4681362" cy="11430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867834"/>
            <a:ext cx="2297510" cy="3979333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2712860"/>
            <a:ext cx="4681362" cy="15240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D4A1E-F245-4693-830A-7426A6575726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4CDF-A909-46B5-9C78-5456097C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248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802" y="0"/>
            <a:ext cx="9172472" cy="5713512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818444"/>
            <a:ext cx="7200897" cy="108655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2130777"/>
            <a:ext cx="7200897" cy="27657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4974167"/>
            <a:ext cx="1200150" cy="232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ABD4A1E-F245-4693-830A-7426A6575726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4974167"/>
            <a:ext cx="5479425" cy="232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6" y="4974167"/>
            <a:ext cx="407023" cy="232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DDD4CDF-A909-46B5-9C78-5456097C6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68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  <p:sldLayoutId id="2147483733" r:id="rId17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54732" y="461704"/>
            <a:ext cx="8165712" cy="2305440"/>
          </a:xfrm>
        </p:spPr>
        <p:txBody>
          <a:bodyPr/>
          <a:lstStyle/>
          <a:p>
            <a:r>
              <a:rPr lang="en-US" dirty="0"/>
              <a:t>Guide to Computer Care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Computer Store</a:t>
            </a:r>
          </a:p>
        </p:txBody>
      </p:sp>
    </p:spTree>
    <p:extLst>
      <p:ext uri="{BB962C8B-B14F-4D97-AF65-F5344CB8AC3E}">
        <p14:creationId xmlns:p14="http://schemas.microsoft.com/office/powerpoint/2010/main" val="762192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Your Computer Feel “Blue”?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Preventative maintenance can help you avoid many problems and keep your computer operating efficiently.  Basic computer care is simple and extends the life of your computer.</a:t>
            </a:r>
          </a:p>
          <a:p>
            <a:r>
              <a:rPr lang="en-US" dirty="0"/>
              <a:t>Computer care involves both software and hardware.</a:t>
            </a:r>
          </a:p>
          <a:p>
            <a:endParaRPr lang="en-US" dirty="0"/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110" y="2050464"/>
            <a:ext cx="2140212" cy="2413960"/>
          </a:xfrm>
        </p:spPr>
      </p:pic>
      <p:sp>
        <p:nvSpPr>
          <p:cNvPr id="19" name="Rectangle 18"/>
          <p:cNvSpPr/>
          <p:nvPr/>
        </p:nvSpPr>
        <p:spPr>
          <a:xfrm>
            <a:off x="4915170" y="2015356"/>
            <a:ext cx="2572152" cy="2650628"/>
          </a:xfrm>
          <a:prstGeom prst="rect">
            <a:avLst/>
          </a:prstGeom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34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Computer Care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Here are three basic things you can do to keep your computer running well.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Get antivirus software to secure your computer from the inside.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Perform regular software updates to help it run smoothly. 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Do your computer maintenance regularly.</a:t>
            </a:r>
          </a:p>
        </p:txBody>
      </p:sp>
      <p:sp>
        <p:nvSpPr>
          <p:cNvPr id="16" name="Heart 15"/>
          <p:cNvSpPr/>
          <p:nvPr/>
        </p:nvSpPr>
        <p:spPr>
          <a:xfrm>
            <a:off x="5017635" y="2264933"/>
            <a:ext cx="2775473" cy="2495774"/>
          </a:xfrm>
          <a:prstGeom prst="hear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69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Anti-Virus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Both PCs and Macs need protection from malware.  </a:t>
            </a:r>
          </a:p>
          <a:p>
            <a:pPr marL="0" indent="0">
              <a:buNone/>
            </a:pPr>
            <a:r>
              <a:rPr lang="en-US" dirty="0"/>
              <a:t>A good antivirus software will protect your computer from all types of malicious software when downloading software, opening infected email, or just surfing the Internet.  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Here are a few popular antivirus products: </a:t>
            </a:r>
          </a:p>
          <a:p>
            <a:r>
              <a:rPr lang="en-US" dirty="0" err="1"/>
              <a:t>Webroot</a:t>
            </a:r>
            <a:r>
              <a:rPr lang="en-US" dirty="0"/>
              <a:t> </a:t>
            </a:r>
            <a:r>
              <a:rPr lang="en-US" dirty="0" err="1"/>
              <a:t>SecureAnywhere</a:t>
            </a:r>
            <a:r>
              <a:rPr lang="en-US" dirty="0"/>
              <a:t> Antivirus	</a:t>
            </a:r>
          </a:p>
          <a:p>
            <a:r>
              <a:rPr lang="en-US" dirty="0"/>
              <a:t>McAfee </a:t>
            </a:r>
            <a:r>
              <a:rPr lang="en-US" dirty="0" err="1"/>
              <a:t>AntiVirus</a:t>
            </a:r>
            <a:r>
              <a:rPr lang="en-US" dirty="0"/>
              <a:t> </a:t>
            </a:r>
          </a:p>
          <a:p>
            <a:r>
              <a:rPr lang="en-US" dirty="0"/>
              <a:t>Bitdefender Plus	</a:t>
            </a:r>
          </a:p>
          <a:p>
            <a:r>
              <a:rPr lang="en-US" dirty="0"/>
              <a:t>Kaspersky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202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“Regular Maintenance”?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2130777"/>
            <a:ext cx="7200897" cy="2222501"/>
          </a:xfrm>
        </p:spPr>
        <p:txBody>
          <a:bodyPr/>
          <a:lstStyle/>
          <a:p>
            <a:r>
              <a:rPr lang="en-US" dirty="0"/>
              <a:t>Back up your files.</a:t>
            </a:r>
          </a:p>
          <a:p>
            <a:r>
              <a:rPr lang="en-US" dirty="0"/>
              <a:t>Clean your monitor and keyboard</a:t>
            </a:r>
          </a:p>
          <a:p>
            <a:r>
              <a:rPr lang="en-US" dirty="0"/>
              <a:t>Use a surge protector.</a:t>
            </a:r>
          </a:p>
          <a:p>
            <a:r>
              <a:rPr lang="en-US" dirty="0"/>
              <a:t>Eject devices, drives, and other media before removing it</a:t>
            </a:r>
          </a:p>
          <a:p>
            <a:r>
              <a:rPr lang="en-US" dirty="0"/>
              <a:t>Avoid extreme temperatures 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DF24EC4-9433-4533-AEA4-161EDF6641B4}"/>
              </a:ext>
            </a:extLst>
          </p:cNvPr>
          <p:cNvSpPr txBox="1">
            <a:spLocks/>
          </p:cNvSpPr>
          <p:nvPr/>
        </p:nvSpPr>
        <p:spPr>
          <a:xfrm>
            <a:off x="1398272" y="4353278"/>
            <a:ext cx="7200897" cy="76905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Regular Maintenance</a:t>
            </a:r>
          </a:p>
        </p:txBody>
      </p:sp>
    </p:spTree>
    <p:extLst>
      <p:ext uri="{BB962C8B-B14F-4D97-AF65-F5344CB8AC3E}">
        <p14:creationId xmlns:p14="http://schemas.microsoft.com/office/powerpoint/2010/main" val="4076441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Updates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Keeping the software on your computer up to date helps it run better because updates often contain fixes for bugs and glitches of the previous version.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86231" y="3388659"/>
            <a:ext cx="3571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Update At Least Weekly!</a:t>
            </a:r>
          </a:p>
        </p:txBody>
      </p:sp>
    </p:spTree>
    <p:extLst>
      <p:ext uri="{BB962C8B-B14F-4D97-AF65-F5344CB8AC3E}">
        <p14:creationId xmlns:p14="http://schemas.microsoft.com/office/powerpoint/2010/main" val="1495562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1" y="2130777"/>
            <a:ext cx="7200897" cy="218519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Don’t be afraid to contact a professionals when needed.  Just like you, sometimes, even the best maintained computer can get sick.  Take care of it and it will take care of you!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 Computer Store</a:t>
            </a:r>
          </a:p>
          <a:p>
            <a:pPr marL="0" indent="0">
              <a:buNone/>
            </a:pPr>
            <a:r>
              <a:rPr lang="en-US" dirty="0"/>
              <a:t>Phone:  801-123-6543</a:t>
            </a:r>
            <a:br>
              <a:rPr lang="en-US" dirty="0"/>
            </a:br>
            <a:r>
              <a:rPr lang="en-US" dirty="0"/>
              <a:t>Website:  computerstore.gmetrix.com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43002" y="953369"/>
            <a:ext cx="103939" cy="207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13301805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1063</TotalTime>
  <Words>276</Words>
  <Application>Microsoft Office PowerPoint</Application>
  <PresentationFormat>On-screen Show (16:10)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Organic</vt:lpstr>
      <vt:lpstr>Guide to Computer Care</vt:lpstr>
      <vt:lpstr>Does Your Computer Feel “Blue”?</vt:lpstr>
      <vt:lpstr>Basic Computer Care</vt:lpstr>
      <vt:lpstr>Anti-Virus Software</vt:lpstr>
      <vt:lpstr>What is “Regular Maintenance”?</vt:lpstr>
      <vt:lpstr>Software Updates</vt:lpstr>
      <vt:lpstr>Summary</vt:lpstr>
    </vt:vector>
  </TitlesOfParts>
  <Company>IT Learning Consulting,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 to Computer Care</dc:title>
  <dc:creator>Thor Christensen</dc:creator>
  <cp:lastModifiedBy>Tuan Luc Minh</cp:lastModifiedBy>
  <cp:revision>19</cp:revision>
  <dcterms:created xsi:type="dcterms:W3CDTF">2016-05-26T23:10:03Z</dcterms:created>
  <dcterms:modified xsi:type="dcterms:W3CDTF">2022-05-08T14:26:38Z</dcterms:modified>
</cp:coreProperties>
</file>