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0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8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C725BB-8991-43AB-AFDB-0051A33A458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7BDADC-2EBF-469D-B4F7-1EF767E05CFC}">
      <dgm:prSet/>
      <dgm:spPr/>
      <dgm:t>
        <a:bodyPr/>
        <a:lstStyle/>
        <a:p>
          <a:pPr rtl="0"/>
          <a:r>
            <a:rPr lang="en-US" smtClean="0"/>
            <a:t>Send Us Your Floorplan</a:t>
          </a:r>
          <a:endParaRPr lang="en-US"/>
        </a:p>
      </dgm:t>
    </dgm:pt>
    <dgm:pt modelId="{38C1553B-CD7F-49C4-B496-B5F006E23616}" type="parTrans" cxnId="{5060DD55-9295-4C78-851A-BE6C3CBD2646}">
      <dgm:prSet/>
      <dgm:spPr/>
      <dgm:t>
        <a:bodyPr/>
        <a:lstStyle/>
        <a:p>
          <a:endParaRPr lang="en-US"/>
        </a:p>
      </dgm:t>
    </dgm:pt>
    <dgm:pt modelId="{F2E84EAD-94A0-4A65-A173-C4DDB97F80DB}" type="sibTrans" cxnId="{5060DD55-9295-4C78-851A-BE6C3CBD2646}">
      <dgm:prSet/>
      <dgm:spPr/>
      <dgm:t>
        <a:bodyPr/>
        <a:lstStyle/>
        <a:p>
          <a:endParaRPr lang="en-US"/>
        </a:p>
      </dgm:t>
    </dgm:pt>
    <dgm:pt modelId="{E8E2D697-BC54-43D9-B7F7-2EAFC0A69118}">
      <dgm:prSet/>
      <dgm:spPr/>
      <dgm:t>
        <a:bodyPr/>
        <a:lstStyle/>
        <a:p>
          <a:pPr rtl="0"/>
          <a:r>
            <a:rPr lang="en-US" dirty="0" smtClean="0"/>
            <a:t>Our Engineers Will Design a Building Plan</a:t>
          </a:r>
          <a:endParaRPr lang="en-US" dirty="0"/>
        </a:p>
      </dgm:t>
    </dgm:pt>
    <dgm:pt modelId="{D2FA0BBD-32F4-4908-9774-B37134B4DDA5}" type="parTrans" cxnId="{D1784528-F257-408A-9ACD-E381BC929022}">
      <dgm:prSet/>
      <dgm:spPr/>
      <dgm:t>
        <a:bodyPr/>
        <a:lstStyle/>
        <a:p>
          <a:endParaRPr lang="en-US"/>
        </a:p>
      </dgm:t>
    </dgm:pt>
    <dgm:pt modelId="{26DBB7B1-DBFE-4F93-BDB3-9C7379131FD5}" type="sibTrans" cxnId="{D1784528-F257-408A-9ACD-E381BC929022}">
      <dgm:prSet/>
      <dgm:spPr/>
      <dgm:t>
        <a:bodyPr/>
        <a:lstStyle/>
        <a:p>
          <a:endParaRPr lang="en-US"/>
        </a:p>
      </dgm:t>
    </dgm:pt>
    <dgm:pt modelId="{CD750B21-85EC-4B84-8520-1C35DB1D6260}">
      <dgm:prSet/>
      <dgm:spPr/>
      <dgm:t>
        <a:bodyPr/>
        <a:lstStyle/>
        <a:p>
          <a:pPr rtl="0"/>
          <a:r>
            <a:rPr lang="en-US" dirty="0" smtClean="0"/>
            <a:t>We Manufacture Your Kit from the Plan</a:t>
          </a:r>
          <a:endParaRPr lang="en-US" dirty="0"/>
        </a:p>
      </dgm:t>
    </dgm:pt>
    <dgm:pt modelId="{3D3C27C6-FFCC-47CA-A375-49395CF570C2}" type="parTrans" cxnId="{D79C8290-FB4D-4321-A13F-CAE70ADDB245}">
      <dgm:prSet/>
      <dgm:spPr/>
      <dgm:t>
        <a:bodyPr/>
        <a:lstStyle/>
        <a:p>
          <a:endParaRPr lang="en-US"/>
        </a:p>
      </dgm:t>
    </dgm:pt>
    <dgm:pt modelId="{42327879-6035-4F51-9EA8-962D1329B5DA}" type="sibTrans" cxnId="{D79C8290-FB4D-4321-A13F-CAE70ADDB245}">
      <dgm:prSet/>
      <dgm:spPr/>
      <dgm:t>
        <a:bodyPr/>
        <a:lstStyle/>
        <a:p>
          <a:endParaRPr lang="en-US"/>
        </a:p>
      </dgm:t>
    </dgm:pt>
    <dgm:pt modelId="{BC67970F-FC49-488B-8ACF-CDED08A2C768}">
      <dgm:prSet/>
      <dgm:spPr/>
      <dgm:t>
        <a:bodyPr/>
        <a:lstStyle/>
        <a:p>
          <a:pPr rtl="0"/>
          <a:r>
            <a:rPr lang="en-US" dirty="0" smtClean="0"/>
            <a:t>The Kit is Delivered to Your Site</a:t>
          </a:r>
          <a:endParaRPr lang="en-US" dirty="0"/>
        </a:p>
      </dgm:t>
    </dgm:pt>
    <dgm:pt modelId="{C280BDE5-476E-48BE-8789-67DC4FFDE6A5}" type="parTrans" cxnId="{09884A69-31B7-4032-A15B-0FAB3E575A31}">
      <dgm:prSet/>
      <dgm:spPr/>
      <dgm:t>
        <a:bodyPr/>
        <a:lstStyle/>
        <a:p>
          <a:endParaRPr lang="en-US"/>
        </a:p>
      </dgm:t>
    </dgm:pt>
    <dgm:pt modelId="{F476FA30-268F-4C2B-BD07-574F0538546F}" type="sibTrans" cxnId="{09884A69-31B7-4032-A15B-0FAB3E575A31}">
      <dgm:prSet/>
      <dgm:spPr/>
      <dgm:t>
        <a:bodyPr/>
        <a:lstStyle/>
        <a:p>
          <a:endParaRPr lang="en-US"/>
        </a:p>
      </dgm:t>
    </dgm:pt>
    <dgm:pt modelId="{CCE6277C-CCD8-484A-86F2-9B822FAF552E}">
      <dgm:prSet/>
      <dgm:spPr/>
      <dgm:t>
        <a:bodyPr/>
        <a:lstStyle/>
        <a:p>
          <a:pPr rtl="0"/>
          <a:r>
            <a:rPr lang="en-US" dirty="0" smtClean="0"/>
            <a:t>Either You (or We) Assemble the Kit </a:t>
          </a:r>
          <a:endParaRPr lang="en-US" dirty="0"/>
        </a:p>
      </dgm:t>
    </dgm:pt>
    <dgm:pt modelId="{5D826897-1FD6-479A-8A35-40C6956893C6}" type="parTrans" cxnId="{DAA901F0-73C3-41A9-A1F5-95C4947298C9}">
      <dgm:prSet/>
      <dgm:spPr/>
      <dgm:t>
        <a:bodyPr/>
        <a:lstStyle/>
        <a:p>
          <a:endParaRPr lang="en-US"/>
        </a:p>
      </dgm:t>
    </dgm:pt>
    <dgm:pt modelId="{B1B33AAD-7B80-4695-8D59-DFFF3BA70CB3}" type="sibTrans" cxnId="{DAA901F0-73C3-41A9-A1F5-95C4947298C9}">
      <dgm:prSet/>
      <dgm:spPr/>
      <dgm:t>
        <a:bodyPr/>
        <a:lstStyle/>
        <a:p>
          <a:endParaRPr lang="en-US"/>
        </a:p>
      </dgm:t>
    </dgm:pt>
    <dgm:pt modelId="{27FE1DF8-E3F3-4EE6-B590-F50A30A76D02}" type="pres">
      <dgm:prSet presAssocID="{2EC725BB-8991-43AB-AFDB-0051A33A458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24DF74-A11E-448A-81C4-C731618E17BD}" type="pres">
      <dgm:prSet presAssocID="{2EC725BB-8991-43AB-AFDB-0051A33A4585}" presName="arrow" presStyleLbl="bgShp" presStyleIdx="0" presStyleCnt="1"/>
      <dgm:spPr/>
    </dgm:pt>
    <dgm:pt modelId="{B73E6285-EE91-4AFC-9260-42E78C4C9750}" type="pres">
      <dgm:prSet presAssocID="{2EC725BB-8991-43AB-AFDB-0051A33A4585}" presName="points" presStyleCnt="0"/>
      <dgm:spPr/>
    </dgm:pt>
    <dgm:pt modelId="{A797CEDA-7A50-4483-A0DF-2B0FB5586605}" type="pres">
      <dgm:prSet presAssocID="{A67BDADC-2EBF-469D-B4F7-1EF767E05CFC}" presName="compositeA" presStyleCnt="0"/>
      <dgm:spPr/>
    </dgm:pt>
    <dgm:pt modelId="{C486E2DA-FBCC-446F-A72E-5B2D03C4A327}" type="pres">
      <dgm:prSet presAssocID="{A67BDADC-2EBF-469D-B4F7-1EF767E05CFC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19E34-E6C4-4882-8F8B-22D0D29AA7F2}" type="pres">
      <dgm:prSet presAssocID="{A67BDADC-2EBF-469D-B4F7-1EF767E05CFC}" presName="circleA" presStyleLbl="node1" presStyleIdx="0" presStyleCnt="5"/>
      <dgm:spPr/>
    </dgm:pt>
    <dgm:pt modelId="{3FEDC399-F975-47C3-A044-6FC736E24551}" type="pres">
      <dgm:prSet presAssocID="{A67BDADC-2EBF-469D-B4F7-1EF767E05CFC}" presName="spaceA" presStyleCnt="0"/>
      <dgm:spPr/>
    </dgm:pt>
    <dgm:pt modelId="{216654EF-1BAA-4769-BA9D-FA6024520BE6}" type="pres">
      <dgm:prSet presAssocID="{F2E84EAD-94A0-4A65-A173-C4DDB97F80DB}" presName="space" presStyleCnt="0"/>
      <dgm:spPr/>
    </dgm:pt>
    <dgm:pt modelId="{B03762CF-EF46-4F8E-8E58-264D4B68B7E8}" type="pres">
      <dgm:prSet presAssocID="{E8E2D697-BC54-43D9-B7F7-2EAFC0A69118}" presName="compositeB" presStyleCnt="0"/>
      <dgm:spPr/>
    </dgm:pt>
    <dgm:pt modelId="{0C137679-FA4D-48FD-A37A-5EE5F8643506}" type="pres">
      <dgm:prSet presAssocID="{E8E2D697-BC54-43D9-B7F7-2EAFC0A69118}" presName="textB" presStyleLbl="revTx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F7001F-C0DA-459B-AD62-3795656A88AA}" type="pres">
      <dgm:prSet presAssocID="{E8E2D697-BC54-43D9-B7F7-2EAFC0A69118}" presName="circleB" presStyleLbl="node1" presStyleIdx="1" presStyleCnt="5"/>
      <dgm:spPr/>
    </dgm:pt>
    <dgm:pt modelId="{0FECCFB0-FB1F-48BD-B5BF-2B14E38BBF98}" type="pres">
      <dgm:prSet presAssocID="{E8E2D697-BC54-43D9-B7F7-2EAFC0A69118}" presName="spaceB" presStyleCnt="0"/>
      <dgm:spPr/>
    </dgm:pt>
    <dgm:pt modelId="{1245189A-F4A3-4C2C-83C1-24816F99DB9F}" type="pres">
      <dgm:prSet presAssocID="{26DBB7B1-DBFE-4F93-BDB3-9C7379131FD5}" presName="space" presStyleCnt="0"/>
      <dgm:spPr/>
    </dgm:pt>
    <dgm:pt modelId="{DED1E9F9-93B0-4256-A19A-C7CA7F1DF320}" type="pres">
      <dgm:prSet presAssocID="{CD750B21-85EC-4B84-8520-1C35DB1D6260}" presName="compositeA" presStyleCnt="0"/>
      <dgm:spPr/>
    </dgm:pt>
    <dgm:pt modelId="{79BE3759-E766-4516-97AD-7C9880F4C77B}" type="pres">
      <dgm:prSet presAssocID="{CD750B21-85EC-4B84-8520-1C35DB1D6260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6AF6E-48B9-4FCB-B36D-41D2028E7D9B}" type="pres">
      <dgm:prSet presAssocID="{CD750B21-85EC-4B84-8520-1C35DB1D6260}" presName="circleA" presStyleLbl="node1" presStyleIdx="2" presStyleCnt="5"/>
      <dgm:spPr/>
    </dgm:pt>
    <dgm:pt modelId="{5A608975-D033-41C8-9151-BC4559DDF1C0}" type="pres">
      <dgm:prSet presAssocID="{CD750B21-85EC-4B84-8520-1C35DB1D6260}" presName="spaceA" presStyleCnt="0"/>
      <dgm:spPr/>
    </dgm:pt>
    <dgm:pt modelId="{6FEC0EB8-108E-45A4-8FE7-CFCDF1B1E131}" type="pres">
      <dgm:prSet presAssocID="{42327879-6035-4F51-9EA8-962D1329B5DA}" presName="space" presStyleCnt="0"/>
      <dgm:spPr/>
    </dgm:pt>
    <dgm:pt modelId="{EB5B71B1-8A8A-46E8-BECB-99924798234A}" type="pres">
      <dgm:prSet presAssocID="{BC67970F-FC49-488B-8ACF-CDED08A2C768}" presName="compositeB" presStyleCnt="0"/>
      <dgm:spPr/>
    </dgm:pt>
    <dgm:pt modelId="{50D2AB90-45C0-4DDF-9E3D-8AF332A6DF97}" type="pres">
      <dgm:prSet presAssocID="{BC67970F-FC49-488B-8ACF-CDED08A2C768}" presName="textB" presStyleLbl="revTx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1317ED-FD44-4C14-9DD1-D8930A958B28}" type="pres">
      <dgm:prSet presAssocID="{BC67970F-FC49-488B-8ACF-CDED08A2C768}" presName="circleB" presStyleLbl="node1" presStyleIdx="3" presStyleCnt="5"/>
      <dgm:spPr/>
    </dgm:pt>
    <dgm:pt modelId="{657551E9-4B15-422B-BC46-7A7CE8F2AFAD}" type="pres">
      <dgm:prSet presAssocID="{BC67970F-FC49-488B-8ACF-CDED08A2C768}" presName="spaceB" presStyleCnt="0"/>
      <dgm:spPr/>
    </dgm:pt>
    <dgm:pt modelId="{3AD8DB36-EEC5-4C26-B95B-3D0604567E29}" type="pres">
      <dgm:prSet presAssocID="{F476FA30-268F-4C2B-BD07-574F0538546F}" presName="space" presStyleCnt="0"/>
      <dgm:spPr/>
    </dgm:pt>
    <dgm:pt modelId="{BBAEEE46-A1B5-4285-8E3D-3D03188E1C9E}" type="pres">
      <dgm:prSet presAssocID="{CCE6277C-CCD8-484A-86F2-9B822FAF552E}" presName="compositeA" presStyleCnt="0"/>
      <dgm:spPr/>
    </dgm:pt>
    <dgm:pt modelId="{60F66DE8-58C3-448E-88B9-51BDAE9F8B9E}" type="pres">
      <dgm:prSet presAssocID="{CCE6277C-CCD8-484A-86F2-9B822FAF552E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D3DAA-1815-45C3-B5E1-627883A36677}" type="pres">
      <dgm:prSet presAssocID="{CCE6277C-CCD8-484A-86F2-9B822FAF552E}" presName="circleA" presStyleLbl="node1" presStyleIdx="4" presStyleCnt="5"/>
      <dgm:spPr/>
    </dgm:pt>
    <dgm:pt modelId="{DB541246-B2DC-4CBF-9101-C1F6419B81DE}" type="pres">
      <dgm:prSet presAssocID="{CCE6277C-CCD8-484A-86F2-9B822FAF552E}" presName="spaceA" presStyleCnt="0"/>
      <dgm:spPr/>
    </dgm:pt>
  </dgm:ptLst>
  <dgm:cxnLst>
    <dgm:cxn modelId="{D1784528-F257-408A-9ACD-E381BC929022}" srcId="{2EC725BB-8991-43AB-AFDB-0051A33A4585}" destId="{E8E2D697-BC54-43D9-B7F7-2EAFC0A69118}" srcOrd="1" destOrd="0" parTransId="{D2FA0BBD-32F4-4908-9774-B37134B4DDA5}" sibTransId="{26DBB7B1-DBFE-4F93-BDB3-9C7379131FD5}"/>
    <dgm:cxn modelId="{5C3BE05E-D5C2-4EB1-A4BD-440F97411354}" type="presOf" srcId="{CD750B21-85EC-4B84-8520-1C35DB1D6260}" destId="{79BE3759-E766-4516-97AD-7C9880F4C77B}" srcOrd="0" destOrd="0" presId="urn:microsoft.com/office/officeart/2005/8/layout/hProcess11"/>
    <dgm:cxn modelId="{EA12EF9D-E649-4F99-9865-422E51988E9F}" type="presOf" srcId="{A67BDADC-2EBF-469D-B4F7-1EF767E05CFC}" destId="{C486E2DA-FBCC-446F-A72E-5B2D03C4A327}" srcOrd="0" destOrd="0" presId="urn:microsoft.com/office/officeart/2005/8/layout/hProcess11"/>
    <dgm:cxn modelId="{DAA901F0-73C3-41A9-A1F5-95C4947298C9}" srcId="{2EC725BB-8991-43AB-AFDB-0051A33A4585}" destId="{CCE6277C-CCD8-484A-86F2-9B822FAF552E}" srcOrd="4" destOrd="0" parTransId="{5D826897-1FD6-479A-8A35-40C6956893C6}" sibTransId="{B1B33AAD-7B80-4695-8D59-DFFF3BA70CB3}"/>
    <dgm:cxn modelId="{4DF89EE5-6F86-42FF-97F1-9642812F4399}" type="presOf" srcId="{2EC725BB-8991-43AB-AFDB-0051A33A4585}" destId="{27FE1DF8-E3F3-4EE6-B590-F50A30A76D02}" srcOrd="0" destOrd="0" presId="urn:microsoft.com/office/officeart/2005/8/layout/hProcess11"/>
    <dgm:cxn modelId="{5060DD55-9295-4C78-851A-BE6C3CBD2646}" srcId="{2EC725BB-8991-43AB-AFDB-0051A33A4585}" destId="{A67BDADC-2EBF-469D-B4F7-1EF767E05CFC}" srcOrd="0" destOrd="0" parTransId="{38C1553B-CD7F-49C4-B496-B5F006E23616}" sibTransId="{F2E84EAD-94A0-4A65-A173-C4DDB97F80DB}"/>
    <dgm:cxn modelId="{D79C8290-FB4D-4321-A13F-CAE70ADDB245}" srcId="{2EC725BB-8991-43AB-AFDB-0051A33A4585}" destId="{CD750B21-85EC-4B84-8520-1C35DB1D6260}" srcOrd="2" destOrd="0" parTransId="{3D3C27C6-FFCC-47CA-A375-49395CF570C2}" sibTransId="{42327879-6035-4F51-9EA8-962D1329B5DA}"/>
    <dgm:cxn modelId="{94F27E76-4BF4-4473-8F74-97E1DAA68A79}" type="presOf" srcId="{E8E2D697-BC54-43D9-B7F7-2EAFC0A69118}" destId="{0C137679-FA4D-48FD-A37A-5EE5F8643506}" srcOrd="0" destOrd="0" presId="urn:microsoft.com/office/officeart/2005/8/layout/hProcess11"/>
    <dgm:cxn modelId="{8AB3E26A-1BF3-4DA3-AAD0-10448D205023}" type="presOf" srcId="{CCE6277C-CCD8-484A-86F2-9B822FAF552E}" destId="{60F66DE8-58C3-448E-88B9-51BDAE9F8B9E}" srcOrd="0" destOrd="0" presId="urn:microsoft.com/office/officeart/2005/8/layout/hProcess11"/>
    <dgm:cxn modelId="{6F800AB2-12D0-409F-813F-CB2500501AE6}" type="presOf" srcId="{BC67970F-FC49-488B-8ACF-CDED08A2C768}" destId="{50D2AB90-45C0-4DDF-9E3D-8AF332A6DF97}" srcOrd="0" destOrd="0" presId="urn:microsoft.com/office/officeart/2005/8/layout/hProcess11"/>
    <dgm:cxn modelId="{09884A69-31B7-4032-A15B-0FAB3E575A31}" srcId="{2EC725BB-8991-43AB-AFDB-0051A33A4585}" destId="{BC67970F-FC49-488B-8ACF-CDED08A2C768}" srcOrd="3" destOrd="0" parTransId="{C280BDE5-476E-48BE-8789-67DC4FFDE6A5}" sibTransId="{F476FA30-268F-4C2B-BD07-574F0538546F}"/>
    <dgm:cxn modelId="{456C1884-D20B-4964-823A-625351770B5E}" type="presParOf" srcId="{27FE1DF8-E3F3-4EE6-B590-F50A30A76D02}" destId="{4C24DF74-A11E-448A-81C4-C731618E17BD}" srcOrd="0" destOrd="0" presId="urn:microsoft.com/office/officeart/2005/8/layout/hProcess11"/>
    <dgm:cxn modelId="{C636091A-9A73-4507-9C94-400AE639FB12}" type="presParOf" srcId="{27FE1DF8-E3F3-4EE6-B590-F50A30A76D02}" destId="{B73E6285-EE91-4AFC-9260-42E78C4C9750}" srcOrd="1" destOrd="0" presId="urn:microsoft.com/office/officeart/2005/8/layout/hProcess11"/>
    <dgm:cxn modelId="{4DE72FF1-E254-415E-8F42-3DFC8F242E76}" type="presParOf" srcId="{B73E6285-EE91-4AFC-9260-42E78C4C9750}" destId="{A797CEDA-7A50-4483-A0DF-2B0FB5586605}" srcOrd="0" destOrd="0" presId="urn:microsoft.com/office/officeart/2005/8/layout/hProcess11"/>
    <dgm:cxn modelId="{77B185AB-60F7-413D-BF22-56D26B2957EC}" type="presParOf" srcId="{A797CEDA-7A50-4483-A0DF-2B0FB5586605}" destId="{C486E2DA-FBCC-446F-A72E-5B2D03C4A327}" srcOrd="0" destOrd="0" presId="urn:microsoft.com/office/officeart/2005/8/layout/hProcess11"/>
    <dgm:cxn modelId="{9778A3C6-FD4B-4686-95F0-411565561126}" type="presParOf" srcId="{A797CEDA-7A50-4483-A0DF-2B0FB5586605}" destId="{B7219E34-E6C4-4882-8F8B-22D0D29AA7F2}" srcOrd="1" destOrd="0" presId="urn:microsoft.com/office/officeart/2005/8/layout/hProcess11"/>
    <dgm:cxn modelId="{E4549BFE-2B93-4907-8505-0FEB602CB04E}" type="presParOf" srcId="{A797CEDA-7A50-4483-A0DF-2B0FB5586605}" destId="{3FEDC399-F975-47C3-A044-6FC736E24551}" srcOrd="2" destOrd="0" presId="urn:microsoft.com/office/officeart/2005/8/layout/hProcess11"/>
    <dgm:cxn modelId="{3DAB073B-A489-43FE-8B8C-E8800AF1A785}" type="presParOf" srcId="{B73E6285-EE91-4AFC-9260-42E78C4C9750}" destId="{216654EF-1BAA-4769-BA9D-FA6024520BE6}" srcOrd="1" destOrd="0" presId="urn:microsoft.com/office/officeart/2005/8/layout/hProcess11"/>
    <dgm:cxn modelId="{9320E9F3-DACD-4F9E-9105-698980254FF7}" type="presParOf" srcId="{B73E6285-EE91-4AFC-9260-42E78C4C9750}" destId="{B03762CF-EF46-4F8E-8E58-264D4B68B7E8}" srcOrd="2" destOrd="0" presId="urn:microsoft.com/office/officeart/2005/8/layout/hProcess11"/>
    <dgm:cxn modelId="{716654DB-2A22-443A-8295-1478996CD75C}" type="presParOf" srcId="{B03762CF-EF46-4F8E-8E58-264D4B68B7E8}" destId="{0C137679-FA4D-48FD-A37A-5EE5F8643506}" srcOrd="0" destOrd="0" presId="urn:microsoft.com/office/officeart/2005/8/layout/hProcess11"/>
    <dgm:cxn modelId="{FC882D82-0022-4D1B-9CBE-AFFC95800B2D}" type="presParOf" srcId="{B03762CF-EF46-4F8E-8E58-264D4B68B7E8}" destId="{C0F7001F-C0DA-459B-AD62-3795656A88AA}" srcOrd="1" destOrd="0" presId="urn:microsoft.com/office/officeart/2005/8/layout/hProcess11"/>
    <dgm:cxn modelId="{8504CEF6-B4B5-4843-8BBA-69A3AB907036}" type="presParOf" srcId="{B03762CF-EF46-4F8E-8E58-264D4B68B7E8}" destId="{0FECCFB0-FB1F-48BD-B5BF-2B14E38BBF98}" srcOrd="2" destOrd="0" presId="urn:microsoft.com/office/officeart/2005/8/layout/hProcess11"/>
    <dgm:cxn modelId="{AF0658CF-8AC6-4C87-8F72-C19F134EBC74}" type="presParOf" srcId="{B73E6285-EE91-4AFC-9260-42E78C4C9750}" destId="{1245189A-F4A3-4C2C-83C1-24816F99DB9F}" srcOrd="3" destOrd="0" presId="urn:microsoft.com/office/officeart/2005/8/layout/hProcess11"/>
    <dgm:cxn modelId="{D0C5034E-A930-4003-B166-296EA6414866}" type="presParOf" srcId="{B73E6285-EE91-4AFC-9260-42E78C4C9750}" destId="{DED1E9F9-93B0-4256-A19A-C7CA7F1DF320}" srcOrd="4" destOrd="0" presId="urn:microsoft.com/office/officeart/2005/8/layout/hProcess11"/>
    <dgm:cxn modelId="{8517DA43-4FC0-42BE-9363-CF6B801B9DDF}" type="presParOf" srcId="{DED1E9F9-93B0-4256-A19A-C7CA7F1DF320}" destId="{79BE3759-E766-4516-97AD-7C9880F4C77B}" srcOrd="0" destOrd="0" presId="urn:microsoft.com/office/officeart/2005/8/layout/hProcess11"/>
    <dgm:cxn modelId="{6C16BD54-5162-4B90-971D-4FBFF6AD3267}" type="presParOf" srcId="{DED1E9F9-93B0-4256-A19A-C7CA7F1DF320}" destId="{BE76AF6E-48B9-4FCB-B36D-41D2028E7D9B}" srcOrd="1" destOrd="0" presId="urn:microsoft.com/office/officeart/2005/8/layout/hProcess11"/>
    <dgm:cxn modelId="{5A1B1522-9AC5-4C47-994D-917EE48A6063}" type="presParOf" srcId="{DED1E9F9-93B0-4256-A19A-C7CA7F1DF320}" destId="{5A608975-D033-41C8-9151-BC4559DDF1C0}" srcOrd="2" destOrd="0" presId="urn:microsoft.com/office/officeart/2005/8/layout/hProcess11"/>
    <dgm:cxn modelId="{4A5FD70F-EEA1-4E22-A54F-F86FC1BDEA18}" type="presParOf" srcId="{B73E6285-EE91-4AFC-9260-42E78C4C9750}" destId="{6FEC0EB8-108E-45A4-8FE7-CFCDF1B1E131}" srcOrd="5" destOrd="0" presId="urn:microsoft.com/office/officeart/2005/8/layout/hProcess11"/>
    <dgm:cxn modelId="{8E4A22DA-6A83-44D3-BB63-8D256B98F8A2}" type="presParOf" srcId="{B73E6285-EE91-4AFC-9260-42E78C4C9750}" destId="{EB5B71B1-8A8A-46E8-BECB-99924798234A}" srcOrd="6" destOrd="0" presId="urn:microsoft.com/office/officeart/2005/8/layout/hProcess11"/>
    <dgm:cxn modelId="{B509CDB7-0859-4622-AAC3-79CBC73A9200}" type="presParOf" srcId="{EB5B71B1-8A8A-46E8-BECB-99924798234A}" destId="{50D2AB90-45C0-4DDF-9E3D-8AF332A6DF97}" srcOrd="0" destOrd="0" presId="urn:microsoft.com/office/officeart/2005/8/layout/hProcess11"/>
    <dgm:cxn modelId="{80A5C9D0-6D75-4557-B3AB-459630A7E269}" type="presParOf" srcId="{EB5B71B1-8A8A-46E8-BECB-99924798234A}" destId="{C71317ED-FD44-4C14-9DD1-D8930A958B28}" srcOrd="1" destOrd="0" presId="urn:microsoft.com/office/officeart/2005/8/layout/hProcess11"/>
    <dgm:cxn modelId="{5C3B26D3-886D-489D-8F04-C832324F5561}" type="presParOf" srcId="{EB5B71B1-8A8A-46E8-BECB-99924798234A}" destId="{657551E9-4B15-422B-BC46-7A7CE8F2AFAD}" srcOrd="2" destOrd="0" presId="urn:microsoft.com/office/officeart/2005/8/layout/hProcess11"/>
    <dgm:cxn modelId="{941D6393-B17A-4789-9ABE-1A227EB55EA1}" type="presParOf" srcId="{B73E6285-EE91-4AFC-9260-42E78C4C9750}" destId="{3AD8DB36-EEC5-4C26-B95B-3D0604567E29}" srcOrd="7" destOrd="0" presId="urn:microsoft.com/office/officeart/2005/8/layout/hProcess11"/>
    <dgm:cxn modelId="{BFAE6EF1-BC37-43D3-92FC-430864F765BC}" type="presParOf" srcId="{B73E6285-EE91-4AFC-9260-42E78C4C9750}" destId="{BBAEEE46-A1B5-4285-8E3D-3D03188E1C9E}" srcOrd="8" destOrd="0" presId="urn:microsoft.com/office/officeart/2005/8/layout/hProcess11"/>
    <dgm:cxn modelId="{08A07B22-A24A-49AC-89AC-B91325AB2D6E}" type="presParOf" srcId="{BBAEEE46-A1B5-4285-8E3D-3D03188E1C9E}" destId="{60F66DE8-58C3-448E-88B9-51BDAE9F8B9E}" srcOrd="0" destOrd="0" presId="urn:microsoft.com/office/officeart/2005/8/layout/hProcess11"/>
    <dgm:cxn modelId="{5B979BD6-014D-4A43-8A47-CCEF7BF237EB}" type="presParOf" srcId="{BBAEEE46-A1B5-4285-8E3D-3D03188E1C9E}" destId="{31BD3DAA-1815-45C3-B5E1-627883A36677}" srcOrd="1" destOrd="0" presId="urn:microsoft.com/office/officeart/2005/8/layout/hProcess11"/>
    <dgm:cxn modelId="{5C766E8F-CF76-4C56-82AE-330373903D35}" type="presParOf" srcId="{BBAEEE46-A1B5-4285-8E3D-3D03188E1C9E}" destId="{DB541246-B2DC-4CBF-9101-C1F6419B81D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DF74-A11E-448A-81C4-C731618E17BD}">
      <dsp:nvSpPr>
        <dsp:cNvPr id="0" name=""/>
        <dsp:cNvSpPr/>
      </dsp:nvSpPr>
      <dsp:spPr>
        <a:xfrm>
          <a:off x="0" y="1206817"/>
          <a:ext cx="10058399" cy="160909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6E2DA-FBCC-446F-A72E-5B2D03C4A327}">
      <dsp:nvSpPr>
        <dsp:cNvPr id="0" name=""/>
        <dsp:cNvSpPr/>
      </dsp:nvSpPr>
      <dsp:spPr>
        <a:xfrm>
          <a:off x="3978" y="0"/>
          <a:ext cx="173934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smtClean="0"/>
            <a:t>Send Us Your Floorplan</a:t>
          </a:r>
          <a:endParaRPr lang="en-US" sz="2100" kern="1200"/>
        </a:p>
      </dsp:txBody>
      <dsp:txXfrm>
        <a:off x="3978" y="0"/>
        <a:ext cx="1739346" cy="1609090"/>
      </dsp:txXfrm>
    </dsp:sp>
    <dsp:sp modelId="{B7219E34-E6C4-4882-8F8B-22D0D29AA7F2}">
      <dsp:nvSpPr>
        <dsp:cNvPr id="0" name=""/>
        <dsp:cNvSpPr/>
      </dsp:nvSpPr>
      <dsp:spPr>
        <a:xfrm>
          <a:off x="672515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37679-FA4D-48FD-A37A-5EE5F8643506}">
      <dsp:nvSpPr>
        <dsp:cNvPr id="0" name=""/>
        <dsp:cNvSpPr/>
      </dsp:nvSpPr>
      <dsp:spPr>
        <a:xfrm>
          <a:off x="1830292" y="2413634"/>
          <a:ext cx="173934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Our Engineers Will Design a Building Plan</a:t>
          </a:r>
          <a:endParaRPr lang="en-US" sz="2100" kern="1200" dirty="0"/>
        </a:p>
      </dsp:txBody>
      <dsp:txXfrm>
        <a:off x="1830292" y="2413634"/>
        <a:ext cx="1739346" cy="1609090"/>
      </dsp:txXfrm>
    </dsp:sp>
    <dsp:sp modelId="{C0F7001F-C0DA-459B-AD62-3795656A88AA}">
      <dsp:nvSpPr>
        <dsp:cNvPr id="0" name=""/>
        <dsp:cNvSpPr/>
      </dsp:nvSpPr>
      <dsp:spPr>
        <a:xfrm>
          <a:off x="2498829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E3759-E766-4516-97AD-7C9880F4C77B}">
      <dsp:nvSpPr>
        <dsp:cNvPr id="0" name=""/>
        <dsp:cNvSpPr/>
      </dsp:nvSpPr>
      <dsp:spPr>
        <a:xfrm>
          <a:off x="3656606" y="0"/>
          <a:ext cx="173934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We Manufacture Your Kit from the Plan</a:t>
          </a:r>
          <a:endParaRPr lang="en-US" sz="2100" kern="1200" dirty="0"/>
        </a:p>
      </dsp:txBody>
      <dsp:txXfrm>
        <a:off x="3656606" y="0"/>
        <a:ext cx="1739346" cy="1609090"/>
      </dsp:txXfrm>
    </dsp:sp>
    <dsp:sp modelId="{BE76AF6E-48B9-4FCB-B36D-41D2028E7D9B}">
      <dsp:nvSpPr>
        <dsp:cNvPr id="0" name=""/>
        <dsp:cNvSpPr/>
      </dsp:nvSpPr>
      <dsp:spPr>
        <a:xfrm>
          <a:off x="4325143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2AB90-45C0-4DDF-9E3D-8AF332A6DF97}">
      <dsp:nvSpPr>
        <dsp:cNvPr id="0" name=""/>
        <dsp:cNvSpPr/>
      </dsp:nvSpPr>
      <dsp:spPr>
        <a:xfrm>
          <a:off x="5482920" y="2413634"/>
          <a:ext cx="173934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Kit is Delivered to Your Site</a:t>
          </a:r>
          <a:endParaRPr lang="en-US" sz="2100" kern="1200" dirty="0"/>
        </a:p>
      </dsp:txBody>
      <dsp:txXfrm>
        <a:off x="5482920" y="2413634"/>
        <a:ext cx="1739346" cy="1609090"/>
      </dsp:txXfrm>
    </dsp:sp>
    <dsp:sp modelId="{C71317ED-FD44-4C14-9DD1-D8930A958B28}">
      <dsp:nvSpPr>
        <dsp:cNvPr id="0" name=""/>
        <dsp:cNvSpPr/>
      </dsp:nvSpPr>
      <dsp:spPr>
        <a:xfrm>
          <a:off x="6151457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66DE8-58C3-448E-88B9-51BDAE9F8B9E}">
      <dsp:nvSpPr>
        <dsp:cNvPr id="0" name=""/>
        <dsp:cNvSpPr/>
      </dsp:nvSpPr>
      <dsp:spPr>
        <a:xfrm>
          <a:off x="7309234" y="0"/>
          <a:ext cx="1739346" cy="1609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b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Either You (or We) Assemble the Kit </a:t>
          </a:r>
          <a:endParaRPr lang="en-US" sz="2100" kern="1200" dirty="0"/>
        </a:p>
      </dsp:txBody>
      <dsp:txXfrm>
        <a:off x="7309234" y="0"/>
        <a:ext cx="1739346" cy="1609090"/>
      </dsp:txXfrm>
    </dsp:sp>
    <dsp:sp modelId="{31BD3DAA-1815-45C3-B5E1-627883A36677}">
      <dsp:nvSpPr>
        <dsp:cNvPr id="0" name=""/>
        <dsp:cNvSpPr/>
      </dsp:nvSpPr>
      <dsp:spPr>
        <a:xfrm>
          <a:off x="7977772" y="1810226"/>
          <a:ext cx="402272" cy="40227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53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2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20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64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69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8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1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23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2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06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Custom Construction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“If you can dream it, we can build it.”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4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construct sheds, barns, outbuildings, and other storage facilities  customized to the customers’ needs.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For more information, visit our website Custom Construction.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30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Custom Buildings</a:t>
            </a:r>
            <a:endParaRPr lang="en-US" sz="44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2958880"/>
            <a:ext cx="3718455" cy="2438404"/>
          </a:xfrm>
        </p:spPr>
        <p:txBody>
          <a:bodyPr/>
          <a:lstStyle/>
          <a:p>
            <a:pPr algn="l"/>
            <a:r>
              <a:rPr lang="en-US" dirty="0"/>
              <a:t>S</a:t>
            </a:r>
            <a:r>
              <a:rPr lang="en-US" dirty="0" smtClean="0"/>
              <a:t>end us a sketch of your building and let our engineers design the specifications and plans.</a:t>
            </a:r>
          </a:p>
          <a:p>
            <a:pPr algn="l"/>
            <a:r>
              <a:rPr lang="en-US" dirty="0" smtClean="0"/>
              <a:t>After you approve the specifications and plans, we will cut the materials, assemble them into a “kit” and deliver it to your building site.</a:t>
            </a:r>
          </a:p>
          <a:p>
            <a:pPr algn="l"/>
            <a:r>
              <a:rPr lang="en-US" dirty="0" smtClean="0"/>
              <a:t>You can either put the kit together yourself, or we can provide the labor – your choice!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87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Our Service Works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803128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459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Satisfied Customers!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800" y="2644721"/>
            <a:ext cx="5486400" cy="3116469"/>
          </a:xfrm>
        </p:spPr>
      </p:pic>
    </p:spTree>
    <p:extLst>
      <p:ext uri="{BB962C8B-B14F-4D97-AF65-F5344CB8AC3E}">
        <p14:creationId xmlns:p14="http://schemas.microsoft.com/office/powerpoint/2010/main" val="4655933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Custom Construction</vt:lpstr>
      <vt:lpstr>Mission Statement</vt:lpstr>
      <vt:lpstr>Custom Buildings</vt:lpstr>
      <vt:lpstr>How Our Service Works</vt:lpstr>
      <vt:lpstr>Satisfied Customers!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2022-04-20T07:36:35Z</dcterms:created>
  <dcterms:modified xsi:type="dcterms:W3CDTF">2022-04-20T07:36:53Z</dcterms:modified>
</cp:coreProperties>
</file>