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sldIdLst>
    <p:sldId id="256" r:id="rId2"/>
    <p:sldId id="261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Fishing Adventures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Laketown</a:t>
            </a:r>
            <a:r>
              <a:rPr lang="en-US" dirty="0"/>
              <a:t>, Oregon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97" y="912590"/>
            <a:ext cx="3315956" cy="3017520"/>
          </a:xfrm>
          <a:prstGeom prst="rect">
            <a:avLst/>
          </a:prstGeom>
          <a:effectLst>
            <a:glow rad="127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4344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Summer is Gone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8934" y="2135519"/>
            <a:ext cx="5405966" cy="267778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Summer was a huge success at our lake this year: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10% more tourists than last year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12% increase in fish caught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60% return visitors</a:t>
            </a:r>
          </a:p>
        </p:txBody>
      </p:sp>
      <p:sp>
        <p:nvSpPr>
          <p:cNvPr id="6" name="Sun 5"/>
          <p:cNvSpPr/>
          <p:nvPr/>
        </p:nvSpPr>
        <p:spPr>
          <a:xfrm>
            <a:off x="6381750" y="1612900"/>
            <a:ext cx="2552700" cy="2692400"/>
          </a:xfrm>
          <a:prstGeom prst="sun">
            <a:avLst/>
          </a:prstGeom>
          <a:solidFill>
            <a:srgbClr val="FFFF00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6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1934" y="609600"/>
            <a:ext cx="8596668" cy="1320800"/>
          </a:xfrm>
        </p:spPr>
        <p:txBody>
          <a:bodyPr/>
          <a:lstStyle/>
          <a:p>
            <a:r>
              <a:rPr lang="en-US" dirty="0"/>
              <a:t>Fishing Derby Success!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59" y="2133600"/>
            <a:ext cx="3837213" cy="287791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/>
          <p:cNvSpPr txBox="1"/>
          <p:nvPr/>
        </p:nvSpPr>
        <p:spPr>
          <a:xfrm>
            <a:off x="677333" y="1930400"/>
            <a:ext cx="4663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Aquaculture Workshop - Approximately 30 high school and college students attended.</a:t>
            </a:r>
          </a:p>
          <a:p>
            <a:endParaRPr lang="en-US" dirty="0"/>
          </a:p>
          <a:p>
            <a:r>
              <a:rPr lang="en-US" dirty="0"/>
              <a:t>Kids Fishing Day - 75 fifth grade students participated.</a:t>
            </a:r>
          </a:p>
          <a:p>
            <a:endParaRPr lang="en-US" dirty="0"/>
          </a:p>
          <a:p>
            <a:r>
              <a:rPr lang="en-US" dirty="0"/>
              <a:t>Oregon Department of Fish and Wildlife released approximately 1,000 legal sized trout for participants to catch.</a:t>
            </a:r>
          </a:p>
          <a:p>
            <a:endParaRPr lang="en-US" dirty="0"/>
          </a:p>
          <a:p>
            <a:r>
              <a:rPr lang="en-US" dirty="0"/>
              <a:t>Raised approximately $60,000.00 for local fish enhancement.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1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Fishing is Good All Seasons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60686" y="1930400"/>
            <a:ext cx="4513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Weather is beautiful all year and the water at the lake is surprisingly warm for most of seasons due to a few hot springs that feed into the lake. Even during the winter when the lake freezes on top, the temperature below the surface keeps fish active.</a:t>
            </a:r>
          </a:p>
          <a:p>
            <a:endParaRPr lang="en-US" dirty="0"/>
          </a:p>
          <a:p>
            <a:r>
              <a:rPr lang="en-US" dirty="0"/>
              <a:t>Don't let cold weather at home scare you away, because fishing on our lake is fabulous all year!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03089"/>
              </p:ext>
            </p:extLst>
          </p:nvPr>
        </p:nvGraphicFramePr>
        <p:xfrm>
          <a:off x="740834" y="1841500"/>
          <a:ext cx="3843337" cy="3566160"/>
        </p:xfrm>
        <a:graphic>
          <a:graphicData uri="http://schemas.openxmlformats.org/drawingml/2006/table">
            <a:tbl>
              <a:tblPr firstRow="1" firstCol="1" bandRow="1"/>
              <a:tblGrid>
                <a:gridCol w="121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Month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High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Low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Water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January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February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March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June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August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69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September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October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65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November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December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97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68300"/>
            <a:ext cx="5012266" cy="914400"/>
          </a:xfrm>
        </p:spPr>
        <p:txBody>
          <a:bodyPr>
            <a:normAutofit/>
          </a:bodyPr>
          <a:lstStyle/>
          <a:p>
            <a:r>
              <a:rPr lang="en-US" sz="3600" dirty="0"/>
              <a:t>Winter is Coming!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766" y="831850"/>
            <a:ext cx="4145756" cy="55276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383369"/>
            <a:ext cx="3854528" cy="2584449"/>
          </a:xfrm>
        </p:spPr>
        <p:txBody>
          <a:bodyPr/>
          <a:lstStyle/>
          <a:p>
            <a:r>
              <a:rPr lang="en-US" dirty="0"/>
              <a:t>Don’t forget.  We offer excellent ice fishing for the truly committed angler.  Start planning your trip today!</a:t>
            </a:r>
          </a:p>
        </p:txBody>
      </p:sp>
    </p:spTree>
    <p:extLst>
      <p:ext uri="{BB962C8B-B14F-4D97-AF65-F5344CB8AC3E}">
        <p14:creationId xmlns:p14="http://schemas.microsoft.com/office/powerpoint/2010/main" val="341022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Ready to Go Fishing?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dirty="0"/>
              <a:t>Book an Adventure</a:t>
            </a:r>
          </a:p>
          <a:p>
            <a:pPr lvl="0" rtl="0"/>
            <a:r>
              <a:rPr lang="en-US" dirty="0"/>
              <a:t>Pack Your Gear</a:t>
            </a:r>
          </a:p>
          <a:p>
            <a:pPr lvl="0" rtl="0"/>
            <a:r>
              <a:rPr lang="en-US" dirty="0"/>
              <a:t>Catch a Fish!</a:t>
            </a:r>
          </a:p>
        </p:txBody>
      </p:sp>
    </p:spTree>
    <p:extLst>
      <p:ext uri="{BB962C8B-B14F-4D97-AF65-F5344CB8AC3E}">
        <p14:creationId xmlns:p14="http://schemas.microsoft.com/office/powerpoint/2010/main" val="2468404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257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Facet</vt:lpstr>
      <vt:lpstr>Fishing Adventures</vt:lpstr>
      <vt:lpstr>Another Summer is Gone … </vt:lpstr>
      <vt:lpstr>Fishing Derby Success!</vt:lpstr>
      <vt:lpstr>Fishing is Good All Seasons</vt:lpstr>
      <vt:lpstr>Winter is Coming!</vt:lpstr>
      <vt:lpstr>Ready to Go Fishing?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Fishing Adventures</dc:title>
  <dc:subject>Fishing</dc:subject>
  <dc:creator/>
  <cp:lastModifiedBy/>
  <cp:revision>1</cp:revision>
  <dcterms:created xsi:type="dcterms:W3CDTF">2016-02-13T00:54:54Z</dcterms:created>
  <dcterms:modified xsi:type="dcterms:W3CDTF">2022-05-07T17:40:36Z</dcterms:modified>
</cp:coreProperties>
</file>