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22" r:id="rId1"/>
  </p:sldMasterIdLst>
  <p:notesMasterIdLst>
    <p:notesMasterId r:id="rId7"/>
  </p:notesMasterIdLst>
  <p:handoutMasterIdLst>
    <p:handoutMasterId r:id="rId8"/>
  </p:handoutMasterIdLst>
  <p:sldIdLst>
    <p:sldId id="257" r:id="rId2"/>
    <p:sldId id="266" r:id="rId3"/>
    <p:sldId id="260" r:id="rId4"/>
    <p:sldId id="265" r:id="rId5"/>
    <p:sldId id="268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custShowLst>
    <p:custShow name="Intro" id="0">
      <p:sldLst>
        <p:sld r:id="rId2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799" autoAdjust="0"/>
  </p:normalViewPr>
  <p:slideViewPr>
    <p:cSldViewPr snapToGrid="0">
      <p:cViewPr varScale="1">
        <p:scale>
          <a:sx n="105" d="100"/>
          <a:sy n="105" d="100"/>
        </p:scale>
        <p:origin x="13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by Department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59E-47F1-9C6A-A87C54C5658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59E-47F1-9C6A-A87C54C5658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59E-47F1-9C6A-A87C54C5658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59E-47F1-9C6A-A87C54C565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9E-47F1-9C6A-A87C54C5658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2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2943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71724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9932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071453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03285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8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1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4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910" y="1156996"/>
            <a:ext cx="3648270" cy="1107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3" y="1580325"/>
            <a:ext cx="2790182" cy="976714"/>
          </a:xfrm>
        </p:spPr>
        <p:txBody>
          <a:bodyPr>
            <a:normAutofit/>
          </a:bodyPr>
          <a:lstStyle/>
          <a:p>
            <a:r>
              <a:rPr lang="en-US" dirty="0"/>
              <a:t>Monthly Profit Fluctuations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47991"/>
              </p:ext>
            </p:extLst>
          </p:nvPr>
        </p:nvGraphicFramePr>
        <p:xfrm>
          <a:off x="3808108" y="1580325"/>
          <a:ext cx="4380251" cy="3927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March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323" y="2629738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Monthly profit increase/decrease by percent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About </a:t>
            </a:r>
            <a:r>
              <a:rPr lang="en-US" dirty="0" err="1"/>
              <a:t>FusionTomo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1920979"/>
            <a:ext cx="3386138" cy="2714416"/>
          </a:xfrm>
          <a:ln w="76200">
            <a:solidFill>
              <a:schemeClr val="tx2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r>
              <a:rPr lang="en-US" dirty="0"/>
              <a:t>Leading the way with innovate business practices.</a:t>
            </a:r>
          </a:p>
          <a:p>
            <a:r>
              <a:rPr lang="en-US" dirty="0"/>
              <a:t>Developing new and exciting technologies to make business more efficient.</a:t>
            </a:r>
          </a:p>
          <a:p>
            <a:pPr algn="l"/>
            <a:r>
              <a:rPr lang="en-US" dirty="0"/>
              <a:t>Family owned and operated for nearly two decades.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FusionTomo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Leading the way in business and technology!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Department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3571875" y="514350"/>
          <a:ext cx="3386138" cy="552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Total percent of company profit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16731</TotalTime>
  <Words>272</Words>
  <Application>Microsoft Office PowerPoint</Application>
  <PresentationFormat>On-screen Show (4:3)</PresentationFormat>
  <Paragraphs>94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Monthly Profit Fluctuations</vt:lpstr>
      <vt:lpstr>About FusionTomo</vt:lpstr>
      <vt:lpstr>FusionTomo</vt:lpstr>
      <vt:lpstr>Profit by Department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Tuan Luc Minh</cp:lastModifiedBy>
  <cp:revision>97</cp:revision>
  <dcterms:created xsi:type="dcterms:W3CDTF">2014-10-31T20:19:00Z</dcterms:created>
  <dcterms:modified xsi:type="dcterms:W3CDTF">2022-04-23T19:37:03Z</dcterms:modified>
  <cp:contentStatus>Final Draft</cp:contentStatus>
</cp:coreProperties>
</file>