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wmv" ContentType="video/x-ms-wm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50" r:id="rId1"/>
  </p:sldMasterIdLst>
  <p:sldIdLst>
    <p:sldId id="256" r:id="rId2"/>
    <p:sldId id="261" r:id="rId3"/>
    <p:sldId id="263" r:id="rId4"/>
    <p:sldId id="264" r:id="rId5"/>
    <p:sldId id="262" r:id="rId6"/>
  </p:sldIdLst>
  <p:sldSz cx="12179300" cy="9134475" type="ledger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22" d="100"/>
          <a:sy n="22" d="100"/>
        </p:scale>
        <p:origin x="58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Mobile Application Usage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Tablets</c:v>
                </c:pt>
              </c:strCache>
            </c:strRef>
          </c:tx>
          <c:spPr>
            <a:solidFill>
              <a:schemeClr val="accent6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</c:v>
                </c:pt>
                <c:pt idx="1">
                  <c:v>9</c:v>
                </c:pt>
                <c:pt idx="2">
                  <c:v>10</c:v>
                </c:pt>
                <c:pt idx="3">
                  <c:v>13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A5-482C-8A81-184D22E32A9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Smartphones</c:v>
                </c:pt>
              </c:strCache>
            </c:strRef>
          </c:tx>
          <c:spPr>
            <a:solidFill>
              <a:schemeClr val="accent5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Year 1</c:v>
                </c:pt>
                <c:pt idx="1">
                  <c:v>Year 2</c:v>
                </c:pt>
                <c:pt idx="2">
                  <c:v>Year 3</c:v>
                </c:pt>
                <c:pt idx="3">
                  <c:v>Year 4</c:v>
                </c:pt>
                <c:pt idx="4">
                  <c:v>Year 5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7</c:v>
                </c:pt>
                <c:pt idx="1">
                  <c:v>11</c:v>
                </c:pt>
                <c:pt idx="2">
                  <c:v>12</c:v>
                </c:pt>
                <c:pt idx="3">
                  <c:v>13</c:v>
                </c:pt>
                <c:pt idx="4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A5-482C-8A81-184D22E32A96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223824632"/>
        <c:axId val="224466704"/>
      </c:barChart>
      <c:catAx>
        <c:axId val="223824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4466704"/>
        <c:crosses val="autoZero"/>
        <c:auto val="1"/>
        <c:lblAlgn val="ctr"/>
        <c:lblOffset val="100"/>
        <c:noMultiLvlLbl val="0"/>
      </c:catAx>
      <c:valAx>
        <c:axId val="224466704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23824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35" y="2742490"/>
            <a:ext cx="12182964" cy="24358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378" y="2885478"/>
            <a:ext cx="11459616" cy="2316714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7991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288240"/>
            <a:ext cx="9134475" cy="1743855"/>
          </a:xfrm>
        </p:spPr>
        <p:txBody>
          <a:bodyPr>
            <a:normAutofit/>
          </a:bodyPr>
          <a:lstStyle>
            <a:lvl1pPr marL="0" indent="0" algn="ctr">
              <a:buNone/>
              <a:defRPr sz="2664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664"/>
            </a:lvl3pPr>
            <a:lvl4pPr marL="1826834" indent="0" algn="ctr">
              <a:buNone/>
              <a:defRPr sz="2664"/>
            </a:lvl4pPr>
            <a:lvl5pPr marL="2435779" indent="0" algn="ctr">
              <a:buNone/>
              <a:defRPr sz="2664"/>
            </a:lvl5pPr>
            <a:lvl6pPr marL="3044723" indent="0" algn="ctr">
              <a:buNone/>
              <a:defRPr sz="2664"/>
            </a:lvl6pPr>
            <a:lvl7pPr marL="3653668" indent="0" algn="ctr">
              <a:buNone/>
              <a:defRPr sz="2664"/>
            </a:lvl7pPr>
            <a:lvl8pPr marL="4262613" indent="0" algn="ctr">
              <a:buNone/>
              <a:defRPr sz="2664"/>
            </a:lvl8pPr>
            <a:lvl9pPr marL="4871557" indent="0" algn="ctr">
              <a:buNone/>
              <a:defRPr sz="266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96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572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09917" y="0"/>
            <a:ext cx="2740343" cy="91344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51082" y="811954"/>
            <a:ext cx="2399878" cy="751056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7" y="811954"/>
            <a:ext cx="7964985" cy="751056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7327" y="8554887"/>
            <a:ext cx="2740339" cy="486326"/>
          </a:xfrm>
        </p:spPr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2203" y="8554887"/>
            <a:ext cx="4275211" cy="486326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64641" y="8554887"/>
            <a:ext cx="878842" cy="486326"/>
          </a:xfrm>
        </p:spPr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2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FDCB1-701C-486A-A0E9-F9CF0DD8E810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72029A-CB21-4138-947C-8271F5789B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8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35" y="2742490"/>
            <a:ext cx="12182964" cy="24358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2323" y="2942104"/>
            <a:ext cx="10504646" cy="2232872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7991" b="0" spc="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2323" y="5307000"/>
            <a:ext cx="10504646" cy="1564554"/>
          </a:xfrm>
        </p:spPr>
        <p:txBody>
          <a:bodyPr anchor="t">
            <a:normAutofit/>
          </a:bodyPr>
          <a:lstStyle>
            <a:lvl1pPr marL="0" indent="0" algn="ctr">
              <a:buNone/>
              <a:defRPr sz="2664">
                <a:solidFill>
                  <a:schemeClr val="tx2"/>
                </a:solidFill>
              </a:defRPr>
            </a:lvl1pPr>
            <a:lvl2pPr marL="608945" indent="0">
              <a:buNone/>
              <a:defRPr sz="2397">
                <a:solidFill>
                  <a:schemeClr val="tx1">
                    <a:tint val="75000"/>
                  </a:schemeClr>
                </a:solidFill>
              </a:defRPr>
            </a:lvl2pPr>
            <a:lvl3pPr marL="1217889" indent="0">
              <a:buNone/>
              <a:defRPr sz="2131">
                <a:solidFill>
                  <a:schemeClr val="tx1">
                    <a:tint val="75000"/>
                  </a:schemeClr>
                </a:solidFill>
              </a:defRPr>
            </a:lvl3pPr>
            <a:lvl4pPr marL="1826834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5779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472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3668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2613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1557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893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444" y="2679446"/>
            <a:ext cx="4871720" cy="5602478"/>
          </a:xfrm>
        </p:spPr>
        <p:txBody>
          <a:bodyPr/>
          <a:lstStyle>
            <a:lvl1pPr>
              <a:defRPr sz="2930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94133" y="2679446"/>
            <a:ext cx="4871720" cy="5602478"/>
          </a:xfrm>
        </p:spPr>
        <p:txBody>
          <a:bodyPr/>
          <a:lstStyle>
            <a:lvl1pPr>
              <a:defRPr sz="2930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74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448" y="2548636"/>
            <a:ext cx="4871720" cy="989760"/>
          </a:xfrm>
        </p:spPr>
        <p:txBody>
          <a:bodyPr anchor="ctr">
            <a:normAutofit/>
          </a:bodyPr>
          <a:lstStyle>
            <a:lvl1pPr marL="0" indent="0">
              <a:buNone/>
              <a:defRPr sz="2664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448" y="3538398"/>
            <a:ext cx="4871720" cy="4749927"/>
          </a:xfrm>
        </p:spPr>
        <p:txBody>
          <a:bodyPr/>
          <a:lstStyle>
            <a:lvl1pPr>
              <a:defRPr sz="2930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3903" y="2548636"/>
            <a:ext cx="4871720" cy="989760"/>
          </a:xfrm>
        </p:spPr>
        <p:txBody>
          <a:bodyPr anchor="ctr">
            <a:normAutofit/>
          </a:bodyPr>
          <a:lstStyle>
            <a:lvl1pPr marL="0" indent="0">
              <a:buNone/>
              <a:defRPr sz="2664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93903" y="3538396"/>
            <a:ext cx="4871720" cy="4749927"/>
          </a:xfrm>
        </p:spPr>
        <p:txBody>
          <a:bodyPr/>
          <a:lstStyle>
            <a:lvl1pPr>
              <a:defRPr sz="2930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17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87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1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3448" y="2862136"/>
            <a:ext cx="6089650" cy="5115306"/>
          </a:xfrm>
        </p:spPr>
        <p:txBody>
          <a:bodyPr/>
          <a:lstStyle>
            <a:lvl1pPr>
              <a:defRPr sz="2930"/>
            </a:lvl1pPr>
            <a:lvl2pPr>
              <a:defRPr sz="2664"/>
            </a:lvl2pPr>
            <a:lvl3pPr>
              <a:defRPr sz="2397"/>
            </a:lvl3pPr>
            <a:lvl4pPr>
              <a:defRPr sz="2131"/>
            </a:lvl4pPr>
            <a:lvl5pPr>
              <a:defRPr sz="2131"/>
            </a:lvl5pPr>
            <a:lvl6pPr>
              <a:defRPr sz="2131"/>
            </a:lvl6pPr>
            <a:lvl7pPr>
              <a:defRPr sz="2131"/>
            </a:lvl7pPr>
            <a:lvl8pPr>
              <a:defRPr sz="2131"/>
            </a:lvl8pPr>
            <a:lvl9pPr>
              <a:defRPr sz="2131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48573" y="2860334"/>
            <a:ext cx="3410204" cy="4571658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2264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580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448" y="2945587"/>
            <a:ext cx="6333236" cy="5115306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4262">
                <a:solidFill>
                  <a:schemeClr val="tx1">
                    <a:lumMod val="50000"/>
                  </a:schemeClr>
                </a:solidFill>
              </a:defRPr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38961" y="2864507"/>
            <a:ext cx="3410204" cy="4567238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2264"/>
            </a:lvl1pPr>
            <a:lvl2pPr marL="608945" indent="0">
              <a:buNone/>
              <a:defRPr sz="1598"/>
            </a:lvl2pPr>
            <a:lvl3pPr marL="1217889" indent="0">
              <a:buNone/>
              <a:defRPr sz="1332"/>
            </a:lvl3pPr>
            <a:lvl4pPr marL="1826834" indent="0">
              <a:buNone/>
              <a:defRPr sz="1199"/>
            </a:lvl4pPr>
            <a:lvl5pPr marL="2435779" indent="0">
              <a:buNone/>
              <a:defRPr sz="1199"/>
            </a:lvl5pPr>
            <a:lvl6pPr marL="3044723" indent="0">
              <a:buNone/>
              <a:defRPr sz="1199"/>
            </a:lvl6pPr>
            <a:lvl7pPr marL="3653668" indent="0">
              <a:buNone/>
              <a:defRPr sz="1199"/>
            </a:lvl7pPr>
            <a:lvl8pPr marL="4262613" indent="0">
              <a:buNone/>
              <a:defRPr sz="1199"/>
            </a:lvl8pPr>
            <a:lvl9pPr marL="4871557" indent="0">
              <a:buNone/>
              <a:defRPr sz="1199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65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2" y="234568"/>
            <a:ext cx="12176255" cy="21922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2407" y="378506"/>
            <a:ext cx="10352405" cy="2009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2407" y="2679446"/>
            <a:ext cx="10352405" cy="56024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7797" y="8554887"/>
            <a:ext cx="3456453" cy="486326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398">
                <a:solidFill>
                  <a:schemeClr val="tx1"/>
                </a:solidFill>
              </a:defRPr>
            </a:lvl1pPr>
          </a:lstStyle>
          <a:p>
            <a:fld id="{35BA4DF3-7284-4E0B-9F88-9C9C720C94E9}" type="datetimeFigureOut">
              <a:rPr lang="en-US" smtClean="0"/>
              <a:t>4/18/2022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82180" y="8554887"/>
            <a:ext cx="5408530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98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08706" y="8554887"/>
            <a:ext cx="945278" cy="486326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598" b="0">
                <a:solidFill>
                  <a:schemeClr val="tx1"/>
                </a:solidFill>
              </a:defRPr>
            </a:lvl1pPr>
          </a:lstStyle>
          <a:p>
            <a:fld id="{7DCE45B7-4CF5-4386-ABE8-1B1EBD742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327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1217889" rtl="0" eaLnBrk="1" latinLnBrk="0" hangingPunct="1">
        <a:lnSpc>
          <a:spcPct val="85000"/>
        </a:lnSpc>
        <a:spcBef>
          <a:spcPct val="0"/>
        </a:spcBef>
        <a:buNone/>
        <a:defRPr sz="5328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43578" indent="-243578" algn="l" defTabSz="1217889" rtl="0" eaLnBrk="1" latinLnBrk="0" hangingPunct="1">
        <a:lnSpc>
          <a:spcPct val="90000"/>
        </a:lnSpc>
        <a:spcBef>
          <a:spcPts val="1598"/>
        </a:spcBef>
        <a:spcAft>
          <a:spcPts val="266"/>
        </a:spcAft>
        <a:buClr>
          <a:schemeClr val="tx1"/>
        </a:buClr>
        <a:buFont typeface="Wingdings" pitchFamily="2" charset="2"/>
        <a:buChar char=""/>
        <a:defRPr sz="2930" kern="1200">
          <a:solidFill>
            <a:schemeClr val="tx1"/>
          </a:solidFill>
          <a:latin typeface="+mn-lt"/>
          <a:ea typeface="+mn-ea"/>
          <a:cs typeface="+mn-cs"/>
        </a:defRPr>
      </a:lvl1pPr>
      <a:lvl2pPr marL="548050" indent="-243578" algn="l" defTabSz="1217889" rtl="0" eaLnBrk="1" latinLnBrk="0" hangingPunct="1">
        <a:lnSpc>
          <a:spcPct val="90000"/>
        </a:lnSpc>
        <a:spcBef>
          <a:spcPts val="266"/>
        </a:spcBef>
        <a:spcAft>
          <a:spcPts val="533"/>
        </a:spcAft>
        <a:buClr>
          <a:schemeClr val="tx1"/>
        </a:buClr>
        <a:buFont typeface="Wingdings" pitchFamily="2" charset="2"/>
        <a:buChar char=""/>
        <a:defRPr sz="2664" kern="1200">
          <a:solidFill>
            <a:schemeClr val="tx1"/>
          </a:solidFill>
          <a:latin typeface="+mn-lt"/>
          <a:ea typeface="+mn-ea"/>
          <a:cs typeface="+mn-cs"/>
        </a:defRPr>
      </a:lvl2pPr>
      <a:lvl3pPr marL="852523" indent="-243578" algn="l" defTabSz="1217889" rtl="0" eaLnBrk="1" latinLnBrk="0" hangingPunct="1">
        <a:lnSpc>
          <a:spcPct val="90000"/>
        </a:lnSpc>
        <a:spcBef>
          <a:spcPts val="266"/>
        </a:spcBef>
        <a:spcAft>
          <a:spcPts val="533"/>
        </a:spcAft>
        <a:buClr>
          <a:schemeClr val="tx1"/>
        </a:buClr>
        <a:buFont typeface="Wingdings" pitchFamily="2" charset="2"/>
        <a:buChar char=""/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156995" indent="-243578" algn="l" defTabSz="1217889" rtl="0" eaLnBrk="1" latinLnBrk="0" hangingPunct="1">
        <a:lnSpc>
          <a:spcPct val="90000"/>
        </a:lnSpc>
        <a:spcBef>
          <a:spcPts val="266"/>
        </a:spcBef>
        <a:spcAft>
          <a:spcPts val="533"/>
        </a:spcAft>
        <a:buClr>
          <a:schemeClr val="tx1"/>
        </a:buClr>
        <a:buFont typeface="Wingdings" pitchFamily="2" charset="2"/>
        <a:buChar char=""/>
        <a:defRPr sz="2131" kern="1200">
          <a:solidFill>
            <a:schemeClr val="tx1"/>
          </a:solidFill>
          <a:latin typeface="+mn-lt"/>
          <a:ea typeface="+mn-ea"/>
          <a:cs typeface="+mn-cs"/>
        </a:defRPr>
      </a:lvl4pPr>
      <a:lvl5pPr marL="1461467" indent="-243578" algn="l" defTabSz="1217889" rtl="0" eaLnBrk="1" latinLnBrk="0" hangingPunct="1">
        <a:lnSpc>
          <a:spcPct val="90000"/>
        </a:lnSpc>
        <a:spcBef>
          <a:spcPts val="266"/>
        </a:spcBef>
        <a:spcAft>
          <a:spcPts val="533"/>
        </a:spcAft>
        <a:buClr>
          <a:schemeClr val="tx1"/>
        </a:buClr>
        <a:buFont typeface="Wingdings" pitchFamily="2" charset="2"/>
        <a:buChar char=""/>
        <a:defRPr sz="2131" kern="1200">
          <a:solidFill>
            <a:schemeClr val="tx1"/>
          </a:solidFill>
          <a:latin typeface="+mn-lt"/>
          <a:ea typeface="+mn-ea"/>
          <a:cs typeface="+mn-cs"/>
        </a:defRPr>
      </a:lvl5pPr>
      <a:lvl6pPr marL="1710959" indent="-304472" algn="l" defTabSz="1217889" rtl="0" eaLnBrk="1" latinLnBrk="0" hangingPunct="1">
        <a:lnSpc>
          <a:spcPct val="90000"/>
        </a:lnSpc>
        <a:spcBef>
          <a:spcPts val="266"/>
        </a:spcBef>
        <a:spcAft>
          <a:spcPts val="533"/>
        </a:spcAft>
        <a:buClr>
          <a:schemeClr val="tx1"/>
        </a:buClr>
        <a:buFont typeface="Wingdings" pitchFamily="2" charset="2"/>
        <a:buChar char=""/>
        <a:defRPr sz="2131" kern="1200">
          <a:solidFill>
            <a:schemeClr val="tx1"/>
          </a:solidFill>
          <a:latin typeface="+mn-lt"/>
          <a:ea typeface="+mn-ea"/>
          <a:cs typeface="+mn-cs"/>
        </a:defRPr>
      </a:lvl6pPr>
      <a:lvl7pPr marL="1960290" indent="-304472" algn="l" defTabSz="1217889" rtl="0" eaLnBrk="1" latinLnBrk="0" hangingPunct="1">
        <a:lnSpc>
          <a:spcPct val="90000"/>
        </a:lnSpc>
        <a:spcBef>
          <a:spcPts val="266"/>
        </a:spcBef>
        <a:spcAft>
          <a:spcPts val="533"/>
        </a:spcAft>
        <a:buClr>
          <a:schemeClr val="tx1"/>
        </a:buClr>
        <a:buFont typeface="Wingdings" pitchFamily="2" charset="2"/>
        <a:buChar char=""/>
        <a:defRPr sz="2131" kern="1200">
          <a:solidFill>
            <a:schemeClr val="tx1"/>
          </a:solidFill>
          <a:latin typeface="+mn-lt"/>
          <a:ea typeface="+mn-ea"/>
          <a:cs typeface="+mn-cs"/>
        </a:defRPr>
      </a:lvl7pPr>
      <a:lvl8pPr marL="2169665" indent="-304472" algn="l" defTabSz="1217889" rtl="0" eaLnBrk="1" latinLnBrk="0" hangingPunct="1">
        <a:lnSpc>
          <a:spcPct val="90000"/>
        </a:lnSpc>
        <a:spcBef>
          <a:spcPts val="266"/>
        </a:spcBef>
        <a:spcAft>
          <a:spcPts val="533"/>
        </a:spcAft>
        <a:buClr>
          <a:schemeClr val="tx1"/>
        </a:buClr>
        <a:buFont typeface="Wingdings" pitchFamily="2" charset="2"/>
        <a:buChar char=""/>
        <a:defRPr sz="2131" kern="1200">
          <a:solidFill>
            <a:schemeClr val="tx1"/>
          </a:solidFill>
          <a:latin typeface="+mn-lt"/>
          <a:ea typeface="+mn-ea"/>
          <a:cs typeface="+mn-cs"/>
        </a:defRPr>
      </a:lvl8pPr>
      <a:lvl9pPr marL="2405678" indent="-304472" algn="l" defTabSz="1217889" rtl="0" eaLnBrk="1" latinLnBrk="0" hangingPunct="1">
        <a:lnSpc>
          <a:spcPct val="90000"/>
        </a:lnSpc>
        <a:spcBef>
          <a:spcPts val="266"/>
        </a:spcBef>
        <a:spcAft>
          <a:spcPts val="533"/>
        </a:spcAft>
        <a:buClr>
          <a:schemeClr val="tx1"/>
        </a:buClr>
        <a:buFont typeface="Wingdings" pitchFamily="2" charset="2"/>
        <a:buChar char=""/>
        <a:defRPr sz="213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wmv"/><Relationship Id="rId1" Type="http://schemas.microsoft.com/office/2007/relationships/media" Target="../media/media1.wm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horzBrick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Computer </a:t>
            </a:r>
            <a:r>
              <a:rPr lang="en-US" sz="6000" dirty="0" smtClean="0"/>
              <a:t>Sales</a:t>
            </a:r>
            <a:endParaRPr lang="en-US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19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410" y="1026903"/>
            <a:ext cx="9705171" cy="19874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Monthly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Income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8593878"/>
              </p:ext>
            </p:extLst>
          </p:nvPr>
        </p:nvGraphicFramePr>
        <p:xfrm>
          <a:off x="2312911" y="3082929"/>
          <a:ext cx="8119534" cy="2740536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059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9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Affiliate Marketing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Commission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Blogging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 Per Click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 Keywords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Paid</a:t>
                      </a:r>
                      <a:r>
                        <a:rPr lang="en-US" baseline="0" dirty="0" smtClean="0"/>
                        <a:t> Blogging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Meta</a:t>
                      </a:r>
                      <a:r>
                        <a:rPr lang="en-US" baseline="0" dirty="0" smtClean="0"/>
                        <a:t> 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Pay Per 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Word of Mouth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Billboard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755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Investing in Internet Technologies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oogle_Emai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406158" y="2590770"/>
            <a:ext cx="4876799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4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170" y="1018103"/>
            <a:ext cx="9166960" cy="17222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Mobile </a:t>
            </a:r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280941"/>
              </p:ext>
            </p:extLst>
          </p:nvPr>
        </p:nvGraphicFramePr>
        <p:xfrm>
          <a:off x="1566863" y="3313113"/>
          <a:ext cx="8940111" cy="4591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895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3492" y="1053326"/>
            <a:ext cx="10167720" cy="1987437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1567520" y="3312770"/>
            <a:ext cx="9055536" cy="4591596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32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0</TotalTime>
  <Words>36</Words>
  <Application>Microsoft Office PowerPoint</Application>
  <PresentationFormat>Ledger Paper (11x17 in)</PresentationFormat>
  <Paragraphs>18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Corbel</vt:lpstr>
      <vt:lpstr>Wingdings</vt:lpstr>
      <vt:lpstr>Banded</vt:lpstr>
      <vt:lpstr>Computer Sales</vt:lpstr>
      <vt:lpstr>Monthly Income</vt:lpstr>
      <vt:lpstr>Investing in Internet Technologies</vt:lpstr>
      <vt:lpstr>Mobile Technologies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2022-04-18T04:53:12Z</dcterms:created>
  <dcterms:modified xsi:type="dcterms:W3CDTF">2022-04-18T04:54:29Z</dcterms:modified>
</cp:coreProperties>
</file>