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669" r:id="rId1"/>
  </p:sldMasterIdLst>
  <p:notesMasterIdLst>
    <p:notesMasterId r:id="rId8"/>
  </p:notesMasterIdLst>
  <p:sldIdLst>
    <p:sldId id="256" r:id="rId2"/>
    <p:sldId id="257" r:id="rId3"/>
    <p:sldId id="260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799" autoAdjust="0"/>
  </p:normalViewPr>
  <p:slideViewPr>
    <p:cSldViewPr snapToGrid="0">
      <p:cViewPr varScale="1">
        <p:scale>
          <a:sx n="56" d="100"/>
          <a:sy n="56" d="100"/>
        </p:scale>
        <p:origin x="1632" y="4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5B8A6-9CD9-49E5-A2B9-832515DE42EC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46015-718C-4215-B859-5898389F29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2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446015-718C-4215-B859-5898389F29A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07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11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93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1628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549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99078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93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402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67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83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854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4365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4023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269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16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754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1841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1912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Potential of Mobile Apps in Small Business</a:t>
            </a:r>
            <a:endParaRPr lang="en-US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 Course Overview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7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 and Cons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930401"/>
            <a:ext cx="8596668" cy="411096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 dirty="0" smtClean="0"/>
              <a:t>ADVANTAGE:  </a:t>
            </a:r>
            <a:r>
              <a:rPr lang="en-US" sz="2400" dirty="0" smtClean="0"/>
              <a:t>Increase </a:t>
            </a:r>
            <a:r>
              <a:rPr lang="en-US" sz="2400" dirty="0"/>
              <a:t>engagement, improve customer experience, and </a:t>
            </a:r>
            <a:r>
              <a:rPr lang="en-US" sz="2400" dirty="0" smtClean="0"/>
              <a:t>build better </a:t>
            </a:r>
            <a:r>
              <a:rPr lang="en-US" sz="2400" dirty="0"/>
              <a:t>retention and brand loyalty. </a:t>
            </a:r>
          </a:p>
          <a:p>
            <a:pPr marL="0" indent="0">
              <a:buNone/>
            </a:pPr>
            <a:r>
              <a:rPr lang="en-US" sz="2400" b="1" dirty="0" smtClean="0"/>
              <a:t>DISADVANTAGE:  </a:t>
            </a:r>
            <a:r>
              <a:rPr lang="en-US" sz="2400" dirty="0"/>
              <a:t>C</a:t>
            </a:r>
            <a:r>
              <a:rPr lang="en-US" sz="2400" dirty="0" smtClean="0"/>
              <a:t>an drain </a:t>
            </a:r>
            <a:r>
              <a:rPr lang="en-US" sz="2400" dirty="0"/>
              <a:t>on resources and </a:t>
            </a:r>
            <a:r>
              <a:rPr lang="en-US" sz="2400" dirty="0" smtClean="0"/>
              <a:t>be a </a:t>
            </a:r>
            <a:r>
              <a:rPr lang="en-US" sz="2400" dirty="0"/>
              <a:t>negative </a:t>
            </a:r>
            <a:r>
              <a:rPr lang="en-US" sz="2400" dirty="0" smtClean="0"/>
              <a:t>customer experience.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T</a:t>
            </a:r>
            <a:r>
              <a:rPr lang="en-US" sz="2400" dirty="0" smtClean="0"/>
              <a:t>his course will provide an overview the uses</a:t>
            </a:r>
            <a:r>
              <a:rPr lang="en-US" sz="2400" dirty="0"/>
              <a:t>, benefits and </a:t>
            </a:r>
            <a:r>
              <a:rPr lang="en-US" sz="2400" dirty="0" smtClean="0"/>
              <a:t>risks of mobile apps by looking at case </a:t>
            </a:r>
            <a:r>
              <a:rPr lang="en-US" sz="2400" dirty="0"/>
              <a:t>studies from leading retailers and </a:t>
            </a:r>
            <a:r>
              <a:rPr lang="en-US" sz="2400" dirty="0" smtClean="0"/>
              <a:t>businesses.  You will learn to determine </a:t>
            </a:r>
            <a:r>
              <a:rPr lang="en-US" sz="2400" dirty="0"/>
              <a:t>where and how apps can fit into your </a:t>
            </a:r>
            <a:r>
              <a:rPr lang="en-US" sz="2400" dirty="0" smtClean="0"/>
              <a:t>business strategy</a:t>
            </a:r>
            <a:r>
              <a:rPr lang="en-US" sz="2400" dirty="0"/>
              <a:t>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9877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Case for Mobile Apps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Mobile apps vs. mobile web </a:t>
            </a:r>
          </a:p>
          <a:p>
            <a:r>
              <a:rPr lang="en-US" sz="2400" dirty="0"/>
              <a:t>Why </a:t>
            </a:r>
            <a:r>
              <a:rPr lang="en-US" sz="2400" dirty="0" smtClean="0"/>
              <a:t>businesses build mobile apps</a:t>
            </a:r>
            <a:endParaRPr lang="en-US" sz="2400" dirty="0"/>
          </a:p>
          <a:p>
            <a:r>
              <a:rPr lang="en-US" sz="2400" dirty="0" smtClean="0"/>
              <a:t>Customer benefits of </a:t>
            </a:r>
            <a:r>
              <a:rPr lang="en-US" sz="2400" dirty="0"/>
              <a:t>mobile </a:t>
            </a:r>
            <a:r>
              <a:rPr lang="en-US" sz="2400" dirty="0" smtClean="0"/>
              <a:t>apps</a:t>
            </a:r>
            <a:endParaRPr lang="en-US" sz="2400" dirty="0"/>
          </a:p>
          <a:p>
            <a:r>
              <a:rPr lang="en-US" sz="2400" dirty="0"/>
              <a:t>Examples of </a:t>
            </a:r>
            <a:r>
              <a:rPr lang="en-US" sz="2400" dirty="0" smtClean="0"/>
              <a:t>good mobile apps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877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Major Mobile Platforms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270000"/>
            <a:ext cx="4937760" cy="4937760"/>
          </a:xfrm>
        </p:spPr>
      </p:pic>
      <p:sp>
        <p:nvSpPr>
          <p:cNvPr id="5" name="TextBox 4"/>
          <p:cNvSpPr txBox="1"/>
          <p:nvPr/>
        </p:nvSpPr>
        <p:spPr>
          <a:xfrm>
            <a:off x="5815441" y="2785979"/>
            <a:ext cx="3882012" cy="1456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Apple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iOS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Google </a:t>
            </a:r>
            <a:r>
              <a:rPr lang="en-US" sz="24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Android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342900" indent="-342900"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Microsoft Windows 10</a:t>
            </a:r>
          </a:p>
        </p:txBody>
      </p:sp>
    </p:spTree>
    <p:extLst>
      <p:ext uri="{BB962C8B-B14F-4D97-AF65-F5344CB8AC3E}">
        <p14:creationId xmlns:p14="http://schemas.microsoft.com/office/powerpoint/2010/main" val="1060439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Considerations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Things to consider when building a mobile </a:t>
            </a:r>
            <a:r>
              <a:rPr lang="en-US" sz="2400" dirty="0" smtClean="0"/>
              <a:t>app</a:t>
            </a:r>
            <a:endParaRPr lang="en-US" sz="2400" dirty="0"/>
          </a:p>
          <a:p>
            <a:r>
              <a:rPr lang="en-US" sz="2400" dirty="0"/>
              <a:t>How consumers use commercial </a:t>
            </a:r>
            <a:r>
              <a:rPr lang="en-US" sz="2400" dirty="0" smtClean="0"/>
              <a:t>apps</a:t>
            </a:r>
            <a:endParaRPr lang="en-US" sz="2400" dirty="0"/>
          </a:p>
          <a:p>
            <a:r>
              <a:rPr lang="en-US" sz="2400" dirty="0"/>
              <a:t>Costs and </a:t>
            </a:r>
            <a:r>
              <a:rPr lang="en-US" sz="2400" dirty="0" smtClean="0"/>
              <a:t>requirements </a:t>
            </a:r>
            <a:r>
              <a:rPr lang="en-US" sz="2400" dirty="0"/>
              <a:t>of building an </a:t>
            </a:r>
            <a:r>
              <a:rPr lang="en-US" sz="2400" dirty="0" smtClean="0"/>
              <a:t>app</a:t>
            </a:r>
            <a:endParaRPr lang="en-US" sz="2400" dirty="0"/>
          </a:p>
          <a:p>
            <a:r>
              <a:rPr lang="en-US" sz="2400" dirty="0"/>
              <a:t>Benefits to mobile web only</a:t>
            </a:r>
          </a:p>
          <a:p>
            <a:r>
              <a:rPr lang="en-US" sz="2400" dirty="0"/>
              <a:t>Costs and requirements of building an </a:t>
            </a:r>
            <a:r>
              <a:rPr lang="en-US" sz="2400" dirty="0" smtClean="0"/>
              <a:t>app</a:t>
            </a:r>
            <a:endParaRPr lang="en-US" sz="2400" dirty="0"/>
          </a:p>
          <a:p>
            <a:r>
              <a:rPr lang="en-US" sz="2400" dirty="0"/>
              <a:t>Costs and requirements of building an </a:t>
            </a:r>
            <a:r>
              <a:rPr lang="en-US" sz="2400" dirty="0" smtClean="0"/>
              <a:t>app</a:t>
            </a:r>
            <a:endParaRPr lang="en-US" sz="2400" dirty="0"/>
          </a:p>
          <a:p>
            <a:r>
              <a:rPr lang="en-US" sz="2400" dirty="0"/>
              <a:t>How consumers use commercial apps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9070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Mobile App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Marketing and downloads</a:t>
            </a:r>
            <a:endParaRPr lang="en-US" sz="2400" dirty="0"/>
          </a:p>
          <a:p>
            <a:r>
              <a:rPr lang="en-US" sz="2400" dirty="0"/>
              <a:t>App Store o</a:t>
            </a:r>
            <a:r>
              <a:rPr lang="en-US" sz="2400" dirty="0" smtClean="0"/>
              <a:t>ptimization</a:t>
            </a:r>
            <a:endParaRPr lang="en-US" sz="2400" dirty="0"/>
          </a:p>
          <a:p>
            <a:r>
              <a:rPr lang="en-US" sz="2400" dirty="0"/>
              <a:t>Key metrics </a:t>
            </a:r>
            <a:r>
              <a:rPr lang="en-US" sz="2400" dirty="0" smtClean="0"/>
              <a:t>to track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4792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180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Wisp</vt:lpstr>
      <vt:lpstr>Potential of Mobile Apps in Small Business</vt:lpstr>
      <vt:lpstr>Pros and Cons</vt:lpstr>
      <vt:lpstr>The Case for Mobile Apps</vt:lpstr>
      <vt:lpstr>Major Mobile Platforms</vt:lpstr>
      <vt:lpstr>Considerations</vt:lpstr>
      <vt:lpstr>Mobile App Success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2022-04-20T08:01:40Z</dcterms:created>
  <dcterms:modified xsi:type="dcterms:W3CDTF">2022-05-07T15:37:04Z</dcterms:modified>
</cp:coreProperties>
</file>