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38" r:id="rId2"/>
  </p:sldMasterIdLst>
  <p:notesMasterIdLst>
    <p:notesMasterId r:id="rId8"/>
  </p:notesMasterIdLst>
  <p:handoutMasterIdLst>
    <p:handoutMasterId r:id="rId9"/>
  </p:handoutMasterIdLst>
  <p:sldIdLst>
    <p:sldId id="264" r:id="rId3"/>
    <p:sldId id="265" r:id="rId4"/>
    <p:sldId id="269" r:id="rId5"/>
    <p:sldId id="270" r:id="rId6"/>
    <p:sldId id="26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15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9" d="100"/>
          <a:sy n="79" d="100"/>
        </p:scale>
        <p:origin x="2346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E8870F-1A48-43A2-A007-2348C2B9745E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AC5B93-CA34-49DE-A280-558E83BB8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3941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DBB9B0-4661-411B-B556-887633A3B128}" type="datetimeFigureOut">
              <a:rPr lang="en-US" smtClean="0"/>
              <a:t>5/8/2022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4F3E57-140F-42E5-ACA7-3B197A5F5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886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4F3E57-140F-42E5-ACA7-3B197A5F54F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880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B2A9E-FA78-4A40-988A-1CE830CDEED2}" type="datetime1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6630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A044C-D33A-4646-9F43-140BF7C29466}" type="datetime1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957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8761A-AF70-4876-A6F0-1286775C4F08}" type="datetime1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131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596B4-361F-43A8-B168-DA893180BFB8}" type="datetime1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624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625F6-6FC2-4B0A-BA54-6199C805DC6A}" type="datetime1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1196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691E0-6248-44D5-A750-839F2D339198}" type="datetime1">
              <a:rPr lang="en-US" smtClean="0"/>
              <a:t>5/8/2022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21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8FECA-DDCC-464F-B9A8-47361C66BB75}" type="datetime1">
              <a:rPr lang="en-US" smtClean="0"/>
              <a:t>5/8/2022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340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018D0-BDA9-4E9F-8870-250C3889579F}" type="datetime1">
              <a:rPr lang="en-US" smtClean="0"/>
              <a:t>5/8/2022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330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03B1-0D5A-42BC-A128-61B2437864A1}" type="datetime1">
              <a:rPr lang="en-US" smtClean="0"/>
              <a:t>5/8/2022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236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9FAE372-5FD4-4FFB-A5DD-C7C4DBD88187}" type="datetime1">
              <a:rPr lang="en-US" smtClean="0"/>
              <a:t>5/8/2022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921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F1B37-C5DC-405E-883E-319F886D767C}" type="datetime1">
              <a:rPr lang="en-US" smtClean="0"/>
              <a:t>5/8/2022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061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48ACC58-83F3-4B99-B532-0249FFBF33C7}" type="datetime1">
              <a:rPr lang="en-US" smtClean="0"/>
              <a:t>5/8/2022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4741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912" userDrawn="1">
          <p15:clr>
            <a:srgbClr val="F26B43"/>
          </p15:clr>
        </p15:guide>
        <p15:guide id="2" pos="6408" userDrawn="1">
          <p15:clr>
            <a:srgbClr val="F26B43"/>
          </p15:clr>
        </p15:guide>
        <p15:guide id="3" pos="696" userDrawn="1">
          <p15:clr>
            <a:srgbClr val="F26B43"/>
          </p15:clr>
        </p15:guide>
        <p15:guide id="4" orient="horz" pos="4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Discover Scuba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 Underwater Experience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725" y="302365"/>
            <a:ext cx="2634179" cy="2634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071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69 0 0.125 0.056 0.125 0.125 C 0.125 0.194 0.069 0.25 0 0.25 C -0.069 0.25 -0.125 0.194 -0.125 0.125 C -0.125 0.056 -0.069 0 0 0 Z" pathEditMode="relative" ptsTypes="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Experience Scuba Diving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04900" y="1935480"/>
            <a:ext cx="5855458" cy="4389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Have you ever wondered what it is like to breathe underwater ? If you want to find out, join us for a unique experience.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b="1" dirty="0"/>
              <a:t>Learn the Basics of Scuba Diving</a:t>
            </a:r>
          </a:p>
          <a:p>
            <a:r>
              <a:rPr lang="en-US" b="1" dirty="0"/>
              <a:t>How to use Scuba Equipment</a:t>
            </a:r>
          </a:p>
          <a:p>
            <a:r>
              <a:rPr lang="en-US" b="1" dirty="0"/>
              <a:t>Breathe Underwater for the first time</a:t>
            </a:r>
          </a:p>
          <a:p>
            <a:r>
              <a:rPr lang="en-US" b="1" dirty="0"/>
              <a:t>Explore the Underwater World </a:t>
            </a:r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353" y="2121816"/>
            <a:ext cx="2281886" cy="277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063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Enrollment Prerequisites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04900" y="2088106"/>
            <a:ext cx="5855458" cy="4236493"/>
          </a:xfrm>
        </p:spPr>
        <p:txBody>
          <a:bodyPr>
            <a:normAutofit/>
          </a:bodyPr>
          <a:lstStyle/>
          <a:p>
            <a:r>
              <a:rPr lang="en-US" b="1" dirty="0"/>
              <a:t>Must be at least 10 years old</a:t>
            </a:r>
          </a:p>
          <a:p>
            <a:r>
              <a:rPr lang="en-US" b="1" dirty="0"/>
              <a:t>Complete a Medical Questionnaire</a:t>
            </a:r>
          </a:p>
          <a:p>
            <a:r>
              <a:rPr lang="en-US" b="1" dirty="0"/>
              <a:t>Provide your own swim wear and towel</a:t>
            </a:r>
          </a:p>
          <a:p>
            <a:r>
              <a:rPr lang="en-US" b="1" dirty="0"/>
              <a:t>Pay $75 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80517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Course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104899" y="2088106"/>
            <a:ext cx="8767233" cy="4236493"/>
          </a:xfrm>
        </p:spPr>
        <p:txBody>
          <a:bodyPr>
            <a:normAutofit/>
          </a:bodyPr>
          <a:lstStyle/>
          <a:p>
            <a:r>
              <a:rPr lang="en-US" b="1" dirty="0"/>
              <a:t>Theory – classroom session to teach basic scuba diving rules</a:t>
            </a:r>
          </a:p>
          <a:p>
            <a:r>
              <a:rPr lang="en-US" b="1" dirty="0"/>
              <a:t>Skills – taught in our swimming pool</a:t>
            </a:r>
          </a:p>
          <a:p>
            <a:r>
              <a:rPr lang="en-US" b="1" dirty="0"/>
              <a:t>Ocean Dive – apply both the theory and skills exploring the reef in front of our dive store! </a:t>
            </a:r>
          </a:p>
          <a:p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323" y="3808884"/>
            <a:ext cx="4181599" cy="278664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50496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Choose from Six Class Times!</a:t>
            </a:r>
          </a:p>
        </p:txBody>
      </p:sp>
      <p:graphicFrame>
        <p:nvGraphicFramePr>
          <p:cNvPr id="4" name="Content Placeholder 3" title="Table sample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23440428"/>
              </p:ext>
            </p:extLst>
          </p:nvPr>
        </p:nvGraphicFramePr>
        <p:xfrm>
          <a:off x="1122363" y="2174875"/>
          <a:ext cx="4482570" cy="22021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94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4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41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0700">
                <a:tc>
                  <a:txBody>
                    <a:bodyPr/>
                    <a:lstStyle/>
                    <a:p>
                      <a:r>
                        <a:rPr lang="en-US" dirty="0"/>
                        <a:t>Choose</a:t>
                      </a:r>
                      <a:r>
                        <a:rPr lang="en-US" baseline="0" dirty="0"/>
                        <a:t> a Day</a:t>
                      </a:r>
                      <a:endParaRPr lang="en-US" dirty="0"/>
                    </a:p>
                  </a:txBody>
                  <a:tcPr marL="84081" marR="840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A </a:t>
                      </a:r>
                    </a:p>
                    <a:p>
                      <a:pPr algn="ctr"/>
                      <a:r>
                        <a:rPr lang="en-US" dirty="0"/>
                        <a:t>8am – 11am</a:t>
                      </a:r>
                    </a:p>
                  </a:txBody>
                  <a:tcPr marL="84081" marR="840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B</a:t>
                      </a:r>
                    </a:p>
                    <a:p>
                      <a:pPr algn="ctr"/>
                      <a:r>
                        <a:rPr lang="en-US" dirty="0"/>
                        <a:t>2pm</a:t>
                      </a:r>
                      <a:r>
                        <a:rPr lang="en-US" baseline="0" dirty="0"/>
                        <a:t> – 5pm</a:t>
                      </a:r>
                      <a:endParaRPr lang="en-US" dirty="0"/>
                    </a:p>
                  </a:txBody>
                  <a:tcPr marL="84081" marR="84081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r>
                        <a:rPr lang="en-US" dirty="0"/>
                        <a:t>Saturday</a:t>
                      </a:r>
                    </a:p>
                  </a:txBody>
                  <a:tcPr marL="84081" marR="840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marL="84081" marR="840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marL="84081" marR="84081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r>
                        <a:rPr lang="en-US" dirty="0"/>
                        <a:t>Wednesday</a:t>
                      </a:r>
                    </a:p>
                  </a:txBody>
                  <a:tcPr marL="84081" marR="840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marL="84081" marR="840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marL="84081" marR="84081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r>
                        <a:rPr lang="en-US" dirty="0"/>
                        <a:t>Friday</a:t>
                      </a:r>
                    </a:p>
                  </a:txBody>
                  <a:tcPr marL="84081" marR="840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marL="84081" marR="840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marL="84081" marR="84081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5762409" y="2182283"/>
            <a:ext cx="4262118" cy="31568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Saturdays </a:t>
            </a:r>
            <a:br>
              <a:rPr lang="en-US" sz="2400" b="1" dirty="0"/>
            </a:br>
            <a:r>
              <a:rPr lang="en-US" sz="2400" b="1" dirty="0"/>
              <a:t>(accommodate up to 20 divers)</a:t>
            </a:r>
            <a:br>
              <a:rPr lang="en-US" sz="2400" b="1" dirty="0"/>
            </a:b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Wednesdays and Fridays</a:t>
            </a:r>
          </a:p>
          <a:p>
            <a:pPr marL="0" indent="0">
              <a:buNone/>
            </a:pPr>
            <a:r>
              <a:rPr lang="en-US" sz="2400" b="1" dirty="0"/>
              <a:t>(limited to 10 divers)</a:t>
            </a:r>
          </a:p>
        </p:txBody>
      </p:sp>
    </p:spTree>
    <p:extLst>
      <p:ext uri="{BB962C8B-B14F-4D97-AF65-F5344CB8AC3E}">
        <p14:creationId xmlns:p14="http://schemas.microsoft.com/office/powerpoint/2010/main" val="123533852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2007EFC-BA9F-484C-8B42-7C07F9A9248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0</TotalTime>
  <Words>164</Words>
  <Application>Microsoft Office PowerPoint</Application>
  <PresentationFormat>Widescreen</PresentationFormat>
  <Paragraphs>37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Calibri</vt:lpstr>
      <vt:lpstr>Calibri Light</vt:lpstr>
      <vt:lpstr>Retrospect</vt:lpstr>
      <vt:lpstr>Discover Scuba</vt:lpstr>
      <vt:lpstr>Experience Scuba Diving</vt:lpstr>
      <vt:lpstr>Enrollment Prerequisites</vt:lpstr>
      <vt:lpstr>The Course</vt:lpstr>
      <vt:lpstr>Choose from Six Class Times!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2016-02-17T20:43:56Z</dcterms:created>
  <dcterms:modified xsi:type="dcterms:W3CDTF">2022-05-07T18:45:57Z</dcterms:modified>
  <cp:contentStatus>Draft</cp:contentStatus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TC034606329991</vt:lpwstr>
  </property>
</Properties>
</file>