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2" r:id="rId1"/>
  </p:sldMasterIdLst>
  <p:notesMasterIdLst>
    <p:notesMasterId r:id="rId8"/>
  </p:notesMasterIdLst>
  <p:sldIdLst>
    <p:sldId id="256" r:id="rId2"/>
    <p:sldId id="258" r:id="rId3"/>
    <p:sldId id="257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1343801-AF54-45BD-98BE-ADB0938C0E2A}">
          <p14:sldIdLst>
            <p14:sldId id="256"/>
            <p14:sldId id="258"/>
            <p14:sldId id="257"/>
            <p14:sldId id="261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067" autoAdjust="0"/>
  </p:normalViewPr>
  <p:slideViewPr>
    <p:cSldViewPr snapToGrid="0">
      <p:cViewPr varScale="1">
        <p:scale>
          <a:sx n="50" d="100"/>
          <a:sy n="50" d="100"/>
        </p:scale>
        <p:origin x="403" y="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274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5F131-CEB1-4C69-A849-6788B531F0BA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52583-09CB-473C-A9F3-01A51BAD2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2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52583-09CB-473C-A9F3-01A51BAD2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5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52583-09CB-473C-A9F3-01A51BAD20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27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52583-09CB-473C-A9F3-01A51BAD20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2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52583-09CB-473C-A9F3-01A51BAD20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21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52583-09CB-473C-A9F3-01A51BAD205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7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95905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1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1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4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45622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6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09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06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90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893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837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93082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02001" y="4617368"/>
            <a:ext cx="8523458" cy="1207704"/>
          </a:xfrm>
        </p:spPr>
        <p:txBody>
          <a:bodyPr>
            <a:normAutofit/>
          </a:bodyPr>
          <a:lstStyle/>
          <a:p>
            <a:r>
              <a:rPr lang="en-US" sz="8000" dirty="0"/>
              <a:t>Smartphones</a:t>
            </a:r>
          </a:p>
        </p:txBody>
      </p:sp>
      <p:pic>
        <p:nvPicPr>
          <p:cNvPr id="3" name="Picture 2" descr="Screen Clipping"/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21685" y="1283842"/>
            <a:ext cx="4784845" cy="33335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2468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44" y="344488"/>
            <a:ext cx="5218358" cy="976312"/>
          </a:xfrm>
        </p:spPr>
        <p:txBody>
          <a:bodyPr>
            <a:noAutofit/>
          </a:bodyPr>
          <a:lstStyle/>
          <a:p>
            <a:r>
              <a:rPr lang="en-US" sz="3600" dirty="0"/>
              <a:t>The First Smartphone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555" y="685800"/>
            <a:ext cx="2783328" cy="5175250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18544" y="1767946"/>
            <a:ext cx="5007342" cy="4262436"/>
          </a:xfrm>
        </p:spPr>
        <p:txBody>
          <a:bodyPr>
            <a:normAutofit/>
          </a:bodyPr>
          <a:lstStyle/>
          <a:p>
            <a:r>
              <a:rPr lang="en-US" sz="2000" dirty="0"/>
              <a:t>In 1993, International Business Machines introduced the first Smartphone called the IBM Simon.</a:t>
            </a:r>
          </a:p>
          <a:p>
            <a:r>
              <a:rPr lang="en-US" sz="2000" dirty="0"/>
              <a:t>The IBM Simon was the first phone that incorporated voice and data services into one package.  The device even had a touchscreen to dial phone numbers.   </a:t>
            </a:r>
          </a:p>
          <a:p>
            <a:r>
              <a:rPr lang="en-US" sz="2000" dirty="0"/>
              <a:t>It was the size of a brick, huge and heavy.  The original retail price was $899.  </a:t>
            </a:r>
          </a:p>
        </p:txBody>
      </p:sp>
    </p:spTree>
    <p:extLst>
      <p:ext uri="{BB962C8B-B14F-4D97-AF65-F5344CB8AC3E}">
        <p14:creationId xmlns:p14="http://schemas.microsoft.com/office/powerpoint/2010/main" val="321607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545" y="463022"/>
            <a:ext cx="4800118" cy="817228"/>
          </a:xfrm>
        </p:spPr>
        <p:txBody>
          <a:bodyPr>
            <a:noAutofit/>
          </a:bodyPr>
          <a:lstStyle/>
          <a:p>
            <a:r>
              <a:rPr lang="en-US" sz="3600" dirty="0"/>
              <a:t>Smartphones Today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67" y="1875623"/>
            <a:ext cx="3958822" cy="3819643"/>
          </a:xfrm>
          <a:prstGeom prst="ellipse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9440" y="2363372"/>
            <a:ext cx="3502855" cy="3610219"/>
          </a:xfrm>
        </p:spPr>
        <p:txBody>
          <a:bodyPr>
            <a:normAutofit/>
          </a:bodyPr>
          <a:lstStyle/>
          <a:p>
            <a:r>
              <a:rPr lang="en-US" sz="2000" dirty="0"/>
              <a:t>Smartphones have come a long way since 1993.  Today, most smartphones combine the functions of phone, calendar, organizer, messenger, camera, and entertainment system.</a:t>
            </a:r>
          </a:p>
        </p:txBody>
      </p:sp>
    </p:spTree>
    <p:extLst>
      <p:ext uri="{BB962C8B-B14F-4D97-AF65-F5344CB8AC3E}">
        <p14:creationId xmlns:p14="http://schemas.microsoft.com/office/powerpoint/2010/main" val="204315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0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27162"/>
            <a:ext cx="8915400" cy="3915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Waterproofing</a:t>
            </a:r>
          </a:p>
          <a:p>
            <a:pPr marL="0" indent="0">
              <a:buNone/>
            </a:pPr>
            <a:r>
              <a:rPr lang="en-US" sz="2000" dirty="0"/>
              <a:t>Removable Batteries</a:t>
            </a:r>
          </a:p>
          <a:p>
            <a:pPr marL="0" indent="0">
              <a:buNone/>
            </a:pPr>
            <a:r>
              <a:rPr lang="en-US" sz="2000" dirty="0"/>
              <a:t>Expandable Storage (SD Cards)</a:t>
            </a:r>
          </a:p>
          <a:p>
            <a:pPr marL="0" indent="0">
              <a:buNone/>
            </a:pPr>
            <a:r>
              <a:rPr lang="en-US" sz="2000" dirty="0"/>
              <a:t>Cameras (Front and Back)</a:t>
            </a:r>
          </a:p>
          <a:p>
            <a:pPr marL="0" indent="0">
              <a:buNone/>
            </a:pPr>
            <a:r>
              <a:rPr lang="en-US" sz="2000" dirty="0"/>
              <a:t>Dual SIMS</a:t>
            </a:r>
          </a:p>
          <a:p>
            <a:pPr marL="0" indent="0">
              <a:buNone/>
            </a:pPr>
            <a:r>
              <a:rPr lang="en-US" sz="2000" dirty="0"/>
              <a:t>Biometric Security (Fingerprint Scan, Retinol Scan)</a:t>
            </a:r>
          </a:p>
          <a:p>
            <a:pPr marL="0" indent="0">
              <a:buNone/>
            </a:pPr>
            <a:r>
              <a:rPr lang="en-US" sz="2000" dirty="0"/>
              <a:t>Folding Displays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Today’s smartphones are very “smart”!</a:t>
            </a:r>
          </a:p>
        </p:txBody>
      </p:sp>
    </p:spTree>
    <p:extLst>
      <p:ext uri="{BB962C8B-B14F-4D97-AF65-F5344CB8AC3E}">
        <p14:creationId xmlns:p14="http://schemas.microsoft.com/office/powerpoint/2010/main" val="245919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Smartphones</a:t>
            </a:r>
          </a:p>
        </p:txBody>
      </p:sp>
      <p:sp>
        <p:nvSpPr>
          <p:cNvPr id="5" name="Sun 4"/>
          <p:cNvSpPr/>
          <p:nvPr/>
        </p:nvSpPr>
        <p:spPr>
          <a:xfrm>
            <a:off x="3911600" y="1625600"/>
            <a:ext cx="5232400" cy="5232400"/>
          </a:xfrm>
          <a:prstGeom prst="sun">
            <a:avLst/>
          </a:prstGeom>
          <a:solidFill>
            <a:schemeClr val="accent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479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0</TotalTime>
  <Words>145</Words>
  <Application>Microsoft Office PowerPoint</Application>
  <PresentationFormat>Widescreen</PresentationFormat>
  <Paragraphs>24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Franklin Gothic Book</vt:lpstr>
      <vt:lpstr>Crop</vt:lpstr>
      <vt:lpstr>Smartphones</vt:lpstr>
      <vt:lpstr>The First Smartphone</vt:lpstr>
      <vt:lpstr>Smartphones Today</vt:lpstr>
      <vt:lpstr>Objects</vt:lpstr>
      <vt:lpstr>Popular Features</vt:lpstr>
      <vt:lpstr>Future Smartphones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2022-04-19T10:16:15Z</dcterms:created>
  <dcterms:modified xsi:type="dcterms:W3CDTF">2022-05-07T14:34:52Z</dcterms:modified>
</cp:coreProperties>
</file>