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0"/>
  </p:notesMasterIdLst>
  <p:handoutMasterIdLst>
    <p:handoutMasterId r:id="rId51"/>
  </p:handoutMasterIdLst>
  <p:sldIdLst>
    <p:sldId id="256" r:id="rId2"/>
    <p:sldId id="349" r:id="rId3"/>
    <p:sldId id="389" r:id="rId4"/>
    <p:sldId id="390" r:id="rId5"/>
    <p:sldId id="391" r:id="rId6"/>
    <p:sldId id="392" r:id="rId7"/>
    <p:sldId id="350" r:id="rId8"/>
    <p:sldId id="352" r:id="rId9"/>
    <p:sldId id="353" r:id="rId10"/>
    <p:sldId id="393" r:id="rId11"/>
    <p:sldId id="354" r:id="rId12"/>
    <p:sldId id="357" r:id="rId13"/>
    <p:sldId id="359" r:id="rId14"/>
    <p:sldId id="355" r:id="rId15"/>
    <p:sldId id="358" r:id="rId16"/>
    <p:sldId id="362" r:id="rId17"/>
    <p:sldId id="378" r:id="rId18"/>
    <p:sldId id="364" r:id="rId19"/>
    <p:sldId id="365" r:id="rId20"/>
    <p:sldId id="363" r:id="rId21"/>
    <p:sldId id="366" r:id="rId22"/>
    <p:sldId id="367" r:id="rId23"/>
    <p:sldId id="368" r:id="rId24"/>
    <p:sldId id="369" r:id="rId25"/>
    <p:sldId id="371" r:id="rId26"/>
    <p:sldId id="370" r:id="rId27"/>
    <p:sldId id="351" r:id="rId28"/>
    <p:sldId id="374" r:id="rId29"/>
    <p:sldId id="375" r:id="rId30"/>
    <p:sldId id="376" r:id="rId31"/>
    <p:sldId id="377" r:id="rId32"/>
    <p:sldId id="379" r:id="rId33"/>
    <p:sldId id="373" r:id="rId34"/>
    <p:sldId id="381" r:id="rId35"/>
    <p:sldId id="382" r:id="rId36"/>
    <p:sldId id="383" r:id="rId37"/>
    <p:sldId id="384" r:id="rId38"/>
    <p:sldId id="385" r:id="rId39"/>
    <p:sldId id="388" r:id="rId40"/>
    <p:sldId id="386" r:id="rId41"/>
    <p:sldId id="387" r:id="rId42"/>
    <p:sldId id="394" r:id="rId43"/>
    <p:sldId id="395" r:id="rId44"/>
    <p:sldId id="397" r:id="rId45"/>
    <p:sldId id="398" r:id="rId46"/>
    <p:sldId id="361" r:id="rId47"/>
    <p:sldId id="396" r:id="rId48"/>
    <p:sldId id="399" r:id="rId49"/>
  </p:sldIdLst>
  <p:sldSz cx="9906000" cy="6858000" type="A4"/>
  <p:notesSz cx="6797675" cy="9928225"/>
  <p:custDataLst>
    <p:tags r:id="rId52"/>
  </p:custDataLst>
  <p:defaultTextStyle>
    <a:defPPr>
      <a:defRPr lang="en-US"/>
    </a:defPPr>
    <a:lvl1pPr marL="0" algn="l" defTabSz="872655" rtl="0" eaLnBrk="1" latinLnBrk="0" hangingPunct="1">
      <a:defRPr sz="1700" kern="1200">
        <a:solidFill>
          <a:schemeClr val="tx1"/>
        </a:solidFill>
        <a:latin typeface="+mn-lt"/>
        <a:ea typeface="+mn-ea"/>
        <a:cs typeface="+mn-cs"/>
      </a:defRPr>
    </a:lvl1pPr>
    <a:lvl2pPr marL="436327" algn="l" defTabSz="872655" rtl="0" eaLnBrk="1" latinLnBrk="0" hangingPunct="1">
      <a:defRPr sz="1700" kern="1200">
        <a:solidFill>
          <a:schemeClr val="tx1"/>
        </a:solidFill>
        <a:latin typeface="+mn-lt"/>
        <a:ea typeface="+mn-ea"/>
        <a:cs typeface="+mn-cs"/>
      </a:defRPr>
    </a:lvl2pPr>
    <a:lvl3pPr marL="872655" algn="l" defTabSz="872655" rtl="0" eaLnBrk="1" latinLnBrk="0" hangingPunct="1">
      <a:defRPr sz="1700" kern="1200">
        <a:solidFill>
          <a:schemeClr val="tx1"/>
        </a:solidFill>
        <a:latin typeface="+mn-lt"/>
        <a:ea typeface="+mn-ea"/>
        <a:cs typeface="+mn-cs"/>
      </a:defRPr>
    </a:lvl3pPr>
    <a:lvl4pPr marL="1308981" algn="l" defTabSz="872655" rtl="0" eaLnBrk="1" latinLnBrk="0" hangingPunct="1">
      <a:defRPr sz="1700" kern="1200">
        <a:solidFill>
          <a:schemeClr val="tx1"/>
        </a:solidFill>
        <a:latin typeface="+mn-lt"/>
        <a:ea typeface="+mn-ea"/>
        <a:cs typeface="+mn-cs"/>
      </a:defRPr>
    </a:lvl4pPr>
    <a:lvl5pPr marL="1745308" algn="l" defTabSz="872655" rtl="0" eaLnBrk="1" latinLnBrk="0" hangingPunct="1">
      <a:defRPr sz="1700" kern="1200">
        <a:solidFill>
          <a:schemeClr val="tx1"/>
        </a:solidFill>
        <a:latin typeface="+mn-lt"/>
        <a:ea typeface="+mn-ea"/>
        <a:cs typeface="+mn-cs"/>
      </a:defRPr>
    </a:lvl5pPr>
    <a:lvl6pPr marL="2181635" algn="l" defTabSz="872655" rtl="0" eaLnBrk="1" latinLnBrk="0" hangingPunct="1">
      <a:defRPr sz="1700" kern="1200">
        <a:solidFill>
          <a:schemeClr val="tx1"/>
        </a:solidFill>
        <a:latin typeface="+mn-lt"/>
        <a:ea typeface="+mn-ea"/>
        <a:cs typeface="+mn-cs"/>
      </a:defRPr>
    </a:lvl6pPr>
    <a:lvl7pPr marL="2617962" algn="l" defTabSz="872655" rtl="0" eaLnBrk="1" latinLnBrk="0" hangingPunct="1">
      <a:defRPr sz="1700" kern="1200">
        <a:solidFill>
          <a:schemeClr val="tx1"/>
        </a:solidFill>
        <a:latin typeface="+mn-lt"/>
        <a:ea typeface="+mn-ea"/>
        <a:cs typeface="+mn-cs"/>
      </a:defRPr>
    </a:lvl7pPr>
    <a:lvl8pPr marL="3054289" algn="l" defTabSz="872655" rtl="0" eaLnBrk="1" latinLnBrk="0" hangingPunct="1">
      <a:defRPr sz="1700" kern="1200">
        <a:solidFill>
          <a:schemeClr val="tx1"/>
        </a:solidFill>
        <a:latin typeface="+mn-lt"/>
        <a:ea typeface="+mn-ea"/>
        <a:cs typeface="+mn-cs"/>
      </a:defRPr>
    </a:lvl8pPr>
    <a:lvl9pPr marL="3490616" algn="l" defTabSz="872655" rtl="0" eaLnBrk="1" latinLnBrk="0" hangingPunct="1">
      <a:defRPr sz="1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BCDCF"/>
    <a:srgbClr val="D6EEF3"/>
    <a:srgbClr val="E9F5F7"/>
    <a:srgbClr val="D9D9D9"/>
    <a:srgbClr val="003F72"/>
    <a:srgbClr val="ECC0B0"/>
    <a:srgbClr val="FCD5B9"/>
    <a:srgbClr val="DBEEEF"/>
    <a:srgbClr val="C6D4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6" autoAdjust="0"/>
    <p:restoredTop sz="92007" autoAdjust="0"/>
  </p:normalViewPr>
  <p:slideViewPr>
    <p:cSldViewPr snapToObjects="1" showGuides="1">
      <p:cViewPr varScale="1">
        <p:scale>
          <a:sx n="68" d="100"/>
          <a:sy n="68" d="100"/>
        </p:scale>
        <p:origin x="-1242" y="108"/>
      </p:cViewPr>
      <p:guideLst>
        <p:guide orient="horz" pos="3793"/>
        <p:guide orient="horz" pos="1389"/>
        <p:guide orient="horz" pos="4020"/>
        <p:guide orient="horz" pos="845"/>
        <p:guide orient="horz" pos="2931"/>
        <p:guide orient="horz" pos="709"/>
        <p:guide orient="horz" pos="3581"/>
        <p:guide orient="horz" pos="164"/>
        <p:guide pos="315"/>
        <p:guide pos="5920"/>
        <p:guide pos="3120"/>
        <p:guide pos="2984"/>
        <p:guide pos="3256"/>
        <p:guide pos="4926"/>
        <p:guide pos="1260"/>
      </p:guideLst>
    </p:cSldViewPr>
  </p:slideViewPr>
  <p:notesTextViewPr>
    <p:cViewPr>
      <p:scale>
        <a:sx n="100" d="100"/>
        <a:sy n="100" d="100"/>
      </p:scale>
      <p:origin x="0" y="0"/>
    </p:cViewPr>
  </p:notesTextViewPr>
  <p:sorterViewPr>
    <p:cViewPr>
      <p:scale>
        <a:sx n="200" d="100"/>
        <a:sy n="200" d="100"/>
      </p:scale>
      <p:origin x="0" y="9270"/>
    </p:cViewPr>
  </p:sorterViewPr>
  <p:notesViewPr>
    <p:cSldViewPr snapToObjects="1" showGuides="1">
      <p:cViewPr varScale="1">
        <p:scale>
          <a:sx n="51" d="100"/>
          <a:sy n="51" d="100"/>
        </p:scale>
        <p:origin x="-2994" y="-108"/>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r>
              <a:rPr lang="en-GB" dirty="0">
                <a:solidFill>
                  <a:srgbClr val="414042"/>
                </a:solidFill>
                <a:latin typeface="Tahoma" pitchFamily="34" charset="0"/>
                <a:ea typeface="Tahoma" pitchFamily="34" charset="0"/>
                <a:cs typeface="Tahoma" pitchFamily="34" charset="0"/>
              </a:rPr>
              <a:t>© Rule Financial</a:t>
            </a:r>
            <a:endParaRPr lang="en-GB" dirty="0">
              <a:latin typeface="Tahoma" pitchFamily="34" charset="0"/>
            </a:endParaRPr>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FD5A3ACD-54AE-4BF6-895E-6E5F04B97D48}" type="slidenum">
              <a:rPr lang="en-GB" smtClean="0">
                <a:latin typeface="Tahoma" pitchFamily="34" charset="0"/>
              </a:rPr>
              <a:pPr/>
              <a:t>‹#›</a:t>
            </a:fld>
            <a:endParaRPr lang="en-GB" dirty="0">
              <a:latin typeface="Tahoma" pitchFamily="34" charset="0"/>
            </a:endParaRPr>
          </a:p>
        </p:txBody>
      </p:sp>
    </p:spTree>
    <p:extLst>
      <p:ext uri="{BB962C8B-B14F-4D97-AF65-F5344CB8AC3E}">
        <p14:creationId xmlns:p14="http://schemas.microsoft.com/office/powerpoint/2010/main" val="21512532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9375" y="195263"/>
            <a:ext cx="6886575" cy="47688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258355" y="5198663"/>
            <a:ext cx="6209590" cy="398494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r>
              <a:rPr lang="en-GB" dirty="0" smtClean="0">
                <a:solidFill>
                  <a:srgbClr val="414042"/>
                </a:solidFill>
                <a:latin typeface="Tahoma" pitchFamily="34" charset="0"/>
                <a:ea typeface="Tahoma" pitchFamily="34" charset="0"/>
                <a:cs typeface="Tahoma" pitchFamily="34" charset="0"/>
              </a:rPr>
              <a:t>© Rule Financial</a:t>
            </a:r>
            <a:endParaRPr lang="en-GB" dirty="0">
              <a:latin typeface="Tahoma" pitchFamily="34" charset="0"/>
            </a:endParaRPr>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atin typeface="Tahoma" pitchFamily="34" charset="0"/>
              </a:defRPr>
            </a:lvl1pPr>
          </a:lstStyle>
          <a:p>
            <a:fld id="{59920568-7B89-4656-8145-F87E619B7B8B}" type="slidenum">
              <a:rPr lang="en-GB" smtClean="0"/>
              <a:pPr/>
              <a:t>‹#›</a:t>
            </a:fld>
            <a:endParaRPr lang="en-GB" dirty="0"/>
          </a:p>
        </p:txBody>
      </p:sp>
    </p:spTree>
    <p:extLst>
      <p:ext uri="{BB962C8B-B14F-4D97-AF65-F5344CB8AC3E}">
        <p14:creationId xmlns:p14="http://schemas.microsoft.com/office/powerpoint/2010/main" val="253019898"/>
      </p:ext>
    </p:extLst>
  </p:cSld>
  <p:clrMap bg1="lt1" tx1="dk1" bg2="lt2" tx2="dk2" accent1="accent1" accent2="accent2" accent3="accent3" accent4="accent4" accent5="accent5" accent6="accent6" hlink="hlink" folHlink="folHlink"/>
  <p:notesStyle>
    <a:lvl1pPr marL="0" algn="l" defTabSz="801472" rtl="0" eaLnBrk="1" latinLnBrk="0" hangingPunct="1">
      <a:defRPr sz="1100" kern="1200">
        <a:solidFill>
          <a:schemeClr val="tx1"/>
        </a:solidFill>
        <a:latin typeface="Tahoma" pitchFamily="34" charset="0"/>
        <a:ea typeface="+mn-ea"/>
        <a:cs typeface="+mn-cs"/>
      </a:defRPr>
    </a:lvl1pPr>
    <a:lvl2pPr marL="400736" algn="l" defTabSz="801472" rtl="0" eaLnBrk="1" latinLnBrk="0" hangingPunct="1">
      <a:defRPr sz="1100" kern="1200">
        <a:solidFill>
          <a:schemeClr val="tx1"/>
        </a:solidFill>
        <a:latin typeface="Tahoma" pitchFamily="34" charset="0"/>
        <a:ea typeface="+mn-ea"/>
        <a:cs typeface="+mn-cs"/>
      </a:defRPr>
    </a:lvl2pPr>
    <a:lvl3pPr marL="801472" algn="l" defTabSz="801472" rtl="0" eaLnBrk="1" latinLnBrk="0" hangingPunct="1">
      <a:defRPr sz="1100" kern="1200">
        <a:solidFill>
          <a:schemeClr val="tx1"/>
        </a:solidFill>
        <a:latin typeface="Tahoma" pitchFamily="34" charset="0"/>
        <a:ea typeface="+mn-ea"/>
        <a:cs typeface="+mn-cs"/>
      </a:defRPr>
    </a:lvl3pPr>
    <a:lvl4pPr marL="1202207" algn="l" defTabSz="801472" rtl="0" eaLnBrk="1" latinLnBrk="0" hangingPunct="1">
      <a:defRPr sz="1100" kern="1200">
        <a:solidFill>
          <a:schemeClr val="tx1"/>
        </a:solidFill>
        <a:latin typeface="Tahoma" pitchFamily="34" charset="0"/>
        <a:ea typeface="+mn-ea"/>
        <a:cs typeface="+mn-cs"/>
      </a:defRPr>
    </a:lvl4pPr>
    <a:lvl5pPr marL="1602943" algn="l" defTabSz="801472" rtl="0" eaLnBrk="1" latinLnBrk="0" hangingPunct="1">
      <a:defRPr sz="1100" kern="1200">
        <a:solidFill>
          <a:schemeClr val="tx1"/>
        </a:solidFill>
        <a:latin typeface="Tahoma" pitchFamily="34" charset="0"/>
        <a:ea typeface="+mn-ea"/>
        <a:cs typeface="+mn-cs"/>
      </a:defRPr>
    </a:lvl5pPr>
    <a:lvl6pPr marL="2003679" algn="l" defTabSz="801472" rtl="0" eaLnBrk="1" latinLnBrk="0" hangingPunct="1">
      <a:defRPr sz="1100" kern="1200">
        <a:solidFill>
          <a:schemeClr val="tx1"/>
        </a:solidFill>
        <a:latin typeface="+mn-lt"/>
        <a:ea typeface="+mn-ea"/>
        <a:cs typeface="+mn-cs"/>
      </a:defRPr>
    </a:lvl6pPr>
    <a:lvl7pPr marL="2404415" algn="l" defTabSz="801472" rtl="0" eaLnBrk="1" latinLnBrk="0" hangingPunct="1">
      <a:defRPr sz="1100" kern="1200">
        <a:solidFill>
          <a:schemeClr val="tx1"/>
        </a:solidFill>
        <a:latin typeface="+mn-lt"/>
        <a:ea typeface="+mn-ea"/>
        <a:cs typeface="+mn-cs"/>
      </a:defRPr>
    </a:lvl7pPr>
    <a:lvl8pPr marL="2805151" algn="l" defTabSz="801472" rtl="0" eaLnBrk="1" latinLnBrk="0" hangingPunct="1">
      <a:defRPr sz="1100" kern="1200">
        <a:solidFill>
          <a:schemeClr val="tx1"/>
        </a:solidFill>
        <a:latin typeface="+mn-lt"/>
        <a:ea typeface="+mn-ea"/>
        <a:cs typeface="+mn-cs"/>
      </a:defRPr>
    </a:lvl8pPr>
    <a:lvl9pPr marL="3205886" algn="l" defTabSz="801472"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195263"/>
            <a:ext cx="6886575" cy="476885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920568-7B89-4656-8145-F87E619B7B8B}" type="slidenum">
              <a:rPr lang="en-GB" smtClean="0"/>
              <a:pPr/>
              <a:t>1</a:t>
            </a:fld>
            <a:endParaRPr lang="en-GB" dirty="0"/>
          </a:p>
        </p:txBody>
      </p:sp>
    </p:spTree>
    <p:extLst>
      <p:ext uri="{BB962C8B-B14F-4D97-AF65-F5344CB8AC3E}">
        <p14:creationId xmlns:p14="http://schemas.microsoft.com/office/powerpoint/2010/main" val="35521607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userDrawn="1"/>
        </p:nvSpPr>
        <p:spPr>
          <a:xfrm>
            <a:off x="0" y="0"/>
            <a:ext cx="9906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ctr"/>
          <a:lstStyle/>
          <a:p>
            <a:pPr algn="ctr"/>
            <a:endParaRPr lang="en-GB"/>
          </a:p>
        </p:txBody>
      </p:sp>
      <p:sp>
        <p:nvSpPr>
          <p:cNvPr id="3" name="Subtitle 2"/>
          <p:cNvSpPr>
            <a:spLocks noGrp="1"/>
          </p:cNvSpPr>
          <p:nvPr>
            <p:ph type="subTitle" idx="1"/>
          </p:nvPr>
        </p:nvSpPr>
        <p:spPr>
          <a:xfrm>
            <a:off x="501478" y="4020722"/>
            <a:ext cx="5635377" cy="630257"/>
          </a:xfrm>
          <a:prstGeom prst="rect">
            <a:avLst/>
          </a:prstGeom>
        </p:spPr>
        <p:txBody>
          <a:bodyPr lIns="0" tIns="0" rIns="0" bIns="0">
            <a:noAutofit/>
          </a:bodyPr>
          <a:lstStyle>
            <a:lvl1pPr marL="0" indent="0" algn="l">
              <a:buNone/>
              <a:defRPr sz="2000">
                <a:solidFill>
                  <a:schemeClr val="tx1"/>
                </a:solidFill>
                <a:latin typeface="Tahoma" pitchFamily="34" charset="0"/>
                <a:ea typeface="Tahoma" pitchFamily="34" charset="0"/>
                <a:cs typeface="Tahoma" pitchFamily="34" charset="0"/>
              </a:defRPr>
            </a:lvl1pPr>
            <a:lvl2pPr marL="436327" indent="0" algn="ctr">
              <a:buNone/>
              <a:defRPr>
                <a:solidFill>
                  <a:schemeClr val="tx1">
                    <a:tint val="75000"/>
                  </a:schemeClr>
                </a:solidFill>
              </a:defRPr>
            </a:lvl2pPr>
            <a:lvl3pPr marL="872655" indent="0" algn="ctr">
              <a:buNone/>
              <a:defRPr>
                <a:solidFill>
                  <a:schemeClr val="tx1">
                    <a:tint val="75000"/>
                  </a:schemeClr>
                </a:solidFill>
              </a:defRPr>
            </a:lvl3pPr>
            <a:lvl4pPr marL="1308981" indent="0" algn="ctr">
              <a:buNone/>
              <a:defRPr>
                <a:solidFill>
                  <a:schemeClr val="tx1">
                    <a:tint val="75000"/>
                  </a:schemeClr>
                </a:solidFill>
              </a:defRPr>
            </a:lvl4pPr>
            <a:lvl5pPr marL="1745308" indent="0" algn="ctr">
              <a:buNone/>
              <a:defRPr>
                <a:solidFill>
                  <a:schemeClr val="tx1">
                    <a:tint val="75000"/>
                  </a:schemeClr>
                </a:solidFill>
              </a:defRPr>
            </a:lvl5pPr>
            <a:lvl6pPr marL="2181635" indent="0" algn="ctr">
              <a:buNone/>
              <a:defRPr>
                <a:solidFill>
                  <a:schemeClr val="tx1">
                    <a:tint val="75000"/>
                  </a:schemeClr>
                </a:solidFill>
              </a:defRPr>
            </a:lvl6pPr>
            <a:lvl7pPr marL="2617962" indent="0" algn="ctr">
              <a:buNone/>
              <a:defRPr>
                <a:solidFill>
                  <a:schemeClr val="tx1">
                    <a:tint val="75000"/>
                  </a:schemeClr>
                </a:solidFill>
              </a:defRPr>
            </a:lvl7pPr>
            <a:lvl8pPr marL="3054289" indent="0" algn="ctr">
              <a:buNone/>
              <a:defRPr>
                <a:solidFill>
                  <a:schemeClr val="tx1">
                    <a:tint val="75000"/>
                  </a:schemeClr>
                </a:solidFill>
              </a:defRPr>
            </a:lvl8pPr>
            <a:lvl9pPr marL="3490616" indent="0" algn="ctr">
              <a:buNone/>
              <a:defRPr>
                <a:solidFill>
                  <a:schemeClr val="tx1">
                    <a:tint val="75000"/>
                  </a:schemeClr>
                </a:solidFill>
              </a:defRPr>
            </a:lvl9pPr>
          </a:lstStyle>
          <a:p>
            <a:r>
              <a:rPr lang="en-US" smtClean="0"/>
              <a:t>Click to edit Master subtitle style</a:t>
            </a:r>
            <a:endParaRPr lang="en-GB" dirty="0"/>
          </a:p>
        </p:txBody>
      </p:sp>
      <p:pic>
        <p:nvPicPr>
          <p:cNvPr id="10" name="Picture 9" descr="110513-OverlapGraphic-RGB-1.png"/>
          <p:cNvPicPr>
            <a:picLocks noChangeAspect="1"/>
          </p:cNvPicPr>
          <p:nvPr userDrawn="1"/>
        </p:nvPicPr>
        <p:blipFill>
          <a:blip r:embed="rId2" cstate="print"/>
          <a:srcRect r="175"/>
          <a:stretch>
            <a:fillRect/>
          </a:stretch>
        </p:blipFill>
        <p:spPr>
          <a:xfrm>
            <a:off x="5285849" y="2369256"/>
            <a:ext cx="4620152" cy="4488744"/>
          </a:xfrm>
          <a:prstGeom prst="rect">
            <a:avLst/>
          </a:prstGeom>
        </p:spPr>
      </p:pic>
      <p:pic>
        <p:nvPicPr>
          <p:cNvPr id="12" name="Picture 11" descr="110503-Logo-RGB_WhiteBG.png"/>
          <p:cNvPicPr>
            <a:picLocks noChangeAspect="1"/>
          </p:cNvPicPr>
          <p:nvPr userDrawn="1"/>
        </p:nvPicPr>
        <p:blipFill>
          <a:blip r:embed="rId3" cstate="print"/>
          <a:stretch>
            <a:fillRect/>
          </a:stretch>
        </p:blipFill>
        <p:spPr>
          <a:xfrm>
            <a:off x="500063" y="260648"/>
            <a:ext cx="1339679" cy="971088"/>
          </a:xfrm>
          <a:prstGeom prst="rect">
            <a:avLst/>
          </a:prstGeom>
        </p:spPr>
      </p:pic>
      <p:sp>
        <p:nvSpPr>
          <p:cNvPr id="2" name="Title 1"/>
          <p:cNvSpPr>
            <a:spLocks noGrp="1"/>
          </p:cNvSpPr>
          <p:nvPr>
            <p:ph type="ctrTitle"/>
          </p:nvPr>
        </p:nvSpPr>
        <p:spPr>
          <a:xfrm>
            <a:off x="489715" y="2367817"/>
            <a:ext cx="6786224" cy="1577892"/>
          </a:xfrm>
        </p:spPr>
        <p:txBody>
          <a:bodyPr lIns="0" tIns="0" anchor="t" anchorCtr="0">
            <a:noAutofit/>
          </a:bodyPr>
          <a:lstStyle>
            <a:lvl1pPr algn="l">
              <a:defRPr sz="3200">
                <a:latin typeface="Tahoma" pitchFamily="34" charset="0"/>
                <a:ea typeface="Tahoma" pitchFamily="34" charset="0"/>
                <a:cs typeface="Tahoma" pitchFamily="34" charset="0"/>
              </a:defRPr>
            </a:lvl1pPr>
          </a:lstStyle>
          <a:p>
            <a:r>
              <a:rPr lang="en-US" smtClean="0"/>
              <a:t>Click to edit Master title style</a:t>
            </a:r>
            <a:endParaRPr lang="en-GB" dirty="0"/>
          </a:p>
        </p:txBody>
      </p:sp>
      <p:sp>
        <p:nvSpPr>
          <p:cNvPr id="20" name="Text Placeholder 19"/>
          <p:cNvSpPr>
            <a:spLocks noGrp="1"/>
          </p:cNvSpPr>
          <p:nvPr>
            <p:ph type="body" sz="quarter" idx="13" hasCustomPrompt="1"/>
          </p:nvPr>
        </p:nvSpPr>
        <p:spPr>
          <a:xfrm>
            <a:off x="485775" y="4850607"/>
            <a:ext cx="3108325" cy="855663"/>
          </a:xfrm>
        </p:spPr>
        <p:txBody>
          <a:bodyPr>
            <a:noAutofit/>
          </a:bodyPr>
          <a:lstStyle>
            <a:lvl1pPr>
              <a:lnSpc>
                <a:spcPct val="100000"/>
              </a:lnSpc>
              <a:buNone/>
              <a:defRPr sz="1200">
                <a:solidFill>
                  <a:schemeClr val="tx2"/>
                </a:solidFill>
                <a:effectLst/>
                <a:latin typeface="Tahoma" pitchFamily="34" charset="0"/>
                <a:cs typeface="Tahoma" pitchFamily="34" charset="0"/>
              </a:defRPr>
            </a:lvl1pPr>
          </a:lstStyle>
          <a:p>
            <a:r>
              <a:rPr lang="en-GB" sz="1200" dirty="0" smtClean="0">
                <a:solidFill>
                  <a:schemeClr val="tx2"/>
                </a:solidFill>
                <a:latin typeface="Tahoma" pitchFamily="34" charset="0"/>
                <a:ea typeface="Tahoma" pitchFamily="34" charset="0"/>
                <a:cs typeface="Tahoma" pitchFamily="34" charset="0"/>
              </a:rPr>
              <a:t>Prepared by/submitted on/version etc:</a:t>
            </a:r>
          </a:p>
        </p:txBody>
      </p:sp>
    </p:spTree>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with subheadings)">
    <p:spTree>
      <p:nvGrpSpPr>
        <p:cNvPr id="1" name=""/>
        <p:cNvGrpSpPr/>
        <p:nvPr/>
      </p:nvGrpSpPr>
      <p:grpSpPr>
        <a:xfrm>
          <a:off x="0" y="0"/>
          <a:ext cx="0" cy="0"/>
          <a:chOff x="0" y="0"/>
          <a:chExt cx="0" cy="0"/>
        </a:xfrm>
      </p:grpSpPr>
      <p:sp>
        <p:nvSpPr>
          <p:cNvPr id="2" name="Title 1"/>
          <p:cNvSpPr>
            <a:spLocks noGrp="1"/>
          </p:cNvSpPr>
          <p:nvPr>
            <p:ph type="title"/>
          </p:nvPr>
        </p:nvSpPr>
        <p:spPr>
          <a:xfrm>
            <a:off x="509764" y="260648"/>
            <a:ext cx="8904111" cy="687497"/>
          </a:xfrm>
        </p:spPr>
        <p:txBody>
          <a:bodyPr>
            <a:noAutofit/>
          </a:bodyPr>
          <a:lstStyle>
            <a:lvl1pPr>
              <a:defRPr/>
            </a:lvl1pPr>
          </a:lstStyle>
          <a:p>
            <a:r>
              <a:rPr lang="en-US" smtClean="0"/>
              <a:t>Click to edit Master title style</a:t>
            </a:r>
            <a:endParaRPr lang="en-GB" dirty="0"/>
          </a:p>
        </p:txBody>
      </p:sp>
      <p:sp>
        <p:nvSpPr>
          <p:cNvPr id="3" name="Text Placeholder 2"/>
          <p:cNvSpPr>
            <a:spLocks noGrp="1"/>
          </p:cNvSpPr>
          <p:nvPr>
            <p:ph type="body" idx="1"/>
          </p:nvPr>
        </p:nvSpPr>
        <p:spPr>
          <a:xfrm>
            <a:off x="501477" y="1340768"/>
            <a:ext cx="4265785" cy="409329"/>
          </a:xfrm>
          <a:prstGeom prst="rect">
            <a:avLst/>
          </a:prstGeom>
        </p:spPr>
        <p:txBody>
          <a:bodyPr anchor="t" anchorCtr="0">
            <a:noAutofit/>
          </a:bodyPr>
          <a:lstStyle>
            <a:lvl1pPr marL="0" indent="0">
              <a:buNone/>
              <a:defRPr sz="1100" b="1">
                <a:solidFill>
                  <a:schemeClr val="tx2"/>
                </a:solidFill>
              </a:defRPr>
            </a:lvl1pPr>
            <a:lvl2pPr marL="436327" indent="0">
              <a:buNone/>
              <a:defRPr sz="1900" b="1"/>
            </a:lvl2pPr>
            <a:lvl3pPr marL="872655" indent="0">
              <a:buNone/>
              <a:defRPr sz="1700" b="1"/>
            </a:lvl3pPr>
            <a:lvl4pPr marL="1308981" indent="0">
              <a:buNone/>
              <a:defRPr sz="1500" b="1"/>
            </a:lvl4pPr>
            <a:lvl5pPr marL="1745308" indent="0">
              <a:buNone/>
              <a:defRPr sz="1500" b="1"/>
            </a:lvl5pPr>
            <a:lvl6pPr marL="2181635" indent="0">
              <a:buNone/>
              <a:defRPr sz="1500" b="1"/>
            </a:lvl6pPr>
            <a:lvl7pPr marL="2617962" indent="0">
              <a:buNone/>
              <a:defRPr sz="1500" b="1"/>
            </a:lvl7pPr>
            <a:lvl8pPr marL="3054289" indent="0">
              <a:buNone/>
              <a:defRPr sz="1500" b="1"/>
            </a:lvl8pPr>
            <a:lvl9pPr marL="3490616"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95304" y="1750098"/>
            <a:ext cx="4271961" cy="4098280"/>
          </a:xfrm>
          <a:prstGeom prst="rect">
            <a:avLst/>
          </a:prstGeom>
        </p:spPr>
        <p:txBody>
          <a:bodyPr>
            <a:normAutofit/>
          </a:bodyPr>
          <a:lstStyle>
            <a:lvl1pPr>
              <a:defRPr sz="1100"/>
            </a:lvl1pPr>
            <a:lvl2pPr>
              <a:defRPr sz="1100"/>
            </a:lvl2pPr>
            <a:lvl3pPr>
              <a:defRPr sz="1100"/>
            </a:lvl3pPr>
            <a:lvl4pPr>
              <a:defRPr sz="1100"/>
            </a:lvl4pPr>
            <a:lvl5pPr>
              <a:defRPr sz="11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5152497" y="1340768"/>
            <a:ext cx="4252029" cy="409329"/>
          </a:xfrm>
          <a:prstGeom prst="rect">
            <a:avLst/>
          </a:prstGeom>
        </p:spPr>
        <p:txBody>
          <a:bodyPr anchor="t" anchorCtr="0">
            <a:noAutofit/>
          </a:bodyPr>
          <a:lstStyle>
            <a:lvl1pPr marL="0" indent="0">
              <a:buNone/>
              <a:defRPr sz="1100" b="1">
                <a:solidFill>
                  <a:schemeClr val="tx2"/>
                </a:solidFill>
              </a:defRPr>
            </a:lvl1pPr>
            <a:lvl2pPr marL="436327" indent="0">
              <a:buNone/>
              <a:defRPr sz="1900" b="1"/>
            </a:lvl2pPr>
            <a:lvl3pPr marL="872655" indent="0">
              <a:buNone/>
              <a:defRPr sz="1700" b="1"/>
            </a:lvl3pPr>
            <a:lvl4pPr marL="1308981" indent="0">
              <a:buNone/>
              <a:defRPr sz="1500" b="1"/>
            </a:lvl4pPr>
            <a:lvl5pPr marL="1745308" indent="0">
              <a:buNone/>
              <a:defRPr sz="1500" b="1"/>
            </a:lvl5pPr>
            <a:lvl6pPr marL="2181635" indent="0">
              <a:buNone/>
              <a:defRPr sz="1500" b="1"/>
            </a:lvl6pPr>
            <a:lvl7pPr marL="2617962" indent="0">
              <a:buNone/>
              <a:defRPr sz="1500" b="1"/>
            </a:lvl7pPr>
            <a:lvl8pPr marL="3054289" indent="0">
              <a:buNone/>
              <a:defRPr sz="1500" b="1"/>
            </a:lvl8pPr>
            <a:lvl9pPr marL="3490616"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5152496" y="1750098"/>
            <a:ext cx="4252028" cy="4098279"/>
          </a:xfrm>
          <a:prstGeom prst="rect">
            <a:avLst/>
          </a:prstGeom>
        </p:spPr>
        <p:txBody>
          <a:bodyPr>
            <a:normAutofit/>
          </a:bodyPr>
          <a:lstStyle>
            <a:lvl1pPr>
              <a:defRPr sz="1100"/>
            </a:lvl1pPr>
            <a:lvl2pPr>
              <a:defRPr sz="1100"/>
            </a:lvl2pPr>
            <a:lvl3pPr>
              <a:defRPr sz="1100"/>
            </a:lvl3pPr>
            <a:lvl4pPr>
              <a:defRPr sz="1100"/>
            </a:lvl4pPr>
            <a:lvl5pPr>
              <a:defRPr sz="11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Tree>
  </p:cSld>
  <p:clrMapOvr>
    <a:masterClrMapping/>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400"/>
            </a:lvl1pPr>
          </a:lstStyle>
          <a:p>
            <a:r>
              <a:rPr lang="en-GB" dirty="0" smtClean="0"/>
              <a:t>Case Study: Title of the case study</a:t>
            </a:r>
            <a:br>
              <a:rPr lang="en-GB" dirty="0" smtClean="0"/>
            </a:br>
            <a:r>
              <a:rPr lang="en-GB" sz="1600" dirty="0" smtClean="0"/>
              <a:t>Client description e.g. Tier 1 investment bank</a:t>
            </a:r>
            <a:endParaRPr lang="en-GB" dirty="0"/>
          </a:p>
        </p:txBody>
      </p:sp>
      <p:sp>
        <p:nvSpPr>
          <p:cNvPr id="25" name="Round Diagonal Corner Rectangle 24"/>
          <p:cNvSpPr/>
          <p:nvPr userDrawn="1"/>
        </p:nvSpPr>
        <p:spPr>
          <a:xfrm>
            <a:off x="1735495" y="3039561"/>
            <a:ext cx="7678380" cy="1477380"/>
          </a:xfrm>
          <a:prstGeom prst="round2DiagRect">
            <a:avLst>
              <a:gd name="adj1" fmla="val 11577"/>
              <a:gd name="adj2" fmla="val 0"/>
            </a:avLst>
          </a:prstGeom>
          <a:solidFill>
            <a:srgbClr val="E9F5F7"/>
          </a:solidFill>
          <a:ln w="19050">
            <a:noFill/>
            <a:miter lim="800000"/>
            <a:headEnd/>
            <a:tailEnd/>
          </a:ln>
          <a:effectLst/>
        </p:spPr>
        <p:txBody>
          <a:bodyPr wrap="none" anchor="ctr"/>
          <a:lstStyle/>
          <a:p>
            <a:pPr defTabSz="872655" fontAlgn="auto">
              <a:spcBef>
                <a:spcPts val="0"/>
              </a:spcBef>
              <a:spcAft>
                <a:spcPts val="0"/>
              </a:spcAft>
            </a:pPr>
            <a:endParaRPr lang="en-GB" sz="1600" b="1" dirty="0">
              <a:solidFill>
                <a:prstClr val="white"/>
              </a:solidFill>
              <a:latin typeface="Tahoma"/>
              <a:ea typeface="+mn-ea"/>
            </a:endParaRPr>
          </a:p>
        </p:txBody>
      </p:sp>
      <p:sp>
        <p:nvSpPr>
          <p:cNvPr id="26" name="Round Diagonal Corner Rectangle 25"/>
          <p:cNvSpPr/>
          <p:nvPr userDrawn="1"/>
        </p:nvSpPr>
        <p:spPr>
          <a:xfrm>
            <a:off x="1733379" y="4544008"/>
            <a:ext cx="7680496" cy="1477380"/>
          </a:xfrm>
          <a:prstGeom prst="round2DiagRect">
            <a:avLst>
              <a:gd name="adj1" fmla="val 11577"/>
              <a:gd name="adj2" fmla="val 0"/>
            </a:avLst>
          </a:prstGeom>
          <a:solidFill>
            <a:srgbClr val="E9F5F7"/>
          </a:solidFill>
          <a:ln w="19050">
            <a:noFill/>
            <a:miter lim="800000"/>
            <a:headEnd/>
            <a:tailEnd/>
          </a:ln>
          <a:effectLst/>
        </p:spPr>
        <p:txBody>
          <a:bodyPr wrap="none" anchor="ctr"/>
          <a:lstStyle/>
          <a:p>
            <a:pPr defTabSz="872655" fontAlgn="auto">
              <a:spcBef>
                <a:spcPts val="0"/>
              </a:spcBef>
              <a:spcAft>
                <a:spcPts val="0"/>
              </a:spcAft>
            </a:pPr>
            <a:endParaRPr lang="en-GB" sz="1600" b="1" dirty="0">
              <a:solidFill>
                <a:prstClr val="white"/>
              </a:solidFill>
              <a:latin typeface="Tahoma"/>
              <a:ea typeface="+mn-ea"/>
            </a:endParaRPr>
          </a:p>
        </p:txBody>
      </p:sp>
      <p:sp>
        <p:nvSpPr>
          <p:cNvPr id="27" name="Round Diagonal Corner Rectangle 26"/>
          <p:cNvSpPr/>
          <p:nvPr userDrawn="1"/>
        </p:nvSpPr>
        <p:spPr>
          <a:xfrm>
            <a:off x="1735495" y="1535113"/>
            <a:ext cx="7678380" cy="1477380"/>
          </a:xfrm>
          <a:prstGeom prst="round2DiagRect">
            <a:avLst>
              <a:gd name="adj1" fmla="val 11577"/>
              <a:gd name="adj2" fmla="val 0"/>
            </a:avLst>
          </a:prstGeom>
          <a:solidFill>
            <a:srgbClr val="E9F5F7"/>
          </a:solidFill>
          <a:ln w="19050">
            <a:noFill/>
            <a:miter lim="800000"/>
            <a:headEnd/>
            <a:tailEnd/>
          </a:ln>
          <a:effectLst/>
        </p:spPr>
        <p:txBody>
          <a:bodyPr wrap="none" anchor="ctr"/>
          <a:lstStyle/>
          <a:p>
            <a:pPr defTabSz="872655" fontAlgn="auto">
              <a:spcBef>
                <a:spcPts val="0"/>
              </a:spcBef>
              <a:spcAft>
                <a:spcPts val="0"/>
              </a:spcAft>
            </a:pPr>
            <a:endParaRPr lang="en-GB" sz="1600" b="1" dirty="0">
              <a:solidFill>
                <a:srgbClr val="FFFFFF"/>
              </a:solidFill>
              <a:latin typeface="Tahoma"/>
              <a:ea typeface="+mn-ea"/>
            </a:endParaRPr>
          </a:p>
        </p:txBody>
      </p:sp>
      <p:sp>
        <p:nvSpPr>
          <p:cNvPr id="28" name="Round Diagonal Corner Rectangle 27"/>
          <p:cNvSpPr/>
          <p:nvPr userDrawn="1"/>
        </p:nvSpPr>
        <p:spPr>
          <a:xfrm>
            <a:off x="502180" y="3039561"/>
            <a:ext cx="1363942" cy="1477380"/>
          </a:xfrm>
          <a:prstGeom prst="round2DiagRect">
            <a:avLst>
              <a:gd name="adj1" fmla="val 11577"/>
              <a:gd name="adj2" fmla="val 0"/>
            </a:avLst>
          </a:prstGeom>
          <a:solidFill>
            <a:schemeClr val="accent1"/>
          </a:solidFill>
          <a:ln w="19050">
            <a:noFill/>
            <a:miter lim="800000"/>
            <a:headEnd/>
            <a:tailEnd/>
          </a:ln>
          <a:effectLst/>
        </p:spPr>
        <p:txBody>
          <a:bodyPr wrap="none" anchor="ctr"/>
          <a:lstStyle/>
          <a:p>
            <a:pPr defTabSz="872655" fontAlgn="auto">
              <a:spcBef>
                <a:spcPts val="0"/>
              </a:spcBef>
              <a:spcAft>
                <a:spcPts val="0"/>
              </a:spcAft>
            </a:pPr>
            <a:r>
              <a:rPr lang="en-GB" sz="1400" b="1" dirty="0" smtClean="0">
                <a:solidFill>
                  <a:prstClr val="white"/>
                </a:solidFill>
                <a:latin typeface="Tahoma"/>
                <a:ea typeface="+mn-ea"/>
              </a:rPr>
              <a:t>The </a:t>
            </a:r>
            <a:br>
              <a:rPr lang="en-GB" sz="1400" b="1" dirty="0" smtClean="0">
                <a:solidFill>
                  <a:prstClr val="white"/>
                </a:solidFill>
                <a:latin typeface="Tahoma"/>
                <a:ea typeface="+mn-ea"/>
              </a:rPr>
            </a:br>
            <a:r>
              <a:rPr lang="en-GB" sz="1400" b="1" dirty="0" smtClean="0">
                <a:solidFill>
                  <a:prstClr val="white"/>
                </a:solidFill>
                <a:latin typeface="Tahoma"/>
                <a:ea typeface="+mn-ea"/>
              </a:rPr>
              <a:t>engagement</a:t>
            </a:r>
            <a:endParaRPr lang="en-GB" sz="1400" b="1" dirty="0">
              <a:solidFill>
                <a:prstClr val="white"/>
              </a:solidFill>
              <a:latin typeface="Tahoma"/>
              <a:ea typeface="+mn-ea"/>
            </a:endParaRPr>
          </a:p>
        </p:txBody>
      </p:sp>
      <p:sp>
        <p:nvSpPr>
          <p:cNvPr id="29" name="Round Diagonal Corner Rectangle 28"/>
          <p:cNvSpPr/>
          <p:nvPr userDrawn="1"/>
        </p:nvSpPr>
        <p:spPr>
          <a:xfrm>
            <a:off x="500064" y="4544008"/>
            <a:ext cx="1363942" cy="1477380"/>
          </a:xfrm>
          <a:prstGeom prst="round2DiagRect">
            <a:avLst>
              <a:gd name="adj1" fmla="val 11577"/>
              <a:gd name="adj2" fmla="val 0"/>
            </a:avLst>
          </a:prstGeom>
          <a:solidFill>
            <a:schemeClr val="accent2"/>
          </a:solidFill>
          <a:ln w="19050">
            <a:noFill/>
            <a:miter lim="800000"/>
            <a:headEnd/>
            <a:tailEnd/>
          </a:ln>
          <a:effectLst/>
        </p:spPr>
        <p:txBody>
          <a:bodyPr wrap="none" anchor="ctr"/>
          <a:lstStyle/>
          <a:p>
            <a:pPr defTabSz="872655" fontAlgn="auto">
              <a:spcBef>
                <a:spcPts val="0"/>
              </a:spcBef>
              <a:spcAft>
                <a:spcPts val="0"/>
              </a:spcAft>
            </a:pPr>
            <a:r>
              <a:rPr lang="en-GB" sz="1400" b="1" dirty="0" smtClean="0">
                <a:solidFill>
                  <a:prstClr val="white"/>
                </a:solidFill>
                <a:latin typeface="Tahoma"/>
                <a:ea typeface="+mn-ea"/>
              </a:rPr>
              <a:t>The </a:t>
            </a:r>
            <a:br>
              <a:rPr lang="en-GB" sz="1400" b="1" dirty="0" smtClean="0">
                <a:solidFill>
                  <a:prstClr val="white"/>
                </a:solidFill>
                <a:latin typeface="Tahoma"/>
                <a:ea typeface="+mn-ea"/>
              </a:rPr>
            </a:br>
            <a:r>
              <a:rPr lang="en-GB" sz="1400" b="1" dirty="0" smtClean="0">
                <a:solidFill>
                  <a:prstClr val="white"/>
                </a:solidFill>
                <a:latin typeface="Tahoma"/>
                <a:ea typeface="+mn-ea"/>
              </a:rPr>
              <a:t>outcome</a:t>
            </a:r>
            <a:endParaRPr lang="en-GB" sz="1400" b="1" dirty="0">
              <a:solidFill>
                <a:prstClr val="white"/>
              </a:solidFill>
              <a:latin typeface="Tahoma"/>
              <a:ea typeface="+mn-ea"/>
            </a:endParaRPr>
          </a:p>
        </p:txBody>
      </p:sp>
      <p:sp>
        <p:nvSpPr>
          <p:cNvPr id="30" name="Round Diagonal Corner Rectangle 29"/>
          <p:cNvSpPr/>
          <p:nvPr userDrawn="1"/>
        </p:nvSpPr>
        <p:spPr>
          <a:xfrm>
            <a:off x="502180" y="1535113"/>
            <a:ext cx="1363942" cy="1477380"/>
          </a:xfrm>
          <a:prstGeom prst="round2DiagRect">
            <a:avLst>
              <a:gd name="adj1" fmla="val 11577"/>
              <a:gd name="adj2" fmla="val 0"/>
            </a:avLst>
          </a:prstGeom>
          <a:solidFill>
            <a:schemeClr val="tx2"/>
          </a:solidFill>
          <a:ln w="19050">
            <a:noFill/>
            <a:miter lim="800000"/>
            <a:headEnd/>
            <a:tailEnd/>
          </a:ln>
          <a:effectLst/>
        </p:spPr>
        <p:txBody>
          <a:bodyPr wrap="none" anchor="ctr"/>
          <a:lstStyle/>
          <a:p>
            <a:pPr defTabSz="872655" fontAlgn="auto">
              <a:spcBef>
                <a:spcPts val="0"/>
              </a:spcBef>
              <a:spcAft>
                <a:spcPts val="0"/>
              </a:spcAft>
            </a:pPr>
            <a:r>
              <a:rPr lang="en-GB" sz="1400" b="1" dirty="0" smtClean="0">
                <a:solidFill>
                  <a:srgbClr val="FFFFFF"/>
                </a:solidFill>
                <a:latin typeface="Tahoma"/>
                <a:ea typeface="+mn-ea"/>
              </a:rPr>
              <a:t>The </a:t>
            </a:r>
            <a:br>
              <a:rPr lang="en-GB" sz="1400" b="1" dirty="0" smtClean="0">
                <a:solidFill>
                  <a:srgbClr val="FFFFFF"/>
                </a:solidFill>
                <a:latin typeface="Tahoma"/>
                <a:ea typeface="+mn-ea"/>
              </a:rPr>
            </a:br>
            <a:r>
              <a:rPr lang="en-GB" sz="1400" b="1" dirty="0" smtClean="0">
                <a:solidFill>
                  <a:srgbClr val="FFFFFF"/>
                </a:solidFill>
                <a:latin typeface="Tahoma"/>
                <a:ea typeface="+mn-ea"/>
              </a:rPr>
              <a:t>challenge</a:t>
            </a:r>
            <a:endParaRPr lang="en-GB" sz="1400" b="1" dirty="0">
              <a:solidFill>
                <a:srgbClr val="FFFFFF"/>
              </a:solidFill>
              <a:latin typeface="Tahoma"/>
              <a:ea typeface="+mn-ea"/>
            </a:endParaRPr>
          </a:p>
        </p:txBody>
      </p:sp>
      <p:sp>
        <p:nvSpPr>
          <p:cNvPr id="31" name="Content Placeholder 2"/>
          <p:cNvSpPr>
            <a:spLocks noGrp="1"/>
          </p:cNvSpPr>
          <p:nvPr>
            <p:ph idx="1" hasCustomPrompt="1"/>
          </p:nvPr>
        </p:nvSpPr>
        <p:spPr>
          <a:xfrm>
            <a:off x="1912619" y="1535113"/>
            <a:ext cx="7501256" cy="1459547"/>
          </a:xfrm>
        </p:spPr>
        <p:txBody>
          <a:bodyPr lIns="0">
            <a:normAutofit/>
          </a:bodyPr>
          <a:lstStyle>
            <a:lvl1pPr marL="179388" indent="-179388">
              <a:lnSpc>
                <a:spcPct val="100000"/>
              </a:lnSpc>
              <a:spcBef>
                <a:spcPts val="300"/>
              </a:spcBef>
              <a:buClr>
                <a:schemeClr val="tx2"/>
              </a:buClr>
              <a:buFont typeface="Wingdings" pitchFamily="2" charset="2"/>
              <a:buChar char="l"/>
              <a:defRPr sz="1100">
                <a:latin typeface="Tahoma" pitchFamily="34" charset="0"/>
                <a:ea typeface="Tahoma" pitchFamily="34" charset="0"/>
                <a:cs typeface="Tahoma" pitchFamily="34" charset="0"/>
              </a:defRPr>
            </a:lvl1pPr>
            <a:lvl2pPr marL="360000" indent="-180000">
              <a:lnSpc>
                <a:spcPct val="100000"/>
              </a:lnSpc>
              <a:spcBef>
                <a:spcPts val="300"/>
              </a:spcBef>
              <a:spcAft>
                <a:spcPts val="0"/>
              </a:spcAft>
              <a:buFont typeface="Wingdings 3" pitchFamily="18" charset="2"/>
              <a:buChar char=""/>
              <a:defRPr sz="1100">
                <a:latin typeface="Tahoma" pitchFamily="34" charset="0"/>
                <a:ea typeface="Tahoma" pitchFamily="34" charset="0"/>
                <a:cs typeface="Tahoma" pitchFamily="34" charset="0"/>
              </a:defRPr>
            </a:lvl2pPr>
            <a:lvl3pPr marL="538163" indent="-182563">
              <a:lnSpc>
                <a:spcPct val="100000"/>
              </a:lnSpc>
              <a:buFontTx/>
              <a:buBlip>
                <a:blip r:embed="rId2"/>
              </a:buBlip>
              <a:defRPr sz="1100">
                <a:latin typeface="Tahoma" pitchFamily="34" charset="0"/>
                <a:ea typeface="Tahoma" pitchFamily="34" charset="0"/>
                <a:cs typeface="Tahoma" pitchFamily="34" charset="0"/>
              </a:defRPr>
            </a:lvl3pPr>
            <a:lvl4pPr>
              <a:lnSpc>
                <a:spcPct val="100000"/>
              </a:lnSpc>
              <a:defRPr sz="1000">
                <a:latin typeface="Tahoma" pitchFamily="34" charset="0"/>
                <a:ea typeface="Tahoma" pitchFamily="34" charset="0"/>
                <a:cs typeface="Tahoma" pitchFamily="34" charset="0"/>
              </a:defRPr>
            </a:lvl4pPr>
            <a:lvl5pPr>
              <a:lnSpc>
                <a:spcPct val="100000"/>
              </a:lnSpc>
              <a:defRPr sz="1000">
                <a:latin typeface="Tahoma" pitchFamily="34" charset="0"/>
                <a:ea typeface="Tahoma" pitchFamily="34" charset="0"/>
                <a:cs typeface="Tahoma" pitchFamily="34" charset="0"/>
              </a:defRPr>
            </a:lvl5pPr>
          </a:lstStyle>
          <a:p>
            <a:r>
              <a:rPr lang="en-GB" dirty="0" err="1" smtClean="0"/>
              <a:t>Lorem</a:t>
            </a:r>
            <a:r>
              <a:rPr lang="en-GB" dirty="0" smtClean="0"/>
              <a:t> </a:t>
            </a:r>
            <a:r>
              <a:rPr lang="en-GB" dirty="0" err="1" smtClean="0"/>
              <a:t>ipsum</a:t>
            </a:r>
            <a:r>
              <a:rPr lang="en-GB" dirty="0" smtClean="0"/>
              <a:t> </a:t>
            </a:r>
            <a:r>
              <a:rPr lang="en-GB" dirty="0" err="1" smtClean="0"/>
              <a:t>dolor</a:t>
            </a:r>
            <a:r>
              <a:rPr lang="en-GB" dirty="0" smtClean="0"/>
              <a:t> sit </a:t>
            </a:r>
            <a:r>
              <a:rPr lang="en-GB" dirty="0" err="1" smtClean="0"/>
              <a:t>amet</a:t>
            </a:r>
            <a:r>
              <a:rPr lang="en-GB" dirty="0" smtClean="0"/>
              <a:t>, </a:t>
            </a:r>
            <a:r>
              <a:rPr lang="en-GB" dirty="0" err="1" smtClean="0"/>
              <a:t>consectetur</a:t>
            </a:r>
            <a:r>
              <a:rPr lang="en-GB" dirty="0" smtClean="0"/>
              <a:t> </a:t>
            </a:r>
            <a:r>
              <a:rPr lang="en-GB" dirty="0" err="1" smtClean="0"/>
              <a:t>adipiscing</a:t>
            </a:r>
            <a:r>
              <a:rPr lang="en-GB" dirty="0" smtClean="0"/>
              <a:t> </a:t>
            </a:r>
            <a:r>
              <a:rPr lang="en-GB" dirty="0" err="1" smtClean="0"/>
              <a:t>elit</a:t>
            </a:r>
            <a:r>
              <a:rPr lang="en-GB" dirty="0" smtClean="0"/>
              <a:t>. </a:t>
            </a:r>
          </a:p>
          <a:p>
            <a:pPr lvl="1"/>
            <a:r>
              <a:rPr lang="en-GB" dirty="0" err="1" smtClean="0"/>
              <a:t>Nullam</a:t>
            </a:r>
            <a:r>
              <a:rPr lang="en-GB" dirty="0" smtClean="0"/>
              <a:t> </a:t>
            </a:r>
            <a:r>
              <a:rPr lang="en-GB" dirty="0" err="1" smtClean="0"/>
              <a:t>vel</a:t>
            </a:r>
            <a:r>
              <a:rPr lang="en-GB" dirty="0" smtClean="0"/>
              <a:t> </a:t>
            </a:r>
            <a:r>
              <a:rPr lang="en-GB" dirty="0" err="1" smtClean="0"/>
              <a:t>varius</a:t>
            </a:r>
            <a:r>
              <a:rPr lang="en-GB" dirty="0" smtClean="0"/>
              <a:t> quam. </a:t>
            </a:r>
          </a:p>
          <a:p>
            <a:pPr lvl="2"/>
            <a:r>
              <a:rPr lang="en-GB" dirty="0" err="1" smtClean="0"/>
              <a:t>Aliquam</a:t>
            </a:r>
            <a:r>
              <a:rPr lang="en-GB" dirty="0" smtClean="0"/>
              <a:t> </a:t>
            </a:r>
            <a:r>
              <a:rPr lang="en-GB" dirty="0" err="1" smtClean="0"/>
              <a:t>molestie</a:t>
            </a:r>
            <a:r>
              <a:rPr lang="en-GB" dirty="0" smtClean="0"/>
              <a:t> </a:t>
            </a:r>
            <a:r>
              <a:rPr lang="en-GB" dirty="0" err="1" smtClean="0"/>
              <a:t>sem</a:t>
            </a:r>
            <a:r>
              <a:rPr lang="en-GB" dirty="0" smtClean="0"/>
              <a:t> </a:t>
            </a:r>
            <a:r>
              <a:rPr lang="en-GB" dirty="0" err="1" smtClean="0"/>
              <a:t>nec</a:t>
            </a:r>
            <a:r>
              <a:rPr lang="en-GB" dirty="0" smtClean="0"/>
              <a:t> </a:t>
            </a:r>
            <a:r>
              <a:rPr lang="en-GB" dirty="0" err="1" smtClean="0"/>
              <a:t>augue</a:t>
            </a:r>
            <a:r>
              <a:rPr lang="en-GB" dirty="0" smtClean="0"/>
              <a:t> </a:t>
            </a:r>
            <a:r>
              <a:rPr lang="en-GB" dirty="0" err="1" smtClean="0"/>
              <a:t>mollis</a:t>
            </a:r>
            <a:r>
              <a:rPr lang="en-GB" dirty="0" smtClean="0"/>
              <a:t> </a:t>
            </a:r>
            <a:r>
              <a:rPr lang="en-GB" dirty="0" err="1" smtClean="0"/>
              <a:t>rhoncus</a:t>
            </a:r>
            <a:r>
              <a:rPr lang="en-GB" dirty="0" smtClean="0"/>
              <a:t>. </a:t>
            </a:r>
          </a:p>
          <a:p>
            <a:pPr lvl="2"/>
            <a:r>
              <a:rPr lang="en-GB" dirty="0" err="1" smtClean="0"/>
              <a:t>Curabitur</a:t>
            </a:r>
            <a:r>
              <a:rPr lang="en-GB" dirty="0" smtClean="0"/>
              <a:t> </a:t>
            </a:r>
            <a:r>
              <a:rPr lang="en-GB" dirty="0" err="1" smtClean="0"/>
              <a:t>dolor</a:t>
            </a:r>
            <a:r>
              <a:rPr lang="en-GB" dirty="0" smtClean="0"/>
              <a:t> mi, </a:t>
            </a:r>
            <a:r>
              <a:rPr lang="en-GB" dirty="0" err="1" smtClean="0"/>
              <a:t>porta</a:t>
            </a:r>
            <a:r>
              <a:rPr lang="en-GB" dirty="0" smtClean="0"/>
              <a:t> et </a:t>
            </a:r>
            <a:r>
              <a:rPr lang="en-GB" dirty="0" err="1" smtClean="0"/>
              <a:t>porta</a:t>
            </a:r>
            <a:r>
              <a:rPr lang="en-GB" dirty="0" smtClean="0"/>
              <a:t> </a:t>
            </a:r>
            <a:r>
              <a:rPr lang="en-GB" dirty="0" err="1" smtClean="0"/>
              <a:t>quis</a:t>
            </a:r>
            <a:r>
              <a:rPr lang="en-GB" dirty="0" smtClean="0"/>
              <a:t>, </a:t>
            </a:r>
            <a:r>
              <a:rPr lang="en-GB" dirty="0" err="1" smtClean="0"/>
              <a:t>malesuada</a:t>
            </a:r>
            <a:r>
              <a:rPr lang="en-GB" dirty="0" smtClean="0"/>
              <a:t> </a:t>
            </a:r>
            <a:r>
              <a:rPr lang="en-GB" dirty="0" err="1" smtClean="0"/>
              <a:t>eu</a:t>
            </a:r>
            <a:r>
              <a:rPr lang="en-GB" dirty="0" smtClean="0"/>
              <a:t> </a:t>
            </a:r>
            <a:r>
              <a:rPr lang="en-GB" dirty="0" err="1" smtClean="0"/>
              <a:t>orci</a:t>
            </a:r>
            <a:r>
              <a:rPr lang="en-GB" dirty="0" smtClean="0"/>
              <a:t>.</a:t>
            </a:r>
          </a:p>
        </p:txBody>
      </p:sp>
      <p:sp>
        <p:nvSpPr>
          <p:cNvPr id="32" name="Content Placeholder 2"/>
          <p:cNvSpPr>
            <a:spLocks noGrp="1"/>
          </p:cNvSpPr>
          <p:nvPr>
            <p:ph idx="14" hasCustomPrompt="1"/>
          </p:nvPr>
        </p:nvSpPr>
        <p:spPr>
          <a:xfrm>
            <a:off x="1912619" y="3040380"/>
            <a:ext cx="7501256" cy="1459547"/>
          </a:xfrm>
        </p:spPr>
        <p:txBody>
          <a:bodyPr lIns="0">
            <a:normAutofit/>
          </a:bodyPr>
          <a:lstStyle>
            <a:lvl1pPr marL="179388" indent="-179388">
              <a:lnSpc>
                <a:spcPct val="100000"/>
              </a:lnSpc>
              <a:spcBef>
                <a:spcPts val="300"/>
              </a:spcBef>
              <a:buClr>
                <a:schemeClr val="tx2"/>
              </a:buClr>
              <a:buFont typeface="Wingdings" pitchFamily="2" charset="2"/>
              <a:buChar char="l"/>
              <a:defRPr sz="1100">
                <a:latin typeface="Tahoma" pitchFamily="34" charset="0"/>
                <a:ea typeface="Tahoma" pitchFamily="34" charset="0"/>
                <a:cs typeface="Tahoma" pitchFamily="34" charset="0"/>
              </a:defRPr>
            </a:lvl1pPr>
            <a:lvl2pPr marL="360000" indent="-180000">
              <a:lnSpc>
                <a:spcPct val="100000"/>
              </a:lnSpc>
              <a:spcBef>
                <a:spcPts val="300"/>
              </a:spcBef>
              <a:spcAft>
                <a:spcPts val="0"/>
              </a:spcAft>
              <a:buFont typeface="Wingdings 3" pitchFamily="18" charset="2"/>
              <a:buChar char=""/>
              <a:defRPr sz="1100">
                <a:latin typeface="Tahoma" pitchFamily="34" charset="0"/>
                <a:ea typeface="Tahoma" pitchFamily="34" charset="0"/>
                <a:cs typeface="Tahoma" pitchFamily="34" charset="0"/>
              </a:defRPr>
            </a:lvl2pPr>
            <a:lvl3pPr marL="538163" indent="-182563">
              <a:lnSpc>
                <a:spcPct val="100000"/>
              </a:lnSpc>
              <a:buFontTx/>
              <a:buBlip>
                <a:blip r:embed="rId2"/>
              </a:buBlip>
              <a:defRPr sz="1100">
                <a:latin typeface="Tahoma" pitchFamily="34" charset="0"/>
                <a:ea typeface="Tahoma" pitchFamily="34" charset="0"/>
                <a:cs typeface="Tahoma" pitchFamily="34" charset="0"/>
              </a:defRPr>
            </a:lvl3pPr>
            <a:lvl4pPr>
              <a:lnSpc>
                <a:spcPct val="100000"/>
              </a:lnSpc>
              <a:defRPr sz="1000">
                <a:latin typeface="Tahoma" pitchFamily="34" charset="0"/>
                <a:ea typeface="Tahoma" pitchFamily="34" charset="0"/>
                <a:cs typeface="Tahoma" pitchFamily="34" charset="0"/>
              </a:defRPr>
            </a:lvl4pPr>
            <a:lvl5pPr>
              <a:lnSpc>
                <a:spcPct val="100000"/>
              </a:lnSpc>
              <a:defRPr sz="1000">
                <a:latin typeface="Tahoma" pitchFamily="34" charset="0"/>
                <a:ea typeface="Tahoma" pitchFamily="34" charset="0"/>
                <a:cs typeface="Tahoma" pitchFamily="34" charset="0"/>
              </a:defRPr>
            </a:lvl5pPr>
          </a:lstStyle>
          <a:p>
            <a:r>
              <a:rPr lang="en-GB" dirty="0" err="1" smtClean="0"/>
              <a:t>Lorem</a:t>
            </a:r>
            <a:r>
              <a:rPr lang="en-GB" dirty="0" smtClean="0"/>
              <a:t> </a:t>
            </a:r>
            <a:r>
              <a:rPr lang="en-GB" dirty="0" err="1" smtClean="0"/>
              <a:t>ipsum</a:t>
            </a:r>
            <a:r>
              <a:rPr lang="en-GB" dirty="0" smtClean="0"/>
              <a:t> </a:t>
            </a:r>
            <a:r>
              <a:rPr lang="en-GB" dirty="0" err="1" smtClean="0"/>
              <a:t>dolor</a:t>
            </a:r>
            <a:r>
              <a:rPr lang="en-GB" dirty="0" smtClean="0"/>
              <a:t> sit </a:t>
            </a:r>
            <a:r>
              <a:rPr lang="en-GB" dirty="0" err="1" smtClean="0"/>
              <a:t>amet</a:t>
            </a:r>
            <a:r>
              <a:rPr lang="en-GB" dirty="0" smtClean="0"/>
              <a:t>, </a:t>
            </a:r>
            <a:r>
              <a:rPr lang="en-GB" dirty="0" err="1" smtClean="0"/>
              <a:t>consectetur</a:t>
            </a:r>
            <a:r>
              <a:rPr lang="en-GB" dirty="0" smtClean="0"/>
              <a:t> </a:t>
            </a:r>
            <a:r>
              <a:rPr lang="en-GB" dirty="0" err="1" smtClean="0"/>
              <a:t>adipiscing</a:t>
            </a:r>
            <a:r>
              <a:rPr lang="en-GB" dirty="0" smtClean="0"/>
              <a:t> </a:t>
            </a:r>
            <a:r>
              <a:rPr lang="en-GB" dirty="0" err="1" smtClean="0"/>
              <a:t>elit</a:t>
            </a:r>
            <a:r>
              <a:rPr lang="en-GB" dirty="0" smtClean="0"/>
              <a:t>. </a:t>
            </a:r>
          </a:p>
          <a:p>
            <a:pPr lvl="1"/>
            <a:r>
              <a:rPr lang="en-GB" dirty="0" err="1" smtClean="0"/>
              <a:t>Nullam</a:t>
            </a:r>
            <a:r>
              <a:rPr lang="en-GB" dirty="0" smtClean="0"/>
              <a:t> </a:t>
            </a:r>
            <a:r>
              <a:rPr lang="en-GB" dirty="0" err="1" smtClean="0"/>
              <a:t>vel</a:t>
            </a:r>
            <a:r>
              <a:rPr lang="en-GB" dirty="0" smtClean="0"/>
              <a:t> </a:t>
            </a:r>
            <a:r>
              <a:rPr lang="en-GB" dirty="0" err="1" smtClean="0"/>
              <a:t>varius</a:t>
            </a:r>
            <a:r>
              <a:rPr lang="en-GB" dirty="0" smtClean="0"/>
              <a:t> quam. </a:t>
            </a:r>
          </a:p>
          <a:p>
            <a:pPr lvl="2"/>
            <a:r>
              <a:rPr lang="en-GB" dirty="0" err="1" smtClean="0"/>
              <a:t>Aliquam</a:t>
            </a:r>
            <a:r>
              <a:rPr lang="en-GB" dirty="0" smtClean="0"/>
              <a:t> </a:t>
            </a:r>
            <a:r>
              <a:rPr lang="en-GB" dirty="0" err="1" smtClean="0"/>
              <a:t>molestie</a:t>
            </a:r>
            <a:r>
              <a:rPr lang="en-GB" dirty="0" smtClean="0"/>
              <a:t> </a:t>
            </a:r>
            <a:r>
              <a:rPr lang="en-GB" dirty="0" err="1" smtClean="0"/>
              <a:t>sem</a:t>
            </a:r>
            <a:r>
              <a:rPr lang="en-GB" dirty="0" smtClean="0"/>
              <a:t> </a:t>
            </a:r>
            <a:r>
              <a:rPr lang="en-GB" dirty="0" err="1" smtClean="0"/>
              <a:t>nec</a:t>
            </a:r>
            <a:r>
              <a:rPr lang="en-GB" dirty="0" smtClean="0"/>
              <a:t> </a:t>
            </a:r>
            <a:r>
              <a:rPr lang="en-GB" dirty="0" err="1" smtClean="0"/>
              <a:t>augue</a:t>
            </a:r>
            <a:r>
              <a:rPr lang="en-GB" dirty="0" smtClean="0"/>
              <a:t> </a:t>
            </a:r>
            <a:r>
              <a:rPr lang="en-GB" dirty="0" err="1" smtClean="0"/>
              <a:t>mollis</a:t>
            </a:r>
            <a:r>
              <a:rPr lang="en-GB" dirty="0" smtClean="0"/>
              <a:t> </a:t>
            </a:r>
            <a:r>
              <a:rPr lang="en-GB" dirty="0" err="1" smtClean="0"/>
              <a:t>rhoncus</a:t>
            </a:r>
            <a:r>
              <a:rPr lang="en-GB" dirty="0" smtClean="0"/>
              <a:t>. </a:t>
            </a:r>
          </a:p>
          <a:p>
            <a:pPr lvl="2"/>
            <a:r>
              <a:rPr lang="en-GB" dirty="0" err="1" smtClean="0"/>
              <a:t>Curabitur</a:t>
            </a:r>
            <a:r>
              <a:rPr lang="en-GB" dirty="0" smtClean="0"/>
              <a:t> </a:t>
            </a:r>
            <a:r>
              <a:rPr lang="en-GB" dirty="0" err="1" smtClean="0"/>
              <a:t>dolor</a:t>
            </a:r>
            <a:r>
              <a:rPr lang="en-GB" dirty="0" smtClean="0"/>
              <a:t> mi, </a:t>
            </a:r>
            <a:r>
              <a:rPr lang="en-GB" dirty="0" err="1" smtClean="0"/>
              <a:t>porta</a:t>
            </a:r>
            <a:r>
              <a:rPr lang="en-GB" dirty="0" smtClean="0"/>
              <a:t> et </a:t>
            </a:r>
            <a:r>
              <a:rPr lang="en-GB" dirty="0" err="1" smtClean="0"/>
              <a:t>porta</a:t>
            </a:r>
            <a:r>
              <a:rPr lang="en-GB" dirty="0" smtClean="0"/>
              <a:t> </a:t>
            </a:r>
            <a:r>
              <a:rPr lang="en-GB" dirty="0" err="1" smtClean="0"/>
              <a:t>quis</a:t>
            </a:r>
            <a:r>
              <a:rPr lang="en-GB" dirty="0" smtClean="0"/>
              <a:t>, </a:t>
            </a:r>
            <a:r>
              <a:rPr lang="en-GB" dirty="0" err="1" smtClean="0"/>
              <a:t>malesuada</a:t>
            </a:r>
            <a:r>
              <a:rPr lang="en-GB" dirty="0" smtClean="0"/>
              <a:t> </a:t>
            </a:r>
            <a:r>
              <a:rPr lang="en-GB" dirty="0" err="1" smtClean="0"/>
              <a:t>eu</a:t>
            </a:r>
            <a:r>
              <a:rPr lang="en-GB" dirty="0" smtClean="0"/>
              <a:t> </a:t>
            </a:r>
            <a:r>
              <a:rPr lang="en-GB" dirty="0" err="1" smtClean="0"/>
              <a:t>orci</a:t>
            </a:r>
            <a:r>
              <a:rPr lang="en-GB" dirty="0" smtClean="0"/>
              <a:t>.</a:t>
            </a:r>
          </a:p>
        </p:txBody>
      </p:sp>
      <p:sp>
        <p:nvSpPr>
          <p:cNvPr id="33" name="Content Placeholder 2"/>
          <p:cNvSpPr>
            <a:spLocks noGrp="1"/>
          </p:cNvSpPr>
          <p:nvPr>
            <p:ph idx="15" hasCustomPrompt="1"/>
          </p:nvPr>
        </p:nvSpPr>
        <p:spPr>
          <a:xfrm>
            <a:off x="1912619" y="4546601"/>
            <a:ext cx="7501256" cy="1459547"/>
          </a:xfrm>
        </p:spPr>
        <p:txBody>
          <a:bodyPr lIns="0">
            <a:normAutofit/>
          </a:bodyPr>
          <a:lstStyle>
            <a:lvl1pPr marL="179388" indent="-179388">
              <a:lnSpc>
                <a:spcPct val="100000"/>
              </a:lnSpc>
              <a:spcBef>
                <a:spcPts val="300"/>
              </a:spcBef>
              <a:buClr>
                <a:schemeClr val="tx2"/>
              </a:buClr>
              <a:buFont typeface="Wingdings" pitchFamily="2" charset="2"/>
              <a:buChar char="l"/>
              <a:defRPr sz="1100">
                <a:latin typeface="Tahoma" pitchFamily="34" charset="0"/>
                <a:ea typeface="Tahoma" pitchFamily="34" charset="0"/>
                <a:cs typeface="Tahoma" pitchFamily="34" charset="0"/>
              </a:defRPr>
            </a:lvl1pPr>
            <a:lvl2pPr marL="360000" indent="-180000">
              <a:lnSpc>
                <a:spcPct val="100000"/>
              </a:lnSpc>
              <a:spcBef>
                <a:spcPts val="300"/>
              </a:spcBef>
              <a:spcAft>
                <a:spcPts val="0"/>
              </a:spcAft>
              <a:buFont typeface="Wingdings 3" pitchFamily="18" charset="2"/>
              <a:buChar char=""/>
              <a:defRPr sz="1100">
                <a:latin typeface="Tahoma" pitchFamily="34" charset="0"/>
                <a:ea typeface="Tahoma" pitchFamily="34" charset="0"/>
                <a:cs typeface="Tahoma" pitchFamily="34" charset="0"/>
              </a:defRPr>
            </a:lvl2pPr>
            <a:lvl3pPr marL="538163" indent="-182563">
              <a:lnSpc>
                <a:spcPct val="100000"/>
              </a:lnSpc>
              <a:buFontTx/>
              <a:buBlip>
                <a:blip r:embed="rId2"/>
              </a:buBlip>
              <a:defRPr sz="1100">
                <a:latin typeface="Tahoma" pitchFamily="34" charset="0"/>
                <a:ea typeface="Tahoma" pitchFamily="34" charset="0"/>
                <a:cs typeface="Tahoma" pitchFamily="34" charset="0"/>
              </a:defRPr>
            </a:lvl3pPr>
            <a:lvl4pPr>
              <a:lnSpc>
                <a:spcPct val="100000"/>
              </a:lnSpc>
              <a:defRPr sz="1000">
                <a:latin typeface="Tahoma" pitchFamily="34" charset="0"/>
                <a:ea typeface="Tahoma" pitchFamily="34" charset="0"/>
                <a:cs typeface="Tahoma" pitchFamily="34" charset="0"/>
              </a:defRPr>
            </a:lvl4pPr>
            <a:lvl5pPr>
              <a:lnSpc>
                <a:spcPct val="100000"/>
              </a:lnSpc>
              <a:defRPr sz="1000">
                <a:latin typeface="Tahoma" pitchFamily="34" charset="0"/>
                <a:ea typeface="Tahoma" pitchFamily="34" charset="0"/>
                <a:cs typeface="Tahoma" pitchFamily="34" charset="0"/>
              </a:defRPr>
            </a:lvl5pPr>
          </a:lstStyle>
          <a:p>
            <a:r>
              <a:rPr lang="en-GB" dirty="0" err="1" smtClean="0"/>
              <a:t>Lorem</a:t>
            </a:r>
            <a:r>
              <a:rPr lang="en-GB" dirty="0" smtClean="0"/>
              <a:t> </a:t>
            </a:r>
            <a:r>
              <a:rPr lang="en-GB" dirty="0" err="1" smtClean="0"/>
              <a:t>ipsum</a:t>
            </a:r>
            <a:r>
              <a:rPr lang="en-GB" dirty="0" smtClean="0"/>
              <a:t> </a:t>
            </a:r>
            <a:r>
              <a:rPr lang="en-GB" dirty="0" err="1" smtClean="0"/>
              <a:t>dolor</a:t>
            </a:r>
            <a:r>
              <a:rPr lang="en-GB" dirty="0" smtClean="0"/>
              <a:t> sit </a:t>
            </a:r>
            <a:r>
              <a:rPr lang="en-GB" dirty="0" err="1" smtClean="0"/>
              <a:t>amet</a:t>
            </a:r>
            <a:r>
              <a:rPr lang="en-GB" dirty="0" smtClean="0"/>
              <a:t>, </a:t>
            </a:r>
            <a:r>
              <a:rPr lang="en-GB" dirty="0" err="1" smtClean="0"/>
              <a:t>consectetur</a:t>
            </a:r>
            <a:r>
              <a:rPr lang="en-GB" dirty="0" smtClean="0"/>
              <a:t> </a:t>
            </a:r>
            <a:r>
              <a:rPr lang="en-GB" dirty="0" err="1" smtClean="0"/>
              <a:t>adipiscing</a:t>
            </a:r>
            <a:r>
              <a:rPr lang="en-GB" dirty="0" smtClean="0"/>
              <a:t> </a:t>
            </a:r>
            <a:r>
              <a:rPr lang="en-GB" dirty="0" err="1" smtClean="0"/>
              <a:t>elit</a:t>
            </a:r>
            <a:r>
              <a:rPr lang="en-GB" dirty="0" smtClean="0"/>
              <a:t>. </a:t>
            </a:r>
          </a:p>
          <a:p>
            <a:pPr lvl="1"/>
            <a:r>
              <a:rPr lang="en-GB" dirty="0" err="1" smtClean="0"/>
              <a:t>Nullam</a:t>
            </a:r>
            <a:r>
              <a:rPr lang="en-GB" dirty="0" smtClean="0"/>
              <a:t> </a:t>
            </a:r>
            <a:r>
              <a:rPr lang="en-GB" dirty="0" err="1" smtClean="0"/>
              <a:t>vel</a:t>
            </a:r>
            <a:r>
              <a:rPr lang="en-GB" dirty="0" smtClean="0"/>
              <a:t> </a:t>
            </a:r>
            <a:r>
              <a:rPr lang="en-GB" dirty="0" err="1" smtClean="0"/>
              <a:t>varius</a:t>
            </a:r>
            <a:r>
              <a:rPr lang="en-GB" dirty="0" smtClean="0"/>
              <a:t> quam. </a:t>
            </a:r>
          </a:p>
          <a:p>
            <a:pPr lvl="2"/>
            <a:r>
              <a:rPr lang="en-GB" dirty="0" err="1" smtClean="0"/>
              <a:t>Aliquam</a:t>
            </a:r>
            <a:r>
              <a:rPr lang="en-GB" dirty="0" smtClean="0"/>
              <a:t> </a:t>
            </a:r>
            <a:r>
              <a:rPr lang="en-GB" dirty="0" err="1" smtClean="0"/>
              <a:t>molestie</a:t>
            </a:r>
            <a:r>
              <a:rPr lang="en-GB" dirty="0" smtClean="0"/>
              <a:t> </a:t>
            </a:r>
            <a:r>
              <a:rPr lang="en-GB" dirty="0" err="1" smtClean="0"/>
              <a:t>sem</a:t>
            </a:r>
            <a:r>
              <a:rPr lang="en-GB" dirty="0" smtClean="0"/>
              <a:t> </a:t>
            </a:r>
            <a:r>
              <a:rPr lang="en-GB" dirty="0" err="1" smtClean="0"/>
              <a:t>nec</a:t>
            </a:r>
            <a:r>
              <a:rPr lang="en-GB" dirty="0" smtClean="0"/>
              <a:t> </a:t>
            </a:r>
            <a:r>
              <a:rPr lang="en-GB" dirty="0" err="1" smtClean="0"/>
              <a:t>augue</a:t>
            </a:r>
            <a:r>
              <a:rPr lang="en-GB" dirty="0" smtClean="0"/>
              <a:t> </a:t>
            </a:r>
            <a:r>
              <a:rPr lang="en-GB" dirty="0" err="1" smtClean="0"/>
              <a:t>mollis</a:t>
            </a:r>
            <a:r>
              <a:rPr lang="en-GB" dirty="0" smtClean="0"/>
              <a:t> </a:t>
            </a:r>
            <a:r>
              <a:rPr lang="en-GB" dirty="0" err="1" smtClean="0"/>
              <a:t>rhoncus</a:t>
            </a:r>
            <a:r>
              <a:rPr lang="en-GB" dirty="0" smtClean="0"/>
              <a:t>. </a:t>
            </a:r>
          </a:p>
          <a:p>
            <a:pPr lvl="2"/>
            <a:r>
              <a:rPr lang="en-GB" dirty="0" err="1" smtClean="0"/>
              <a:t>Curabitur</a:t>
            </a:r>
            <a:r>
              <a:rPr lang="en-GB" dirty="0" smtClean="0"/>
              <a:t> </a:t>
            </a:r>
            <a:r>
              <a:rPr lang="en-GB" dirty="0" err="1" smtClean="0"/>
              <a:t>dolor</a:t>
            </a:r>
            <a:r>
              <a:rPr lang="en-GB" dirty="0" smtClean="0"/>
              <a:t> mi, </a:t>
            </a:r>
            <a:r>
              <a:rPr lang="en-GB" dirty="0" err="1" smtClean="0"/>
              <a:t>porta</a:t>
            </a:r>
            <a:r>
              <a:rPr lang="en-GB" dirty="0" smtClean="0"/>
              <a:t> et </a:t>
            </a:r>
            <a:r>
              <a:rPr lang="en-GB" dirty="0" err="1" smtClean="0"/>
              <a:t>porta</a:t>
            </a:r>
            <a:r>
              <a:rPr lang="en-GB" dirty="0" smtClean="0"/>
              <a:t> </a:t>
            </a:r>
            <a:r>
              <a:rPr lang="en-GB" dirty="0" err="1" smtClean="0"/>
              <a:t>quis</a:t>
            </a:r>
            <a:r>
              <a:rPr lang="en-GB" dirty="0" smtClean="0"/>
              <a:t>, </a:t>
            </a:r>
            <a:r>
              <a:rPr lang="en-GB" dirty="0" err="1" smtClean="0"/>
              <a:t>malesuada</a:t>
            </a:r>
            <a:r>
              <a:rPr lang="en-GB" dirty="0" smtClean="0"/>
              <a:t> </a:t>
            </a:r>
            <a:r>
              <a:rPr lang="en-GB" dirty="0" err="1" smtClean="0"/>
              <a:t>eu</a:t>
            </a:r>
            <a:r>
              <a:rPr lang="en-GB" dirty="0" smtClean="0"/>
              <a:t> </a:t>
            </a:r>
            <a:r>
              <a:rPr lang="en-GB" dirty="0" err="1" smtClean="0"/>
              <a:t>orci</a:t>
            </a:r>
            <a:r>
              <a:rPr lang="en-GB" dirty="0" smtClean="0"/>
              <a:t>.</a:t>
            </a:r>
          </a:p>
        </p:txBody>
      </p:sp>
    </p:spTree>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3" name="Round Diagonal Corner Rectangle 12"/>
          <p:cNvSpPr/>
          <p:nvPr userDrawn="1"/>
        </p:nvSpPr>
        <p:spPr>
          <a:xfrm>
            <a:off x="7820025" y="2664824"/>
            <a:ext cx="1593850" cy="3356564"/>
          </a:xfrm>
          <a:prstGeom prst="round2DiagRect">
            <a:avLst>
              <a:gd name="adj1" fmla="val 9383"/>
              <a:gd name="adj2" fmla="val 0"/>
            </a:avLst>
          </a:prstGeom>
          <a:solidFill>
            <a:srgbClr val="CBCDCF"/>
          </a:solidFill>
          <a:ln w="19050">
            <a:noFill/>
            <a:miter lim="800000"/>
            <a:headEnd/>
            <a:tailEnd/>
          </a:ln>
          <a:effectLst/>
        </p:spPr>
        <p:txBody>
          <a:bodyPr wrap="square" lIns="72000" tIns="36000" rIns="72000" bIns="36000" anchor="ctr" anchorCtr="0">
            <a:noAutofit/>
          </a:bodyPr>
          <a:lstStyle/>
          <a:p>
            <a:pPr algn="ctr"/>
            <a:endParaRPr lang="en-GB" sz="1400" dirty="0">
              <a:solidFill>
                <a:schemeClr val="bg1"/>
              </a:solidFill>
            </a:endParaRPr>
          </a:p>
        </p:txBody>
      </p:sp>
      <p:sp>
        <p:nvSpPr>
          <p:cNvPr id="12" name="Round Diagonal Corner Rectangle 11"/>
          <p:cNvSpPr/>
          <p:nvPr userDrawn="1"/>
        </p:nvSpPr>
        <p:spPr>
          <a:xfrm>
            <a:off x="7820025" y="1340768"/>
            <a:ext cx="1593850" cy="1460014"/>
          </a:xfrm>
          <a:prstGeom prst="round2DiagRect">
            <a:avLst>
              <a:gd name="adj1" fmla="val 9383"/>
              <a:gd name="adj2" fmla="val 0"/>
            </a:avLst>
          </a:prstGeom>
          <a:solidFill>
            <a:schemeClr val="tx2"/>
          </a:solidFill>
          <a:ln w="19050">
            <a:noFill/>
            <a:miter lim="800000"/>
            <a:headEnd/>
            <a:tailEnd/>
          </a:ln>
          <a:effectLst/>
        </p:spPr>
        <p:txBody>
          <a:bodyPr wrap="square" lIns="72000" tIns="36000" rIns="72000" bIns="36000" anchor="ctr" anchorCtr="0">
            <a:noAutofit/>
          </a:bodyPr>
          <a:lstStyle/>
          <a:p>
            <a:pPr algn="ctr"/>
            <a:endParaRPr lang="en-GB" sz="1400" dirty="0">
              <a:solidFill>
                <a:schemeClr val="bg1"/>
              </a:solidFill>
            </a:endParaRPr>
          </a:p>
        </p:txBody>
      </p:sp>
      <p:sp>
        <p:nvSpPr>
          <p:cNvPr id="2" name="Title 1"/>
          <p:cNvSpPr>
            <a:spLocks noGrp="1"/>
          </p:cNvSpPr>
          <p:nvPr>
            <p:ph type="title"/>
          </p:nvPr>
        </p:nvSpPr>
        <p:spPr>
          <a:xfrm>
            <a:off x="501479" y="489549"/>
            <a:ext cx="8912395" cy="816395"/>
          </a:xfrm>
        </p:spPr>
        <p:txBody>
          <a:bodyPr anchor="t" anchorCtr="0">
            <a:normAutofit/>
          </a:bodyPr>
          <a:lstStyle>
            <a:lvl1pPr algn="l">
              <a:defRPr sz="2400" b="0"/>
            </a:lvl1pPr>
          </a:lstStyle>
          <a:p>
            <a:r>
              <a:rPr lang="en-US" smtClean="0"/>
              <a:t>Click to edit Master title style</a:t>
            </a:r>
            <a:endParaRPr lang="en-GB" dirty="0"/>
          </a:p>
        </p:txBody>
      </p:sp>
      <p:sp>
        <p:nvSpPr>
          <p:cNvPr id="10" name="Text Placeholder 9"/>
          <p:cNvSpPr>
            <a:spLocks noGrp="1"/>
          </p:cNvSpPr>
          <p:nvPr>
            <p:ph type="body" sz="quarter" idx="13"/>
          </p:nvPr>
        </p:nvSpPr>
        <p:spPr>
          <a:xfrm>
            <a:off x="7820025" y="2800782"/>
            <a:ext cx="1593850" cy="3220605"/>
          </a:xfrm>
        </p:spPr>
        <p:txBody>
          <a:bodyPr lIns="72000" rIns="72000">
            <a:noAutofit/>
          </a:bodyPr>
          <a:lstStyle>
            <a:lvl1pPr marL="87313" indent="-87313">
              <a:lnSpc>
                <a:spcPct val="100000"/>
              </a:lnSpc>
              <a:buSzPct val="110000"/>
              <a:buFont typeface="Arial" pitchFamily="34" charset="0"/>
              <a:buChar char="•"/>
              <a:defRPr sz="700"/>
            </a:lvl1pPr>
            <a:lvl2pPr>
              <a:defRPr sz="700"/>
            </a:lvl2pPr>
            <a:lvl3pPr>
              <a:defRPr sz="700"/>
            </a:lvl3pPr>
            <a:lvl4pPr>
              <a:defRPr sz="700"/>
            </a:lvl4pPr>
            <a:lvl5pPr>
              <a:defRPr sz="7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5" name="Content Placeholder 2"/>
          <p:cNvSpPr>
            <a:spLocks noGrp="1"/>
          </p:cNvSpPr>
          <p:nvPr>
            <p:ph idx="1"/>
          </p:nvPr>
        </p:nvSpPr>
        <p:spPr>
          <a:xfrm>
            <a:off x="500063" y="1341439"/>
            <a:ext cx="7319962" cy="4679950"/>
          </a:xfrm>
        </p:spPr>
        <p:txBody>
          <a:bodyPr lIns="0">
            <a:normAutofit/>
          </a:bodyPr>
          <a:lstStyle>
            <a:lvl1pPr marL="179388" indent="-179388">
              <a:lnSpc>
                <a:spcPct val="100000"/>
              </a:lnSpc>
              <a:spcBef>
                <a:spcPts val="300"/>
              </a:spcBef>
              <a:buClr>
                <a:schemeClr val="tx2"/>
              </a:buClr>
              <a:buFont typeface="Wingdings" pitchFamily="2" charset="2"/>
              <a:buChar char="l"/>
              <a:defRPr sz="700">
                <a:latin typeface="Tahoma" pitchFamily="34" charset="0"/>
                <a:ea typeface="Tahoma" pitchFamily="34" charset="0"/>
                <a:cs typeface="Tahoma" pitchFamily="34" charset="0"/>
              </a:defRPr>
            </a:lvl1pPr>
            <a:lvl2pPr marL="360000" indent="-180000">
              <a:lnSpc>
                <a:spcPct val="100000"/>
              </a:lnSpc>
              <a:spcBef>
                <a:spcPts val="300"/>
              </a:spcBef>
              <a:spcAft>
                <a:spcPts val="0"/>
              </a:spcAft>
              <a:buFont typeface="Wingdings 3" pitchFamily="18" charset="2"/>
              <a:buChar char=""/>
              <a:defRPr sz="700">
                <a:latin typeface="Tahoma" pitchFamily="34" charset="0"/>
                <a:ea typeface="Tahoma" pitchFamily="34" charset="0"/>
                <a:cs typeface="Tahoma" pitchFamily="34" charset="0"/>
              </a:defRPr>
            </a:lvl2pPr>
            <a:lvl3pPr marL="538163" indent="-182563">
              <a:lnSpc>
                <a:spcPct val="100000"/>
              </a:lnSpc>
              <a:buFontTx/>
              <a:buBlip>
                <a:blip r:embed="rId2"/>
              </a:buBlip>
              <a:defRPr sz="700">
                <a:latin typeface="Tahoma" pitchFamily="34" charset="0"/>
                <a:ea typeface="Tahoma" pitchFamily="34" charset="0"/>
                <a:cs typeface="Tahoma" pitchFamily="34" charset="0"/>
              </a:defRPr>
            </a:lvl3pPr>
            <a:lvl4pPr>
              <a:lnSpc>
                <a:spcPct val="100000"/>
              </a:lnSpc>
              <a:defRPr sz="700">
                <a:latin typeface="Tahoma" pitchFamily="34" charset="0"/>
                <a:ea typeface="Tahoma" pitchFamily="34" charset="0"/>
                <a:cs typeface="Tahoma" pitchFamily="34" charset="0"/>
              </a:defRPr>
            </a:lvl4pPr>
            <a:lvl5pPr>
              <a:lnSpc>
                <a:spcPct val="100000"/>
              </a:lnSpc>
              <a:defRPr sz="7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lete Blank">
    <p:spTree>
      <p:nvGrpSpPr>
        <p:cNvPr id="1" name=""/>
        <p:cNvGrpSpPr/>
        <p:nvPr/>
      </p:nvGrpSpPr>
      <p:grpSpPr>
        <a:xfrm>
          <a:off x="0" y="0"/>
          <a:ext cx="0" cy="0"/>
          <a:chOff x="0" y="0"/>
          <a:chExt cx="0" cy="0"/>
        </a:xfrm>
      </p:grpSpPr>
      <p:sp>
        <p:nvSpPr>
          <p:cNvPr id="3" name="Rectangle 2"/>
          <p:cNvSpPr/>
          <p:nvPr userDrawn="1"/>
        </p:nvSpPr>
        <p:spPr>
          <a:xfrm>
            <a:off x="0" y="0"/>
            <a:ext cx="990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bulleted lists">
    <p:spTree>
      <p:nvGrpSpPr>
        <p:cNvPr id="1" name=""/>
        <p:cNvGrpSpPr/>
        <p:nvPr/>
      </p:nvGrpSpPr>
      <p:grpSpPr>
        <a:xfrm>
          <a:off x="0" y="0"/>
          <a:ext cx="0" cy="0"/>
          <a:chOff x="0" y="0"/>
          <a:chExt cx="0" cy="0"/>
        </a:xfrm>
      </p:grpSpPr>
      <p:sp>
        <p:nvSpPr>
          <p:cNvPr id="2" name="Title 1"/>
          <p:cNvSpPr>
            <a:spLocks noGrp="1"/>
          </p:cNvSpPr>
          <p:nvPr>
            <p:ph type="title"/>
          </p:nvPr>
        </p:nvSpPr>
        <p:spPr>
          <a:xfrm>
            <a:off x="501479" y="260648"/>
            <a:ext cx="8912395" cy="687497"/>
          </a:xfrm>
        </p:spPr>
        <p:txBody>
          <a:bodyPr>
            <a:noAutofit/>
          </a:bodyPr>
          <a:lstStyle/>
          <a:p>
            <a:r>
              <a:rPr lang="en-US" smtClean="0"/>
              <a:t>Click to edit Master title style</a:t>
            </a:r>
            <a:endParaRPr lang="en-GB" dirty="0"/>
          </a:p>
        </p:txBody>
      </p:sp>
      <p:sp>
        <p:nvSpPr>
          <p:cNvPr id="8" name="Content Placeholder 2"/>
          <p:cNvSpPr>
            <a:spLocks noGrp="1"/>
          </p:cNvSpPr>
          <p:nvPr>
            <p:ph idx="1"/>
          </p:nvPr>
        </p:nvSpPr>
        <p:spPr>
          <a:xfrm>
            <a:off x="500063" y="1341439"/>
            <a:ext cx="4267200" cy="4679950"/>
          </a:xfrm>
        </p:spPr>
        <p:txBody>
          <a:bodyPr lIns="0"/>
          <a:lstStyle>
            <a:lvl1pPr marL="179388" indent="-179388">
              <a:lnSpc>
                <a:spcPct val="140000"/>
              </a:lnSpc>
              <a:spcBef>
                <a:spcPts val="300"/>
              </a:spcBef>
              <a:buClr>
                <a:schemeClr val="tx2"/>
              </a:buClr>
              <a:buFont typeface="Wingdings" pitchFamily="2" charset="2"/>
              <a:buChar char="l"/>
              <a:defRPr>
                <a:latin typeface="Tahoma" pitchFamily="34" charset="0"/>
                <a:ea typeface="Tahoma" pitchFamily="34" charset="0"/>
                <a:cs typeface="Tahoma" pitchFamily="34" charset="0"/>
              </a:defRPr>
            </a:lvl1pPr>
            <a:lvl2pPr marL="360000" indent="-180000">
              <a:lnSpc>
                <a:spcPct val="140000"/>
              </a:lnSpc>
              <a:spcBef>
                <a:spcPts val="300"/>
              </a:spcBef>
              <a:spcAft>
                <a:spcPts val="0"/>
              </a:spcAft>
              <a:buFont typeface="Wingdings 3" pitchFamily="18" charset="2"/>
              <a:buChar char=""/>
              <a:defRPr sz="1100">
                <a:latin typeface="Tahoma" pitchFamily="34" charset="0"/>
                <a:ea typeface="Tahoma" pitchFamily="34" charset="0"/>
                <a:cs typeface="Tahoma" pitchFamily="34" charset="0"/>
              </a:defRPr>
            </a:lvl2pPr>
            <a:lvl3pPr marL="538163" indent="-182563">
              <a:lnSpc>
                <a:spcPct val="140000"/>
              </a:lnSpc>
              <a:buFontTx/>
              <a:buBlip>
                <a:blip r:embed="rId2"/>
              </a:buBlip>
              <a:defRPr sz="1100">
                <a:latin typeface="Tahoma" pitchFamily="34" charset="0"/>
                <a:ea typeface="Tahoma" pitchFamily="34" charset="0"/>
                <a:cs typeface="Tahoma" pitchFamily="34" charset="0"/>
              </a:defRPr>
            </a:lvl3pPr>
            <a:lvl4pPr>
              <a:lnSpc>
                <a:spcPct val="140000"/>
              </a:lnSpc>
              <a:defRPr>
                <a:latin typeface="Tahoma" pitchFamily="34" charset="0"/>
                <a:ea typeface="Tahoma" pitchFamily="34" charset="0"/>
                <a:cs typeface="Tahoma" pitchFamily="34" charset="0"/>
              </a:defRPr>
            </a:lvl4pPr>
            <a:lvl5pPr>
              <a:lnSpc>
                <a:spcPct val="140000"/>
              </a:lnSpc>
              <a:defRPr>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Content Placeholder 2"/>
          <p:cNvSpPr>
            <a:spLocks noGrp="1"/>
          </p:cNvSpPr>
          <p:nvPr>
            <p:ph idx="13"/>
          </p:nvPr>
        </p:nvSpPr>
        <p:spPr>
          <a:xfrm>
            <a:off x="5153025" y="1341439"/>
            <a:ext cx="4260850" cy="4679949"/>
          </a:xfrm>
        </p:spPr>
        <p:txBody>
          <a:bodyPr lIns="0"/>
          <a:lstStyle>
            <a:lvl1pPr marL="179388" indent="-179388">
              <a:lnSpc>
                <a:spcPct val="140000"/>
              </a:lnSpc>
              <a:spcBef>
                <a:spcPts val="300"/>
              </a:spcBef>
              <a:buClr>
                <a:schemeClr val="tx2"/>
              </a:buClr>
              <a:buFont typeface="Wingdings" pitchFamily="2" charset="2"/>
              <a:buChar char="l"/>
              <a:defRPr>
                <a:latin typeface="Tahoma" pitchFamily="34" charset="0"/>
                <a:ea typeface="Tahoma" pitchFamily="34" charset="0"/>
                <a:cs typeface="Tahoma" pitchFamily="34" charset="0"/>
              </a:defRPr>
            </a:lvl1pPr>
            <a:lvl2pPr marL="360000" indent="-180000">
              <a:lnSpc>
                <a:spcPct val="140000"/>
              </a:lnSpc>
              <a:spcBef>
                <a:spcPts val="300"/>
              </a:spcBef>
              <a:spcAft>
                <a:spcPts val="0"/>
              </a:spcAft>
              <a:buFont typeface="Wingdings 3" pitchFamily="18" charset="2"/>
              <a:buChar char=""/>
              <a:defRPr sz="1100">
                <a:latin typeface="Tahoma" pitchFamily="34" charset="0"/>
                <a:ea typeface="Tahoma" pitchFamily="34" charset="0"/>
                <a:cs typeface="Tahoma" pitchFamily="34" charset="0"/>
              </a:defRPr>
            </a:lvl2pPr>
            <a:lvl3pPr marL="538163" indent="-182563">
              <a:lnSpc>
                <a:spcPct val="140000"/>
              </a:lnSpc>
              <a:buFontTx/>
              <a:buBlip>
                <a:blip r:embed="rId2"/>
              </a:buBlip>
              <a:defRPr sz="1100">
                <a:latin typeface="Tahoma" pitchFamily="34" charset="0"/>
                <a:ea typeface="Tahoma" pitchFamily="34" charset="0"/>
                <a:cs typeface="Tahoma" pitchFamily="34" charset="0"/>
              </a:defRPr>
            </a:lvl3pPr>
            <a:lvl4pPr>
              <a:lnSpc>
                <a:spcPct val="140000"/>
              </a:lnSpc>
              <a:defRPr>
                <a:latin typeface="Tahoma" pitchFamily="34" charset="0"/>
                <a:ea typeface="Tahoma" pitchFamily="34" charset="0"/>
                <a:cs typeface="Tahoma" pitchFamily="34" charset="0"/>
              </a:defRPr>
            </a:lvl4pPr>
            <a:lvl5pPr>
              <a:lnSpc>
                <a:spcPct val="140000"/>
              </a:lnSpc>
              <a:defRPr>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 Slide">
    <p:spTree>
      <p:nvGrpSpPr>
        <p:cNvPr id="1" name=""/>
        <p:cNvGrpSpPr/>
        <p:nvPr/>
      </p:nvGrpSpPr>
      <p:grpSpPr>
        <a:xfrm>
          <a:off x="0" y="0"/>
          <a:ext cx="0" cy="0"/>
          <a:chOff x="0" y="0"/>
          <a:chExt cx="0" cy="0"/>
        </a:xfrm>
      </p:grpSpPr>
      <p:sp>
        <p:nvSpPr>
          <p:cNvPr id="40" name="Text Placeholder 18"/>
          <p:cNvSpPr>
            <a:spLocks noGrp="1"/>
          </p:cNvSpPr>
          <p:nvPr>
            <p:ph type="body" sz="quarter" idx="28" hasCustomPrompt="1"/>
          </p:nvPr>
        </p:nvSpPr>
        <p:spPr>
          <a:xfrm>
            <a:off x="5159375" y="4323432"/>
            <a:ext cx="4260850" cy="465138"/>
          </a:xfrm>
          <a:prstGeom prst="round2DiagRect">
            <a:avLst/>
          </a:prstGeom>
          <a:solidFill>
            <a:srgbClr val="D6EEF3"/>
          </a:solidFill>
        </p:spPr>
        <p:txBody>
          <a:bodyPr/>
          <a:lstStyle>
            <a:lvl1pPr marL="180000" marR="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sz="1600">
                <a:solidFill>
                  <a:schemeClr val="tx1"/>
                </a:solidFill>
                <a:latin typeface="Tahoma (Body)"/>
              </a:defRPr>
            </a:lvl1pPr>
          </a:lstStyle>
          <a:p>
            <a:pPr marL="180000" marR="0" lvl="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a:pPr>
            <a:r>
              <a:rPr lang="en-GB" sz="1600" dirty="0" smtClean="0">
                <a:solidFill>
                  <a:schemeClr val="tx1"/>
                </a:solidFill>
              </a:rPr>
              <a:t>  Content section</a:t>
            </a:r>
            <a:endParaRPr lang="en-US" dirty="0"/>
          </a:p>
        </p:txBody>
      </p:sp>
      <p:sp>
        <p:nvSpPr>
          <p:cNvPr id="41" name="Text Placeholder 18"/>
          <p:cNvSpPr>
            <a:spLocks noGrp="1"/>
          </p:cNvSpPr>
          <p:nvPr>
            <p:ph type="body" sz="quarter" idx="29" hasCustomPrompt="1"/>
          </p:nvPr>
        </p:nvSpPr>
        <p:spPr>
          <a:xfrm>
            <a:off x="512759" y="4323432"/>
            <a:ext cx="4260850" cy="465138"/>
          </a:xfrm>
          <a:prstGeom prst="round2DiagRect">
            <a:avLst/>
          </a:prstGeom>
          <a:solidFill>
            <a:srgbClr val="D6EEF3"/>
          </a:solidFill>
        </p:spPr>
        <p:txBody>
          <a:bodyPr/>
          <a:lstStyle>
            <a:lvl1pPr marL="180000" marR="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sz="1600">
                <a:solidFill>
                  <a:schemeClr val="tx1"/>
                </a:solidFill>
                <a:latin typeface="Tahoma (Body)"/>
              </a:defRPr>
            </a:lvl1pPr>
          </a:lstStyle>
          <a:p>
            <a:pPr marL="180000" marR="0" lvl="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a:pPr>
            <a:r>
              <a:rPr lang="en-GB" sz="1600" dirty="0" smtClean="0">
                <a:solidFill>
                  <a:schemeClr val="tx1"/>
                </a:solidFill>
              </a:rPr>
              <a:t>  Content section</a:t>
            </a:r>
            <a:endParaRPr lang="en-US" dirty="0"/>
          </a:p>
        </p:txBody>
      </p:sp>
      <p:sp>
        <p:nvSpPr>
          <p:cNvPr id="42" name="Text Placeholder 18"/>
          <p:cNvSpPr>
            <a:spLocks noGrp="1"/>
          </p:cNvSpPr>
          <p:nvPr>
            <p:ph type="body" sz="quarter" idx="30" hasCustomPrompt="1"/>
          </p:nvPr>
        </p:nvSpPr>
        <p:spPr>
          <a:xfrm>
            <a:off x="5153029" y="5052094"/>
            <a:ext cx="4260850" cy="465138"/>
          </a:xfrm>
          <a:prstGeom prst="round2DiagRect">
            <a:avLst/>
          </a:prstGeom>
          <a:solidFill>
            <a:srgbClr val="D6EEF3"/>
          </a:solidFill>
        </p:spPr>
        <p:txBody>
          <a:bodyPr/>
          <a:lstStyle>
            <a:lvl1pPr marL="180000" marR="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sz="1600">
                <a:solidFill>
                  <a:schemeClr val="tx1"/>
                </a:solidFill>
                <a:latin typeface="Tahoma (Body)"/>
              </a:defRPr>
            </a:lvl1pPr>
          </a:lstStyle>
          <a:p>
            <a:pPr marL="180000" marR="0" lvl="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a:pPr>
            <a:r>
              <a:rPr lang="en-GB" sz="1600" dirty="0" smtClean="0">
                <a:solidFill>
                  <a:schemeClr val="tx1"/>
                </a:solidFill>
              </a:rPr>
              <a:t>  Content section</a:t>
            </a:r>
            <a:endParaRPr lang="en-US" dirty="0"/>
          </a:p>
        </p:txBody>
      </p:sp>
      <p:sp>
        <p:nvSpPr>
          <p:cNvPr id="43" name="Text Placeholder 18"/>
          <p:cNvSpPr>
            <a:spLocks noGrp="1"/>
          </p:cNvSpPr>
          <p:nvPr>
            <p:ph type="body" sz="quarter" idx="31" hasCustomPrompt="1"/>
          </p:nvPr>
        </p:nvSpPr>
        <p:spPr>
          <a:xfrm>
            <a:off x="506413" y="5052094"/>
            <a:ext cx="4260850" cy="465138"/>
          </a:xfrm>
          <a:prstGeom prst="round2DiagRect">
            <a:avLst/>
          </a:prstGeom>
          <a:solidFill>
            <a:srgbClr val="D6EEF3"/>
          </a:solidFill>
        </p:spPr>
        <p:txBody>
          <a:bodyPr/>
          <a:lstStyle>
            <a:lvl1pPr marL="180000" marR="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sz="1600">
                <a:solidFill>
                  <a:schemeClr val="tx1"/>
                </a:solidFill>
                <a:latin typeface="Tahoma (Body)"/>
              </a:defRPr>
            </a:lvl1pPr>
          </a:lstStyle>
          <a:p>
            <a:pPr marL="180000" marR="0" lvl="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a:pPr>
            <a:r>
              <a:rPr lang="en-GB" sz="1600" dirty="0" smtClean="0">
                <a:solidFill>
                  <a:schemeClr val="tx1"/>
                </a:solidFill>
              </a:rPr>
              <a:t>  Content section</a:t>
            </a:r>
            <a:endParaRPr lang="en-US" dirty="0"/>
          </a:p>
        </p:txBody>
      </p:sp>
      <p:sp>
        <p:nvSpPr>
          <p:cNvPr id="36" name="Text Placeholder 18"/>
          <p:cNvSpPr>
            <a:spLocks noGrp="1"/>
          </p:cNvSpPr>
          <p:nvPr>
            <p:ph type="body" sz="quarter" idx="24" hasCustomPrompt="1"/>
          </p:nvPr>
        </p:nvSpPr>
        <p:spPr>
          <a:xfrm>
            <a:off x="5159375" y="2842295"/>
            <a:ext cx="4260850" cy="465138"/>
          </a:xfrm>
          <a:prstGeom prst="round2DiagRect">
            <a:avLst/>
          </a:prstGeom>
          <a:solidFill>
            <a:srgbClr val="D6EEF3"/>
          </a:solidFill>
        </p:spPr>
        <p:txBody>
          <a:bodyPr/>
          <a:lstStyle>
            <a:lvl1pPr marL="180000" marR="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sz="1600">
                <a:solidFill>
                  <a:schemeClr val="tx1"/>
                </a:solidFill>
                <a:latin typeface="Tahoma (Body)"/>
              </a:defRPr>
            </a:lvl1pPr>
          </a:lstStyle>
          <a:p>
            <a:pPr marL="180000" marR="0" lvl="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a:pPr>
            <a:r>
              <a:rPr lang="en-GB" sz="1600" dirty="0" smtClean="0">
                <a:solidFill>
                  <a:schemeClr val="tx1"/>
                </a:solidFill>
              </a:rPr>
              <a:t>  Content section</a:t>
            </a:r>
            <a:endParaRPr lang="en-US" dirty="0"/>
          </a:p>
        </p:txBody>
      </p:sp>
      <p:sp>
        <p:nvSpPr>
          <p:cNvPr id="38" name="Text Placeholder 18"/>
          <p:cNvSpPr>
            <a:spLocks noGrp="1"/>
          </p:cNvSpPr>
          <p:nvPr>
            <p:ph type="body" sz="quarter" idx="26" hasCustomPrompt="1"/>
          </p:nvPr>
        </p:nvSpPr>
        <p:spPr>
          <a:xfrm>
            <a:off x="5153029" y="3570957"/>
            <a:ext cx="4260850" cy="465138"/>
          </a:xfrm>
          <a:prstGeom prst="round2DiagRect">
            <a:avLst/>
          </a:prstGeom>
          <a:solidFill>
            <a:srgbClr val="D6EEF3"/>
          </a:solidFill>
        </p:spPr>
        <p:txBody>
          <a:bodyPr/>
          <a:lstStyle>
            <a:lvl1pPr marL="180000" marR="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sz="1600">
                <a:solidFill>
                  <a:schemeClr val="tx1"/>
                </a:solidFill>
                <a:latin typeface="Tahoma (Body)"/>
              </a:defRPr>
            </a:lvl1pPr>
          </a:lstStyle>
          <a:p>
            <a:pPr marL="180000" marR="0" lvl="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a:pPr>
            <a:r>
              <a:rPr lang="en-GB" sz="1600" dirty="0" smtClean="0">
                <a:solidFill>
                  <a:schemeClr val="tx1"/>
                </a:solidFill>
              </a:rPr>
              <a:t>  Content section</a:t>
            </a:r>
            <a:endParaRPr lang="en-US" dirty="0"/>
          </a:p>
        </p:txBody>
      </p:sp>
      <p:sp>
        <p:nvSpPr>
          <p:cNvPr id="2" name="Title 1"/>
          <p:cNvSpPr>
            <a:spLocks noGrp="1"/>
          </p:cNvSpPr>
          <p:nvPr>
            <p:ph type="title"/>
          </p:nvPr>
        </p:nvSpPr>
        <p:spPr>
          <a:xfrm>
            <a:off x="501478" y="260648"/>
            <a:ext cx="8902343" cy="374845"/>
          </a:xfrm>
        </p:spPr>
        <p:txBody>
          <a:bodyPr/>
          <a:lstStyle/>
          <a:p>
            <a:r>
              <a:rPr lang="en-US" smtClean="0"/>
              <a:t>Click to edit Master title style</a:t>
            </a:r>
            <a:endParaRPr lang="en-GB" dirty="0"/>
          </a:p>
        </p:txBody>
      </p:sp>
      <p:sp>
        <p:nvSpPr>
          <p:cNvPr id="33" name="Text Placeholder 32"/>
          <p:cNvSpPr>
            <a:spLocks noGrp="1"/>
          </p:cNvSpPr>
          <p:nvPr>
            <p:ph type="body" sz="quarter" idx="19" hasCustomPrompt="1"/>
          </p:nvPr>
        </p:nvSpPr>
        <p:spPr>
          <a:xfrm>
            <a:off x="500063" y="476672"/>
            <a:ext cx="8913812" cy="326226"/>
          </a:xfrm>
        </p:spPr>
        <p:txBody>
          <a:bodyPr>
            <a:noAutofit/>
          </a:bodyPr>
          <a:lstStyle>
            <a:lvl1pPr>
              <a:buNone/>
              <a:defRPr sz="1600">
                <a:solidFill>
                  <a:schemeClr val="tx2"/>
                </a:solidFill>
                <a:latin typeface="+mj-lt"/>
              </a:defRPr>
            </a:lvl1pPr>
          </a:lstStyle>
          <a:p>
            <a:pPr lvl="0"/>
            <a:r>
              <a:rPr lang="en-GB" sz="1600" dirty="0" smtClean="0"/>
              <a:t>Content/Agenda slide with highlights subheading Tahoma 16pt</a:t>
            </a:r>
            <a:endParaRPr lang="en-US" dirty="0"/>
          </a:p>
        </p:txBody>
      </p:sp>
      <p:sp>
        <p:nvSpPr>
          <p:cNvPr id="28" name="Text Placeholder 18"/>
          <p:cNvSpPr>
            <a:spLocks noGrp="1"/>
          </p:cNvSpPr>
          <p:nvPr>
            <p:ph type="body" sz="quarter" idx="20" hasCustomPrompt="1"/>
          </p:nvPr>
        </p:nvSpPr>
        <p:spPr>
          <a:xfrm>
            <a:off x="5153025" y="1375444"/>
            <a:ext cx="4260850" cy="465138"/>
          </a:xfrm>
          <a:prstGeom prst="round2DiagRect">
            <a:avLst/>
          </a:prstGeom>
          <a:solidFill>
            <a:srgbClr val="D6EEF3"/>
          </a:solidFill>
        </p:spPr>
        <p:txBody>
          <a:bodyPr/>
          <a:lstStyle>
            <a:lvl1pPr marL="180000" marR="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sz="1600">
                <a:solidFill>
                  <a:schemeClr val="tx1"/>
                </a:solidFill>
                <a:latin typeface="Tahoma (Body)"/>
              </a:defRPr>
            </a:lvl1pPr>
          </a:lstStyle>
          <a:p>
            <a:pPr marL="180000" marR="0" lvl="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a:pPr>
            <a:r>
              <a:rPr lang="en-GB" sz="1600" dirty="0" smtClean="0">
                <a:solidFill>
                  <a:schemeClr val="tx1"/>
                </a:solidFill>
              </a:rPr>
              <a:t>  Content section</a:t>
            </a:r>
            <a:endParaRPr lang="en-US" dirty="0"/>
          </a:p>
        </p:txBody>
      </p:sp>
      <p:sp>
        <p:nvSpPr>
          <p:cNvPr id="32" name="Text Placeholder 18"/>
          <p:cNvSpPr>
            <a:spLocks noGrp="1"/>
          </p:cNvSpPr>
          <p:nvPr>
            <p:ph type="body" sz="quarter" idx="21" hasCustomPrompt="1"/>
          </p:nvPr>
        </p:nvSpPr>
        <p:spPr>
          <a:xfrm>
            <a:off x="506409" y="1375444"/>
            <a:ext cx="4260850" cy="465138"/>
          </a:xfrm>
          <a:prstGeom prst="round2DiagRect">
            <a:avLst/>
          </a:prstGeom>
          <a:solidFill>
            <a:srgbClr val="D6EEF3"/>
          </a:solidFill>
        </p:spPr>
        <p:txBody>
          <a:bodyPr/>
          <a:lstStyle>
            <a:lvl1pPr marL="180000" marR="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sz="1600">
                <a:solidFill>
                  <a:schemeClr val="tx1"/>
                </a:solidFill>
                <a:latin typeface="Tahoma (Body)"/>
              </a:defRPr>
            </a:lvl1pPr>
          </a:lstStyle>
          <a:p>
            <a:pPr marL="180000" marR="0" lvl="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a:pPr>
            <a:r>
              <a:rPr lang="en-GB" sz="1600" dirty="0" smtClean="0">
                <a:solidFill>
                  <a:schemeClr val="tx1"/>
                </a:solidFill>
              </a:rPr>
              <a:t>  Content section</a:t>
            </a:r>
            <a:endParaRPr lang="en-US" dirty="0"/>
          </a:p>
        </p:txBody>
      </p:sp>
      <p:sp>
        <p:nvSpPr>
          <p:cNvPr id="34" name="Text Placeholder 18"/>
          <p:cNvSpPr>
            <a:spLocks noGrp="1"/>
          </p:cNvSpPr>
          <p:nvPr>
            <p:ph type="body" sz="quarter" idx="22" hasCustomPrompt="1"/>
          </p:nvPr>
        </p:nvSpPr>
        <p:spPr>
          <a:xfrm>
            <a:off x="5146679" y="2104106"/>
            <a:ext cx="4260850" cy="465138"/>
          </a:xfrm>
          <a:prstGeom prst="round2DiagRect">
            <a:avLst/>
          </a:prstGeom>
          <a:solidFill>
            <a:srgbClr val="D6EEF3"/>
          </a:solidFill>
        </p:spPr>
        <p:txBody>
          <a:bodyPr/>
          <a:lstStyle>
            <a:lvl1pPr marL="180000" marR="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sz="1600">
                <a:solidFill>
                  <a:schemeClr val="tx1"/>
                </a:solidFill>
                <a:latin typeface="Tahoma (Body)"/>
              </a:defRPr>
            </a:lvl1pPr>
          </a:lstStyle>
          <a:p>
            <a:pPr marL="180000" marR="0" lvl="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a:pPr>
            <a:r>
              <a:rPr lang="en-GB" sz="1600" dirty="0" smtClean="0">
                <a:solidFill>
                  <a:schemeClr val="tx1"/>
                </a:solidFill>
              </a:rPr>
              <a:t>  Content section</a:t>
            </a:r>
            <a:endParaRPr lang="en-US" dirty="0"/>
          </a:p>
        </p:txBody>
      </p:sp>
      <p:sp>
        <p:nvSpPr>
          <p:cNvPr id="35" name="Text Placeholder 18"/>
          <p:cNvSpPr>
            <a:spLocks noGrp="1"/>
          </p:cNvSpPr>
          <p:nvPr>
            <p:ph type="body" sz="quarter" idx="23" hasCustomPrompt="1"/>
          </p:nvPr>
        </p:nvSpPr>
        <p:spPr>
          <a:xfrm>
            <a:off x="500063" y="2104106"/>
            <a:ext cx="4260850" cy="465138"/>
          </a:xfrm>
          <a:prstGeom prst="round2DiagRect">
            <a:avLst/>
          </a:prstGeom>
          <a:solidFill>
            <a:srgbClr val="D6EEF3"/>
          </a:solidFill>
        </p:spPr>
        <p:txBody>
          <a:bodyPr/>
          <a:lstStyle>
            <a:lvl1pPr marL="180000" marR="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sz="1600">
                <a:solidFill>
                  <a:schemeClr val="tx1"/>
                </a:solidFill>
                <a:latin typeface="Tahoma (Body)"/>
              </a:defRPr>
            </a:lvl1pPr>
          </a:lstStyle>
          <a:p>
            <a:pPr marL="180000" marR="0" lvl="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a:pPr>
            <a:r>
              <a:rPr lang="en-GB" sz="1600" dirty="0" smtClean="0">
                <a:solidFill>
                  <a:schemeClr val="tx1"/>
                </a:solidFill>
              </a:rPr>
              <a:t>  Content section</a:t>
            </a:r>
            <a:endParaRPr lang="en-US" dirty="0"/>
          </a:p>
        </p:txBody>
      </p:sp>
      <p:sp>
        <p:nvSpPr>
          <p:cNvPr id="37" name="Text Placeholder 18"/>
          <p:cNvSpPr>
            <a:spLocks noGrp="1"/>
          </p:cNvSpPr>
          <p:nvPr>
            <p:ph type="body" sz="quarter" idx="25" hasCustomPrompt="1"/>
          </p:nvPr>
        </p:nvSpPr>
        <p:spPr>
          <a:xfrm>
            <a:off x="512759" y="2842295"/>
            <a:ext cx="4260850" cy="465138"/>
          </a:xfrm>
          <a:prstGeom prst="round2DiagRect">
            <a:avLst/>
          </a:prstGeom>
          <a:solidFill>
            <a:srgbClr val="D6EEF3"/>
          </a:solidFill>
        </p:spPr>
        <p:txBody>
          <a:bodyPr/>
          <a:lstStyle>
            <a:lvl1pPr marL="180000" marR="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sz="1600">
                <a:solidFill>
                  <a:schemeClr val="tx1"/>
                </a:solidFill>
                <a:latin typeface="Tahoma (Body)"/>
              </a:defRPr>
            </a:lvl1pPr>
          </a:lstStyle>
          <a:p>
            <a:pPr marL="180000" marR="0" lvl="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a:pPr>
            <a:r>
              <a:rPr lang="en-GB" sz="1600" dirty="0" smtClean="0">
                <a:solidFill>
                  <a:schemeClr val="tx1"/>
                </a:solidFill>
              </a:rPr>
              <a:t>  Content section</a:t>
            </a:r>
            <a:endParaRPr lang="en-US" dirty="0"/>
          </a:p>
        </p:txBody>
      </p:sp>
      <p:sp>
        <p:nvSpPr>
          <p:cNvPr id="39" name="Text Placeholder 18"/>
          <p:cNvSpPr>
            <a:spLocks noGrp="1"/>
          </p:cNvSpPr>
          <p:nvPr>
            <p:ph type="body" sz="quarter" idx="27" hasCustomPrompt="1"/>
          </p:nvPr>
        </p:nvSpPr>
        <p:spPr>
          <a:xfrm>
            <a:off x="506413" y="3570957"/>
            <a:ext cx="4260850" cy="465138"/>
          </a:xfrm>
          <a:prstGeom prst="round2DiagRect">
            <a:avLst/>
          </a:prstGeom>
          <a:solidFill>
            <a:srgbClr val="D6EEF3"/>
          </a:solidFill>
        </p:spPr>
        <p:txBody>
          <a:bodyPr/>
          <a:lstStyle>
            <a:lvl1pPr marL="180000" marR="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sz="1600">
                <a:solidFill>
                  <a:schemeClr val="tx1"/>
                </a:solidFill>
                <a:latin typeface="Tahoma (Body)"/>
              </a:defRPr>
            </a:lvl1pPr>
          </a:lstStyle>
          <a:p>
            <a:pPr marL="180000" marR="0" lvl="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None/>
              <a:tabLst/>
              <a:defRPr/>
            </a:pPr>
            <a:r>
              <a:rPr lang="en-GB" sz="1600" dirty="0" smtClean="0">
                <a:solidFill>
                  <a:schemeClr val="tx1"/>
                </a:solidFill>
              </a:rPr>
              <a:t>  Content section</a:t>
            </a:r>
            <a:endParaRPr lang="en-US" dirty="0"/>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1477" y="260648"/>
            <a:ext cx="8912397" cy="816394"/>
          </a:xfrm>
        </p:spPr>
        <p:txBody>
          <a:bodyPr vert="horz" lIns="0" tIns="0" rIns="0" bIns="94662" rtlCol="0" anchor="t" anchorCtr="0">
            <a:noAutofit/>
          </a:bodyPr>
          <a:lstStyle>
            <a:lvl1pPr algn="l" defTabSz="872655" rtl="0" eaLnBrk="1" latinLnBrk="0" hangingPunct="1">
              <a:spcBef>
                <a:spcPct val="0"/>
              </a:spcBef>
              <a:buNone/>
              <a:defRPr lang="en-GB" sz="2400" kern="1200" dirty="0">
                <a:solidFill>
                  <a:schemeClr val="tx2"/>
                </a:solidFill>
                <a:latin typeface="Tahoma" pitchFamily="34" charset="0"/>
                <a:ea typeface="Tahoma" pitchFamily="34" charset="0"/>
                <a:cs typeface="Tahoma" pitchFamily="34" charset="0"/>
              </a:defRPr>
            </a:lvl1pPr>
          </a:lstStyle>
          <a:p>
            <a:r>
              <a:rPr lang="en-US" smtClean="0"/>
              <a:t>Click to edit Master title style</a:t>
            </a:r>
            <a:endParaRPr lang="en-GB" dirty="0"/>
          </a:p>
        </p:txBody>
      </p:sp>
      <p:sp>
        <p:nvSpPr>
          <p:cNvPr id="16" name="Content Placeholder 2"/>
          <p:cNvSpPr>
            <a:spLocks noGrp="1"/>
          </p:cNvSpPr>
          <p:nvPr>
            <p:ph idx="1"/>
          </p:nvPr>
        </p:nvSpPr>
        <p:spPr>
          <a:xfrm>
            <a:off x="500063" y="1805906"/>
            <a:ext cx="8913812" cy="4215482"/>
          </a:xfrm>
        </p:spPr>
        <p:txBody>
          <a:bodyPr lIns="0">
            <a:normAutofit/>
          </a:bodyPr>
          <a:lstStyle>
            <a:lvl1pPr marL="179388" indent="-179388">
              <a:lnSpc>
                <a:spcPct val="140000"/>
              </a:lnSpc>
              <a:spcBef>
                <a:spcPts val="300"/>
              </a:spcBef>
              <a:buClr>
                <a:schemeClr val="tx2"/>
              </a:buClr>
              <a:buFont typeface="Wingdings" pitchFamily="2" charset="2"/>
              <a:buChar char="l"/>
              <a:defRPr sz="1400">
                <a:latin typeface="Tahoma" pitchFamily="34" charset="0"/>
                <a:ea typeface="Tahoma" pitchFamily="34" charset="0"/>
                <a:cs typeface="Tahoma" pitchFamily="34" charset="0"/>
              </a:defRPr>
            </a:lvl1pPr>
            <a:lvl2pPr marL="360000" indent="-180000">
              <a:lnSpc>
                <a:spcPct val="140000"/>
              </a:lnSpc>
              <a:spcBef>
                <a:spcPts val="300"/>
              </a:spcBef>
              <a:spcAft>
                <a:spcPts val="0"/>
              </a:spcAft>
              <a:buFont typeface="Wingdings 3" pitchFamily="18" charset="2"/>
              <a:buChar char=""/>
              <a:defRPr sz="1400">
                <a:latin typeface="Tahoma" pitchFamily="34" charset="0"/>
                <a:ea typeface="Tahoma" pitchFamily="34" charset="0"/>
                <a:cs typeface="Tahoma" pitchFamily="34" charset="0"/>
              </a:defRPr>
            </a:lvl2pPr>
            <a:lvl3pPr marL="538163" indent="-182563">
              <a:lnSpc>
                <a:spcPct val="140000"/>
              </a:lnSpc>
              <a:buFontTx/>
              <a:buBlip>
                <a:blip r:embed="rId2"/>
              </a:buBlip>
              <a:defRPr sz="1400">
                <a:latin typeface="Tahoma" pitchFamily="34" charset="0"/>
                <a:ea typeface="Tahoma" pitchFamily="34" charset="0"/>
                <a:cs typeface="Tahoma" pitchFamily="34" charset="0"/>
              </a:defRPr>
            </a:lvl3pPr>
            <a:lvl4pPr>
              <a:lnSpc>
                <a:spcPct val="140000"/>
              </a:lnSpc>
              <a:defRPr sz="1400">
                <a:latin typeface="Tahoma" pitchFamily="34" charset="0"/>
                <a:ea typeface="Tahoma" pitchFamily="34" charset="0"/>
                <a:cs typeface="Tahoma" pitchFamily="34" charset="0"/>
              </a:defRPr>
            </a:lvl4pPr>
            <a:lvl5pPr>
              <a:lnSpc>
                <a:spcPct val="140000"/>
              </a:lnSpc>
              <a:defRPr sz="1400">
                <a:latin typeface="Tahoma" pitchFamily="34" charset="0"/>
                <a:ea typeface="Tahoma" pitchFamily="34" charset="0"/>
                <a:cs typeface="Tahom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Text Placeholder 10"/>
          <p:cNvSpPr>
            <a:spLocks noGrp="1"/>
          </p:cNvSpPr>
          <p:nvPr>
            <p:ph type="body" sz="quarter" idx="13" hasCustomPrompt="1"/>
          </p:nvPr>
        </p:nvSpPr>
        <p:spPr>
          <a:xfrm>
            <a:off x="500063" y="1340768"/>
            <a:ext cx="4452937" cy="465138"/>
          </a:xfrm>
        </p:spPr>
        <p:txBody>
          <a:bodyPr>
            <a:normAutofit/>
          </a:bodyPr>
          <a:lstStyle>
            <a:lvl1pPr>
              <a:buNone/>
              <a:defRPr sz="1600" b="1" baseline="0">
                <a:solidFill>
                  <a:schemeClr val="tx2"/>
                </a:solidFill>
              </a:defRPr>
            </a:lvl1pPr>
          </a:lstStyle>
          <a:p>
            <a:pPr lvl="0"/>
            <a:r>
              <a:rPr lang="en-GB" dirty="0" smtClean="0"/>
              <a:t>Subheading Tahoma Bold 16pt</a:t>
            </a:r>
            <a:endParaRPr lang="en-US" dirty="0"/>
          </a:p>
        </p:txBody>
      </p:sp>
    </p:spTree>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1477" y="260648"/>
            <a:ext cx="8912397" cy="816394"/>
          </a:xfrm>
        </p:spPr>
        <p:txBody>
          <a:bodyPr vert="horz" lIns="0" tIns="0" rIns="0" bIns="94662" rtlCol="0" anchor="t" anchorCtr="0">
            <a:noAutofit/>
          </a:bodyPr>
          <a:lstStyle>
            <a:lvl1pPr algn="l" defTabSz="872655" rtl="0" eaLnBrk="1" latinLnBrk="0" hangingPunct="1">
              <a:spcBef>
                <a:spcPct val="0"/>
              </a:spcBef>
              <a:buNone/>
              <a:defRPr lang="en-GB" sz="2400" kern="1200" dirty="0">
                <a:solidFill>
                  <a:schemeClr val="tx2"/>
                </a:solidFill>
                <a:latin typeface="Tahoma" pitchFamily="34" charset="0"/>
                <a:ea typeface="Tahoma" pitchFamily="34" charset="0"/>
                <a:cs typeface="Tahoma" pitchFamily="34" charset="0"/>
              </a:defRPr>
            </a:lvl1pPr>
          </a:lstStyle>
          <a:p>
            <a:r>
              <a:rPr lang="en-US" smtClean="0"/>
              <a:t>Click to edit Master title style</a:t>
            </a:r>
            <a:endParaRPr lang="en-GB" dirty="0"/>
          </a:p>
        </p:txBody>
      </p:sp>
      <p:sp>
        <p:nvSpPr>
          <p:cNvPr id="16" name="Content Placeholder 2"/>
          <p:cNvSpPr>
            <a:spLocks noGrp="1"/>
          </p:cNvSpPr>
          <p:nvPr>
            <p:ph idx="1"/>
          </p:nvPr>
        </p:nvSpPr>
        <p:spPr>
          <a:xfrm>
            <a:off x="500063" y="1805906"/>
            <a:ext cx="8913812" cy="4215482"/>
          </a:xfrm>
        </p:spPr>
        <p:txBody>
          <a:bodyPr lIns="0"/>
          <a:lstStyle>
            <a:lvl1pPr marL="179388" indent="-179388">
              <a:lnSpc>
                <a:spcPct val="140000"/>
              </a:lnSpc>
              <a:spcBef>
                <a:spcPts val="300"/>
              </a:spcBef>
              <a:buClr>
                <a:schemeClr val="tx2"/>
              </a:buClr>
              <a:buFont typeface="Wingdings" pitchFamily="2" charset="2"/>
              <a:buChar char="l"/>
              <a:defRPr>
                <a:latin typeface="Tahoma" pitchFamily="34" charset="0"/>
                <a:ea typeface="Tahoma" pitchFamily="34" charset="0"/>
                <a:cs typeface="Tahoma" pitchFamily="34" charset="0"/>
              </a:defRPr>
            </a:lvl1pPr>
            <a:lvl2pPr marL="360000" indent="-180000">
              <a:lnSpc>
                <a:spcPct val="140000"/>
              </a:lnSpc>
              <a:spcBef>
                <a:spcPts val="300"/>
              </a:spcBef>
              <a:spcAft>
                <a:spcPts val="0"/>
              </a:spcAft>
              <a:buFont typeface="Wingdings 3" pitchFamily="18" charset="2"/>
              <a:buChar char=""/>
              <a:defRPr sz="1100">
                <a:latin typeface="Tahoma" pitchFamily="34" charset="0"/>
                <a:ea typeface="Tahoma" pitchFamily="34" charset="0"/>
                <a:cs typeface="Tahoma" pitchFamily="34" charset="0"/>
              </a:defRPr>
            </a:lvl2pPr>
            <a:lvl3pPr marL="538163" indent="-182563">
              <a:lnSpc>
                <a:spcPct val="140000"/>
              </a:lnSpc>
              <a:buFontTx/>
              <a:buBlip>
                <a:blip r:embed="rId2"/>
              </a:buBlip>
              <a:defRPr sz="1100">
                <a:latin typeface="Tahoma" pitchFamily="34" charset="0"/>
                <a:ea typeface="Tahoma" pitchFamily="34" charset="0"/>
                <a:cs typeface="Tahoma" pitchFamily="34" charset="0"/>
              </a:defRPr>
            </a:lvl3pPr>
            <a:lvl4pPr>
              <a:lnSpc>
                <a:spcPct val="140000"/>
              </a:lnSpc>
              <a:defRPr>
                <a:latin typeface="Tahoma" pitchFamily="34" charset="0"/>
                <a:ea typeface="Tahoma" pitchFamily="34" charset="0"/>
                <a:cs typeface="Tahoma" pitchFamily="34" charset="0"/>
              </a:defRPr>
            </a:lvl4pPr>
            <a:lvl5pPr>
              <a:lnSpc>
                <a:spcPct val="140000"/>
              </a:lnSpc>
              <a:defRPr>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1" name="Text Placeholder 10"/>
          <p:cNvSpPr>
            <a:spLocks noGrp="1"/>
          </p:cNvSpPr>
          <p:nvPr>
            <p:ph type="body" sz="quarter" idx="13" hasCustomPrompt="1"/>
          </p:nvPr>
        </p:nvSpPr>
        <p:spPr>
          <a:xfrm>
            <a:off x="500063" y="1340768"/>
            <a:ext cx="4452937" cy="465138"/>
          </a:xfrm>
        </p:spPr>
        <p:txBody>
          <a:bodyPr>
            <a:normAutofit/>
          </a:bodyPr>
          <a:lstStyle>
            <a:lvl1pPr>
              <a:buNone/>
              <a:defRPr sz="1600" b="1" baseline="0">
                <a:solidFill>
                  <a:schemeClr val="tx2"/>
                </a:solidFill>
              </a:defRPr>
            </a:lvl1pPr>
          </a:lstStyle>
          <a:p>
            <a:pPr lvl="0"/>
            <a:r>
              <a:rPr lang="en-GB" dirty="0" smtClean="0"/>
              <a:t>Subheading Tahoma Bold 16pt</a:t>
            </a:r>
            <a:endParaRPr lang="en-US" dirty="0"/>
          </a:p>
        </p:txBody>
      </p:sp>
      <p:sp>
        <p:nvSpPr>
          <p:cNvPr id="8" name="Round Diagonal Corner Rectangle 7"/>
          <p:cNvSpPr/>
          <p:nvPr userDrawn="1"/>
        </p:nvSpPr>
        <p:spPr>
          <a:xfrm>
            <a:off x="515940" y="5144341"/>
            <a:ext cx="8887883" cy="533353"/>
          </a:xfrm>
          <a:prstGeom prst="round2DiagRect">
            <a:avLst>
              <a:gd name="adj1" fmla="val 14579"/>
              <a:gd name="adj2" fmla="val 0"/>
            </a:avLst>
          </a:prstGeom>
          <a:solidFill>
            <a:schemeClr val="tx2"/>
          </a:solidFill>
          <a:ln w="12700">
            <a:noFill/>
            <a:miter lim="800000"/>
            <a:headEnd/>
            <a:tailEnd/>
          </a:ln>
          <a:effectLst/>
        </p:spPr>
        <p:txBody>
          <a:bodyPr wrap="square" lIns="136525" tIns="92075" rIns="136525" bIns="92075" anchor="ctr" anchorCtr="0">
            <a:noAutofit/>
          </a:bodyPr>
          <a:lstStyle/>
          <a:p>
            <a:pPr>
              <a:lnSpc>
                <a:spcPct val="90000"/>
              </a:lnSpc>
              <a:defRPr/>
            </a:pPr>
            <a:endParaRPr lang="en-GB" sz="1100" dirty="0">
              <a:solidFill>
                <a:schemeClr val="bg2"/>
              </a:solidFill>
              <a:latin typeface="Tahoma" pitchFamily="34" charset="0"/>
            </a:endParaRPr>
          </a:p>
        </p:txBody>
      </p:sp>
      <p:sp>
        <p:nvSpPr>
          <p:cNvPr id="10" name="Text Placeholder 9"/>
          <p:cNvSpPr>
            <a:spLocks noGrp="1"/>
          </p:cNvSpPr>
          <p:nvPr>
            <p:ph type="body" sz="quarter" idx="14" hasCustomPrompt="1"/>
          </p:nvPr>
        </p:nvSpPr>
        <p:spPr>
          <a:xfrm>
            <a:off x="500063" y="5158580"/>
            <a:ext cx="8913812" cy="476250"/>
          </a:xfrm>
        </p:spPr>
        <p:txBody>
          <a:bodyPr>
            <a:noAutofit/>
          </a:bodyPr>
          <a:lstStyle>
            <a:lvl1pPr marL="180000" marR="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Char char="l"/>
              <a:tabLst/>
              <a:defRPr sz="1100">
                <a:solidFill>
                  <a:schemeClr val="bg1"/>
                </a:solidFill>
                <a:latin typeface="Tahoma" pitchFamily="34" charset="0"/>
                <a:cs typeface="Tahoma" pitchFamily="34" charset="0"/>
              </a:defRPr>
            </a:lvl1pPr>
          </a:lstStyle>
          <a:p>
            <a:pPr marL="180000" marR="0" lvl="0" indent="-180000" algn="l" defTabSz="995613" rtl="0" eaLnBrk="1" fontAlgn="auto" latinLnBrk="0" hangingPunct="1">
              <a:lnSpc>
                <a:spcPct val="140000"/>
              </a:lnSpc>
              <a:spcBef>
                <a:spcPts val="300"/>
              </a:spcBef>
              <a:spcAft>
                <a:spcPts val="0"/>
              </a:spcAft>
              <a:buClr>
                <a:schemeClr val="tx2"/>
              </a:buClr>
              <a:buSzPct val="110000"/>
              <a:buFont typeface="Wingdings" pitchFamily="2" charset="2"/>
              <a:buChar char="l"/>
              <a:tabLst/>
              <a:defRPr/>
            </a:pPr>
            <a:r>
              <a:rPr lang="en-GB" sz="1100" dirty="0" smtClean="0">
                <a:solidFill>
                  <a:schemeClr val="bg2"/>
                </a:solidFill>
                <a:latin typeface="Tahoma" pitchFamily="34" charset="0"/>
              </a:rPr>
              <a:t>The ‘Kicker box’  is intended to have key pull-out information for this slide. Always 11 pt text. Box is always this size. DO NOT RESIZE. Single line text is centred vertically. Two or more lines range left.</a:t>
            </a:r>
          </a:p>
          <a:p>
            <a:pPr lvl="0"/>
            <a:endParaRPr lang="en-US" dirty="0"/>
          </a:p>
        </p:txBody>
      </p:sp>
    </p:spTree>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1477" y="260648"/>
            <a:ext cx="8912397" cy="816394"/>
          </a:xfrm>
        </p:spPr>
        <p:txBody>
          <a:bodyPr vert="horz" lIns="0" tIns="0" rIns="0" bIns="94662" rtlCol="0" anchor="t" anchorCtr="0">
            <a:noAutofit/>
          </a:bodyPr>
          <a:lstStyle>
            <a:lvl1pPr algn="l" defTabSz="872655" rtl="0" eaLnBrk="1" latinLnBrk="0" hangingPunct="1">
              <a:spcBef>
                <a:spcPct val="0"/>
              </a:spcBef>
              <a:buNone/>
              <a:defRPr lang="en-GB" sz="2400" kern="1200" dirty="0">
                <a:solidFill>
                  <a:schemeClr val="tx2"/>
                </a:solidFill>
                <a:latin typeface="Tahoma" pitchFamily="34" charset="0"/>
                <a:ea typeface="Tahoma" pitchFamily="34" charset="0"/>
                <a:cs typeface="Tahoma" pitchFamily="34" charset="0"/>
              </a:defRPr>
            </a:lvl1pPr>
          </a:lstStyle>
          <a:p>
            <a:r>
              <a:rPr lang="en-US" smtClean="0"/>
              <a:t>Click to edit Master title style</a:t>
            </a:r>
            <a:endParaRPr lang="en-GB" dirty="0"/>
          </a:p>
        </p:txBody>
      </p:sp>
      <p:sp>
        <p:nvSpPr>
          <p:cNvPr id="16" name="Content Placeholder 2"/>
          <p:cNvSpPr>
            <a:spLocks noGrp="1"/>
          </p:cNvSpPr>
          <p:nvPr>
            <p:ph idx="1"/>
          </p:nvPr>
        </p:nvSpPr>
        <p:spPr>
          <a:xfrm>
            <a:off x="500063" y="1341439"/>
            <a:ext cx="8913812" cy="4679950"/>
          </a:xfrm>
        </p:spPr>
        <p:txBody>
          <a:bodyPr lIns="0">
            <a:normAutofit/>
          </a:bodyPr>
          <a:lstStyle>
            <a:lvl1pPr marL="179388" indent="-179388">
              <a:lnSpc>
                <a:spcPct val="140000"/>
              </a:lnSpc>
              <a:spcBef>
                <a:spcPts val="300"/>
              </a:spcBef>
              <a:buClr>
                <a:schemeClr val="tx2"/>
              </a:buClr>
              <a:buFont typeface="Wingdings" pitchFamily="2" charset="2"/>
              <a:buChar char="l"/>
              <a:defRPr sz="1400">
                <a:latin typeface="Tahoma" pitchFamily="34" charset="0"/>
                <a:ea typeface="Tahoma" pitchFamily="34" charset="0"/>
                <a:cs typeface="Tahoma" pitchFamily="34" charset="0"/>
              </a:defRPr>
            </a:lvl1pPr>
            <a:lvl2pPr marL="360000" indent="-180000">
              <a:lnSpc>
                <a:spcPct val="140000"/>
              </a:lnSpc>
              <a:spcBef>
                <a:spcPts val="300"/>
              </a:spcBef>
              <a:spcAft>
                <a:spcPts val="0"/>
              </a:spcAft>
              <a:buFont typeface="Wingdings 3" pitchFamily="18" charset="2"/>
              <a:buChar char=""/>
              <a:defRPr sz="1400">
                <a:latin typeface="Tahoma" pitchFamily="34" charset="0"/>
                <a:ea typeface="Tahoma" pitchFamily="34" charset="0"/>
                <a:cs typeface="Tahoma" pitchFamily="34" charset="0"/>
              </a:defRPr>
            </a:lvl2pPr>
            <a:lvl3pPr marL="538163" indent="-182563">
              <a:lnSpc>
                <a:spcPct val="140000"/>
              </a:lnSpc>
              <a:buFontTx/>
              <a:buBlip>
                <a:blip r:embed="rId2"/>
              </a:buBlip>
              <a:defRPr sz="1400">
                <a:latin typeface="Tahoma" pitchFamily="34" charset="0"/>
                <a:ea typeface="Tahoma" pitchFamily="34" charset="0"/>
                <a:cs typeface="Tahoma" pitchFamily="34" charset="0"/>
              </a:defRPr>
            </a:lvl3pPr>
            <a:lvl4pPr>
              <a:lnSpc>
                <a:spcPct val="140000"/>
              </a:lnSpc>
              <a:defRPr sz="1400">
                <a:latin typeface="Tahoma" pitchFamily="34" charset="0"/>
                <a:ea typeface="Tahoma" pitchFamily="34" charset="0"/>
                <a:cs typeface="Tahoma" pitchFamily="34" charset="0"/>
              </a:defRPr>
            </a:lvl4pPr>
            <a:lvl5pPr>
              <a:lnSpc>
                <a:spcPct val="140000"/>
              </a:lnSpc>
              <a:defRPr sz="1400">
                <a:latin typeface="Tahoma" pitchFamily="34" charset="0"/>
                <a:ea typeface="Tahoma" pitchFamily="34" charset="0"/>
                <a:cs typeface="Tahom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nbulleted content">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01478" y="260648"/>
            <a:ext cx="8912397" cy="816394"/>
          </a:xfrm>
          <a:prstGeom prst="rect">
            <a:avLst/>
          </a:prstGeom>
        </p:spPr>
        <p:txBody>
          <a:bodyPr vert="horz" lIns="0" tIns="0" rIns="0" bIns="94662" rtlCol="0" anchor="t" anchorCtr="0">
            <a:noAutofit/>
          </a:bodyPr>
          <a:lstStyle/>
          <a:p>
            <a:r>
              <a:rPr lang="en-US" smtClean="0"/>
              <a:t>Click to edit Master title style</a:t>
            </a:r>
            <a:endParaRPr lang="en-GB" dirty="0"/>
          </a:p>
        </p:txBody>
      </p:sp>
      <p:sp>
        <p:nvSpPr>
          <p:cNvPr id="12" name="Text Placeholder 11"/>
          <p:cNvSpPr>
            <a:spLocks noGrp="1"/>
          </p:cNvSpPr>
          <p:nvPr>
            <p:ph type="body" sz="quarter" idx="10"/>
          </p:nvPr>
        </p:nvSpPr>
        <p:spPr>
          <a:xfrm>
            <a:off x="500063" y="1341438"/>
            <a:ext cx="8913812" cy="4679949"/>
          </a:xfrm>
          <a:prstGeom prst="rect">
            <a:avLst/>
          </a:prstGeom>
        </p:spPr>
        <p:txBody>
          <a:bodyPr/>
          <a:lstStyle>
            <a:lvl1pPr marL="0" indent="0">
              <a:buNone/>
              <a:defRPr/>
            </a:lvl1pPr>
            <a:lvl2pPr marL="0" indent="0">
              <a:buNone/>
              <a:defRPr/>
            </a:lvl2pPr>
            <a:lvl3pPr marL="0" indent="0">
              <a:buNone/>
              <a:defRPr/>
            </a:lvl3pPr>
            <a:lvl4pPr marL="0" indent="0">
              <a:buNone/>
              <a:defRPr/>
            </a:lvl4pPr>
            <a:lvl5pPr marL="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Rectangle 11"/>
          <p:cNvSpPr/>
          <p:nvPr userDrawn="1"/>
        </p:nvSpPr>
        <p:spPr>
          <a:xfrm>
            <a:off x="0" y="0"/>
            <a:ext cx="990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501478" y="5050989"/>
            <a:ext cx="4451523" cy="940525"/>
          </a:xfrm>
          <a:prstGeom prst="rect">
            <a:avLst/>
          </a:prstGeom>
        </p:spPr>
        <p:txBody>
          <a:bodyPr anchor="t" anchorCtr="0">
            <a:noAutofit/>
          </a:bodyPr>
          <a:lstStyle>
            <a:lvl1pPr marL="0" indent="0">
              <a:buNone/>
              <a:defRPr lang="en-US" sz="1600" kern="1200" dirty="0" smtClean="0">
                <a:solidFill>
                  <a:schemeClr val="tx1"/>
                </a:solidFill>
                <a:latin typeface="Tahoma" pitchFamily="34" charset="0"/>
                <a:ea typeface="Tahoma" pitchFamily="34" charset="0"/>
                <a:cs typeface="Tahoma" pitchFamily="34" charset="0"/>
              </a:defRPr>
            </a:lvl1pPr>
            <a:lvl2pPr marL="436327" indent="0">
              <a:buNone/>
              <a:defRPr sz="1700">
                <a:solidFill>
                  <a:schemeClr val="tx1">
                    <a:tint val="75000"/>
                  </a:schemeClr>
                </a:solidFill>
              </a:defRPr>
            </a:lvl2pPr>
            <a:lvl3pPr marL="872655" indent="0">
              <a:buNone/>
              <a:defRPr sz="1500">
                <a:solidFill>
                  <a:schemeClr val="tx1">
                    <a:tint val="75000"/>
                  </a:schemeClr>
                </a:solidFill>
              </a:defRPr>
            </a:lvl3pPr>
            <a:lvl4pPr marL="1308981" indent="0">
              <a:buNone/>
              <a:defRPr sz="1300">
                <a:solidFill>
                  <a:schemeClr val="tx1">
                    <a:tint val="75000"/>
                  </a:schemeClr>
                </a:solidFill>
              </a:defRPr>
            </a:lvl4pPr>
            <a:lvl5pPr marL="1745308" indent="0">
              <a:buNone/>
              <a:defRPr sz="1300">
                <a:solidFill>
                  <a:schemeClr val="tx1">
                    <a:tint val="75000"/>
                  </a:schemeClr>
                </a:solidFill>
              </a:defRPr>
            </a:lvl5pPr>
            <a:lvl6pPr marL="2181635" indent="0">
              <a:buNone/>
              <a:defRPr sz="1300">
                <a:solidFill>
                  <a:schemeClr val="tx1">
                    <a:tint val="75000"/>
                  </a:schemeClr>
                </a:solidFill>
              </a:defRPr>
            </a:lvl6pPr>
            <a:lvl7pPr marL="2617962" indent="0">
              <a:buNone/>
              <a:defRPr sz="1300">
                <a:solidFill>
                  <a:schemeClr val="tx1">
                    <a:tint val="75000"/>
                  </a:schemeClr>
                </a:solidFill>
              </a:defRPr>
            </a:lvl7pPr>
            <a:lvl8pPr marL="3054289" indent="0">
              <a:buNone/>
              <a:defRPr sz="1300">
                <a:solidFill>
                  <a:schemeClr val="tx1">
                    <a:tint val="75000"/>
                  </a:schemeClr>
                </a:solidFill>
              </a:defRPr>
            </a:lvl8pPr>
            <a:lvl9pPr marL="3490616" indent="0">
              <a:buNone/>
              <a:defRPr sz="1300">
                <a:solidFill>
                  <a:schemeClr val="tx1">
                    <a:tint val="75000"/>
                  </a:schemeClr>
                </a:solidFill>
              </a:defRPr>
            </a:lvl9pPr>
          </a:lstStyle>
          <a:p>
            <a:pPr lvl="0"/>
            <a:r>
              <a:rPr lang="en-US" smtClean="0"/>
              <a:t>Click to edit Master text styles</a:t>
            </a:r>
          </a:p>
        </p:txBody>
      </p:sp>
      <p:pic>
        <p:nvPicPr>
          <p:cNvPr id="8" name="Picture 7" descr="110513-OverlapGraphic-RGB-1.png"/>
          <p:cNvPicPr>
            <a:picLocks noChangeAspect="1"/>
          </p:cNvPicPr>
          <p:nvPr userDrawn="1"/>
        </p:nvPicPr>
        <p:blipFill>
          <a:blip r:embed="rId2" cstate="print"/>
          <a:srcRect r="175"/>
          <a:stretch>
            <a:fillRect/>
          </a:stretch>
        </p:blipFill>
        <p:spPr>
          <a:xfrm>
            <a:off x="5285849" y="2369256"/>
            <a:ext cx="4620152" cy="4488744"/>
          </a:xfrm>
          <a:prstGeom prst="rect">
            <a:avLst/>
          </a:prstGeom>
        </p:spPr>
      </p:pic>
      <p:pic>
        <p:nvPicPr>
          <p:cNvPr id="9" name="Picture 8" descr="110503-Logo-RGB_WhiteBG.png"/>
          <p:cNvPicPr>
            <a:picLocks noChangeAspect="1"/>
          </p:cNvPicPr>
          <p:nvPr userDrawn="1"/>
        </p:nvPicPr>
        <p:blipFill>
          <a:blip r:embed="rId3" cstate="print"/>
          <a:stretch>
            <a:fillRect/>
          </a:stretch>
        </p:blipFill>
        <p:spPr>
          <a:xfrm>
            <a:off x="502179" y="260648"/>
            <a:ext cx="1339679" cy="971088"/>
          </a:xfrm>
          <a:prstGeom prst="rect">
            <a:avLst/>
          </a:prstGeom>
        </p:spPr>
      </p:pic>
      <p:sp>
        <p:nvSpPr>
          <p:cNvPr id="10" name="Title 1"/>
          <p:cNvSpPr>
            <a:spLocks noGrp="1"/>
          </p:cNvSpPr>
          <p:nvPr>
            <p:ph type="ctrTitle"/>
          </p:nvPr>
        </p:nvSpPr>
        <p:spPr>
          <a:xfrm>
            <a:off x="489713" y="3734796"/>
            <a:ext cx="4463288" cy="1045943"/>
          </a:xfrm>
        </p:spPr>
        <p:txBody>
          <a:bodyPr lIns="0" tIns="0" anchor="b" anchorCtr="0">
            <a:noAutofit/>
          </a:bodyPr>
          <a:lstStyle>
            <a:lvl1pPr algn="l">
              <a:defRPr sz="2400">
                <a:latin typeface="Tahoma" pitchFamily="34" charset="0"/>
                <a:ea typeface="Tahoma" pitchFamily="34" charset="0"/>
                <a:cs typeface="Tahoma" pitchFamily="34" charset="0"/>
              </a:defRPr>
            </a:lvl1pPr>
          </a:lstStyle>
          <a:p>
            <a:r>
              <a:rPr lang="en-US" smtClean="0"/>
              <a:t>Click to edit Master title style</a:t>
            </a:r>
            <a:endParaRPr lang="en-GB" dirty="0"/>
          </a:p>
        </p:txBody>
      </p:sp>
      <p:sp>
        <p:nvSpPr>
          <p:cNvPr id="13" name="TextBox 12"/>
          <p:cNvSpPr txBox="1"/>
          <p:nvPr userDrawn="1"/>
        </p:nvSpPr>
        <p:spPr>
          <a:xfrm>
            <a:off x="476270" y="6089831"/>
            <a:ext cx="1434395" cy="307777"/>
          </a:xfrm>
          <a:prstGeom prst="rect">
            <a:avLst/>
          </a:prstGeom>
          <a:noFill/>
        </p:spPr>
        <p:txBody>
          <a:bodyPr wrap="square" lIns="0" tIns="0" rIns="0" bIns="0" rtlCol="0">
            <a:spAutoFit/>
          </a:bodyPr>
          <a:lstStyle/>
          <a:p>
            <a:r>
              <a:rPr lang="en-GB" sz="2000" dirty="0" smtClean="0">
                <a:solidFill>
                  <a:schemeClr val="tx2"/>
                </a:solidFill>
                <a:latin typeface="Tahoma" pitchFamily="34" charset="0"/>
                <a:ea typeface="Tahoma" pitchFamily="34" charset="0"/>
                <a:cs typeface="Tahoma" pitchFamily="34" charset="0"/>
              </a:rPr>
              <a:t>Confidential</a:t>
            </a:r>
            <a:endParaRPr lang="en-GB" sz="2000" dirty="0">
              <a:solidFill>
                <a:schemeClr val="tx2"/>
              </a:solidFill>
              <a:latin typeface="Tahoma" pitchFamily="34" charset="0"/>
              <a:ea typeface="Tahoma" pitchFamily="34" charset="0"/>
              <a:cs typeface="Tahoma" pitchFamily="34" charset="0"/>
            </a:endParaRPr>
          </a:p>
        </p:txBody>
      </p:sp>
      <p:sp>
        <p:nvSpPr>
          <p:cNvPr id="14" name="Line 7"/>
          <p:cNvSpPr>
            <a:spLocks noChangeShapeType="1"/>
          </p:cNvSpPr>
          <p:nvPr userDrawn="1"/>
        </p:nvSpPr>
        <p:spPr bwMode="auto">
          <a:xfrm>
            <a:off x="502179" y="4805172"/>
            <a:ext cx="4450821" cy="0"/>
          </a:xfrm>
          <a:prstGeom prst="line">
            <a:avLst/>
          </a:prstGeom>
          <a:noFill/>
          <a:ln w="50800">
            <a:solidFill>
              <a:schemeClr val="accent2"/>
            </a:solidFill>
            <a:round/>
            <a:headEnd/>
            <a:tailEnd/>
          </a:ln>
        </p:spPr>
        <p:txBody>
          <a:bodyPr wrap="none" anchor="ctr"/>
          <a:lstStyle/>
          <a:p>
            <a:endParaRPr lang="en-GB"/>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1479" y="260648"/>
            <a:ext cx="8912395" cy="687497"/>
          </a:xfrm>
        </p:spPr>
        <p:txBody>
          <a:bodyPr>
            <a:noAutofit/>
          </a:bodyPr>
          <a:lstStyle/>
          <a:p>
            <a:r>
              <a:rPr lang="en-US" smtClean="0"/>
              <a:t>Click to edit Master title style</a:t>
            </a:r>
            <a:endParaRPr lang="en-GB" dirty="0"/>
          </a:p>
        </p:txBody>
      </p:sp>
      <p:sp>
        <p:nvSpPr>
          <p:cNvPr id="8" name="Content Placeholder 2"/>
          <p:cNvSpPr>
            <a:spLocks noGrp="1"/>
          </p:cNvSpPr>
          <p:nvPr>
            <p:ph idx="1"/>
          </p:nvPr>
        </p:nvSpPr>
        <p:spPr>
          <a:xfrm>
            <a:off x="500063" y="1772816"/>
            <a:ext cx="4237037" cy="4248572"/>
          </a:xfrm>
        </p:spPr>
        <p:txBody>
          <a:bodyPr lIns="0"/>
          <a:lstStyle>
            <a:lvl1pPr marL="179388" indent="-179388">
              <a:lnSpc>
                <a:spcPct val="140000"/>
              </a:lnSpc>
              <a:spcBef>
                <a:spcPts val="300"/>
              </a:spcBef>
              <a:buClr>
                <a:schemeClr val="tx2"/>
              </a:buClr>
              <a:buFont typeface="Wingdings" pitchFamily="2" charset="2"/>
              <a:buChar char="l"/>
              <a:defRPr>
                <a:latin typeface="Tahoma" pitchFamily="34" charset="0"/>
                <a:ea typeface="Tahoma" pitchFamily="34" charset="0"/>
                <a:cs typeface="Tahoma" pitchFamily="34" charset="0"/>
              </a:defRPr>
            </a:lvl1pPr>
            <a:lvl2pPr marL="360000" indent="-180000">
              <a:lnSpc>
                <a:spcPct val="140000"/>
              </a:lnSpc>
              <a:spcBef>
                <a:spcPts val="300"/>
              </a:spcBef>
              <a:spcAft>
                <a:spcPts val="0"/>
              </a:spcAft>
              <a:buFont typeface="Wingdings 3" pitchFamily="18" charset="2"/>
              <a:buChar char=""/>
              <a:defRPr sz="1100">
                <a:latin typeface="Tahoma" pitchFamily="34" charset="0"/>
                <a:ea typeface="Tahoma" pitchFamily="34" charset="0"/>
                <a:cs typeface="Tahoma" pitchFamily="34" charset="0"/>
              </a:defRPr>
            </a:lvl2pPr>
            <a:lvl3pPr marL="538163" indent="-182563">
              <a:lnSpc>
                <a:spcPct val="140000"/>
              </a:lnSpc>
              <a:buFontTx/>
              <a:buBlip>
                <a:blip r:embed="rId2"/>
              </a:buBlip>
              <a:defRPr sz="1100">
                <a:latin typeface="Tahoma" pitchFamily="34" charset="0"/>
                <a:ea typeface="Tahoma" pitchFamily="34" charset="0"/>
                <a:cs typeface="Tahoma" pitchFamily="34" charset="0"/>
              </a:defRPr>
            </a:lvl3pPr>
            <a:lvl4pPr>
              <a:lnSpc>
                <a:spcPct val="140000"/>
              </a:lnSpc>
              <a:defRPr>
                <a:latin typeface="Tahoma" pitchFamily="34" charset="0"/>
                <a:ea typeface="Tahoma" pitchFamily="34" charset="0"/>
                <a:cs typeface="Tahoma" pitchFamily="34" charset="0"/>
              </a:defRPr>
            </a:lvl4pPr>
            <a:lvl5pPr>
              <a:lnSpc>
                <a:spcPct val="140000"/>
              </a:lnSpc>
              <a:defRPr>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Content Placeholder 2"/>
          <p:cNvSpPr>
            <a:spLocks noGrp="1"/>
          </p:cNvSpPr>
          <p:nvPr>
            <p:ph idx="13"/>
          </p:nvPr>
        </p:nvSpPr>
        <p:spPr>
          <a:xfrm>
            <a:off x="5153025" y="1772816"/>
            <a:ext cx="4260850" cy="4248572"/>
          </a:xfrm>
        </p:spPr>
        <p:txBody>
          <a:bodyPr lIns="0"/>
          <a:lstStyle>
            <a:lvl1pPr marL="179388" indent="-179388">
              <a:lnSpc>
                <a:spcPct val="140000"/>
              </a:lnSpc>
              <a:spcBef>
                <a:spcPts val="300"/>
              </a:spcBef>
              <a:buClr>
                <a:schemeClr val="tx2"/>
              </a:buClr>
              <a:buFont typeface="Wingdings" pitchFamily="2" charset="2"/>
              <a:buChar char="l"/>
              <a:defRPr>
                <a:latin typeface="Tahoma" pitchFamily="34" charset="0"/>
                <a:ea typeface="Tahoma" pitchFamily="34" charset="0"/>
                <a:cs typeface="Tahoma" pitchFamily="34" charset="0"/>
              </a:defRPr>
            </a:lvl1pPr>
            <a:lvl2pPr marL="360000" indent="-180000">
              <a:lnSpc>
                <a:spcPct val="140000"/>
              </a:lnSpc>
              <a:spcBef>
                <a:spcPts val="300"/>
              </a:spcBef>
              <a:spcAft>
                <a:spcPts val="0"/>
              </a:spcAft>
              <a:buFont typeface="Wingdings 3" pitchFamily="18" charset="2"/>
              <a:buChar char=""/>
              <a:defRPr sz="1100">
                <a:latin typeface="Tahoma" pitchFamily="34" charset="0"/>
                <a:ea typeface="Tahoma" pitchFamily="34" charset="0"/>
                <a:cs typeface="Tahoma" pitchFamily="34" charset="0"/>
              </a:defRPr>
            </a:lvl2pPr>
            <a:lvl3pPr marL="538163" indent="-182563">
              <a:lnSpc>
                <a:spcPct val="140000"/>
              </a:lnSpc>
              <a:buFontTx/>
              <a:buBlip>
                <a:blip r:embed="rId2"/>
              </a:buBlip>
              <a:defRPr sz="1100">
                <a:latin typeface="Tahoma" pitchFamily="34" charset="0"/>
                <a:ea typeface="Tahoma" pitchFamily="34" charset="0"/>
                <a:cs typeface="Tahoma" pitchFamily="34" charset="0"/>
              </a:defRPr>
            </a:lvl3pPr>
            <a:lvl4pPr>
              <a:lnSpc>
                <a:spcPct val="140000"/>
              </a:lnSpc>
              <a:defRPr>
                <a:latin typeface="Tahoma" pitchFamily="34" charset="0"/>
                <a:ea typeface="Tahoma" pitchFamily="34" charset="0"/>
                <a:cs typeface="Tahoma" pitchFamily="34" charset="0"/>
              </a:defRPr>
            </a:lvl4pPr>
            <a:lvl5pPr>
              <a:lnSpc>
                <a:spcPct val="140000"/>
              </a:lnSpc>
              <a:defRPr>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un-bulleted">
    <p:spTree>
      <p:nvGrpSpPr>
        <p:cNvPr id="1" name=""/>
        <p:cNvGrpSpPr/>
        <p:nvPr/>
      </p:nvGrpSpPr>
      <p:grpSpPr>
        <a:xfrm>
          <a:off x="0" y="0"/>
          <a:ext cx="0" cy="0"/>
          <a:chOff x="0" y="0"/>
          <a:chExt cx="0" cy="0"/>
        </a:xfrm>
      </p:grpSpPr>
      <p:sp>
        <p:nvSpPr>
          <p:cNvPr id="2" name="Title 1"/>
          <p:cNvSpPr>
            <a:spLocks noGrp="1"/>
          </p:cNvSpPr>
          <p:nvPr>
            <p:ph type="title"/>
          </p:nvPr>
        </p:nvSpPr>
        <p:spPr>
          <a:xfrm>
            <a:off x="501479" y="260648"/>
            <a:ext cx="8912395" cy="687497"/>
          </a:xfrm>
        </p:spPr>
        <p:txBody>
          <a:bodyPr>
            <a:noAutofit/>
          </a:bodyPr>
          <a:lstStyle/>
          <a:p>
            <a:r>
              <a:rPr lang="en-US" smtClean="0"/>
              <a:t>Click to edit Master title style</a:t>
            </a:r>
            <a:endParaRPr lang="en-GB" dirty="0"/>
          </a:p>
        </p:txBody>
      </p:sp>
      <p:sp>
        <p:nvSpPr>
          <p:cNvPr id="9" name="Text Placeholder 8"/>
          <p:cNvSpPr>
            <a:spLocks noGrp="1"/>
          </p:cNvSpPr>
          <p:nvPr>
            <p:ph type="body" sz="quarter" idx="13"/>
          </p:nvPr>
        </p:nvSpPr>
        <p:spPr>
          <a:xfrm>
            <a:off x="502179" y="1341438"/>
            <a:ext cx="4265083" cy="4679951"/>
          </a:xfrm>
          <a:prstGeom prst="rect">
            <a:avLst/>
          </a:prstGeom>
        </p:spPr>
        <p:txBody>
          <a:bodyPr>
            <a:normAutofit/>
          </a:bodyPr>
          <a:lstStyle>
            <a:lvl1pPr marL="0" indent="0">
              <a:buNone/>
              <a:defRPr sz="1100"/>
            </a:lvl1pPr>
            <a:lvl2pPr marL="0" indent="0">
              <a:buNone/>
              <a:defRPr sz="1100"/>
            </a:lvl2pPr>
            <a:lvl3pPr marL="0" indent="0">
              <a:buNone/>
              <a:defRPr sz="1100"/>
            </a:lvl3pPr>
            <a:lvl4pPr marL="0" indent="0">
              <a:buNone/>
              <a:defRPr sz="1100"/>
            </a:lvl4pPr>
            <a:lvl5pPr marL="0" indent="0">
              <a:buNone/>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0" name="Text Placeholder 8"/>
          <p:cNvSpPr>
            <a:spLocks noGrp="1"/>
          </p:cNvSpPr>
          <p:nvPr>
            <p:ph type="body" sz="quarter" idx="14"/>
          </p:nvPr>
        </p:nvSpPr>
        <p:spPr>
          <a:xfrm>
            <a:off x="5152498" y="1341438"/>
            <a:ext cx="4251325" cy="4679951"/>
          </a:xfrm>
          <a:prstGeom prst="rect">
            <a:avLst/>
          </a:prstGeom>
        </p:spPr>
        <p:txBody>
          <a:bodyPr>
            <a:normAutofit/>
          </a:bodyPr>
          <a:lstStyle>
            <a:lvl1pPr marL="0" indent="0">
              <a:buNone/>
              <a:defRPr sz="1100"/>
            </a:lvl1pPr>
            <a:lvl2pPr marL="0" indent="0">
              <a:buNone/>
              <a:defRPr sz="1100"/>
            </a:lvl2pPr>
            <a:lvl3pPr marL="0" indent="0">
              <a:buNone/>
              <a:defRPr sz="1100"/>
            </a:lvl3pPr>
            <a:lvl4pPr marL="0" indent="0">
              <a:buNone/>
              <a:defRPr sz="1100"/>
            </a:lvl4pPr>
            <a:lvl5pPr marL="0" indent="0">
              <a:buNone/>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p:cNvSpPr/>
          <p:nvPr/>
        </p:nvSpPr>
        <p:spPr>
          <a:xfrm>
            <a:off x="0" y="6367016"/>
            <a:ext cx="9906000" cy="490989"/>
          </a:xfrm>
          <a:prstGeom prst="rect">
            <a:avLst/>
          </a:prstGeom>
          <a:solidFill>
            <a:srgbClr val="D6EEF3"/>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ctr"/>
          <a:lstStyle/>
          <a:p>
            <a:pPr algn="ctr"/>
            <a:endParaRPr lang="en-GB" dirty="0"/>
          </a:p>
        </p:txBody>
      </p:sp>
      <p:sp>
        <p:nvSpPr>
          <p:cNvPr id="2" name="Title Placeholder 1"/>
          <p:cNvSpPr>
            <a:spLocks noGrp="1"/>
          </p:cNvSpPr>
          <p:nvPr>
            <p:ph type="title"/>
          </p:nvPr>
        </p:nvSpPr>
        <p:spPr>
          <a:xfrm>
            <a:off x="501478" y="260648"/>
            <a:ext cx="8902343" cy="816394"/>
          </a:xfrm>
          <a:prstGeom prst="rect">
            <a:avLst/>
          </a:prstGeom>
        </p:spPr>
        <p:txBody>
          <a:bodyPr vert="horz" lIns="0" tIns="0" rIns="0" bIns="94662" rtlCol="0" anchor="t" anchorCtr="0">
            <a:noAutofit/>
          </a:bodyPr>
          <a:lstStyle/>
          <a:p>
            <a:r>
              <a:rPr lang="en-US" smtClean="0"/>
              <a:t>Click to edit Master title style</a:t>
            </a:r>
            <a:endParaRPr lang="en-GB" dirty="0"/>
          </a:p>
        </p:txBody>
      </p:sp>
      <p:pic>
        <p:nvPicPr>
          <p:cNvPr id="18" name="Picture 17" descr="110503-Logo-RGB_WhiteBG.png"/>
          <p:cNvPicPr>
            <a:picLocks noChangeAspect="1"/>
          </p:cNvPicPr>
          <p:nvPr/>
        </p:nvPicPr>
        <p:blipFill>
          <a:blip r:embed="rId18" cstate="print"/>
          <a:srcRect b="24599"/>
          <a:stretch>
            <a:fillRect/>
          </a:stretch>
        </p:blipFill>
        <p:spPr>
          <a:xfrm>
            <a:off x="501477" y="6153235"/>
            <a:ext cx="933786" cy="510365"/>
          </a:xfrm>
          <a:prstGeom prst="rect">
            <a:avLst/>
          </a:prstGeom>
        </p:spPr>
      </p:pic>
      <p:cxnSp>
        <p:nvCxnSpPr>
          <p:cNvPr id="5" name="Straight Connector 4"/>
          <p:cNvCxnSpPr/>
          <p:nvPr/>
        </p:nvCxnSpPr>
        <p:spPr>
          <a:xfrm>
            <a:off x="-1" y="1124744"/>
            <a:ext cx="9906000" cy="0"/>
          </a:xfrm>
          <a:prstGeom prst="line">
            <a:avLst/>
          </a:prstGeom>
          <a:ln w="15875">
            <a:solidFill>
              <a:srgbClr val="D6EEF3"/>
            </a:solidFill>
          </a:ln>
        </p:spPr>
        <p:style>
          <a:lnRef idx="1">
            <a:schemeClr val="accent1"/>
          </a:lnRef>
          <a:fillRef idx="0">
            <a:schemeClr val="accent1"/>
          </a:fillRef>
          <a:effectRef idx="0">
            <a:schemeClr val="accent1"/>
          </a:effectRef>
          <a:fontRef idx="minor">
            <a:schemeClr val="tx1"/>
          </a:fontRef>
        </p:style>
      </p:cxnSp>
      <p:sp>
        <p:nvSpPr>
          <p:cNvPr id="157709" name="Rectangle 13"/>
          <p:cNvSpPr>
            <a:spLocks noChangeArrowheads="1"/>
          </p:cNvSpPr>
          <p:nvPr/>
        </p:nvSpPr>
        <p:spPr bwMode="auto">
          <a:xfrm>
            <a:off x="-1868887" y="6165304"/>
            <a:ext cx="1595309" cy="553998"/>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1" i="0" u="none" strike="noStrike" kern="1200" cap="none" normalizeH="0" baseline="0" dirty="0" smtClean="0">
                <a:ln>
                  <a:noFill/>
                </a:ln>
                <a:solidFill>
                  <a:schemeClr val="tx2"/>
                </a:solidFill>
                <a:effectLst/>
                <a:latin typeface="Tahoma" pitchFamily="34" charset="0"/>
                <a:ea typeface="+mn-ea"/>
                <a:cs typeface="Tahoma" pitchFamily="34" charset="0"/>
              </a:rPr>
              <a:t>NO CONTENT IN THIS</a:t>
            </a:r>
            <a:br>
              <a:rPr kumimoji="0" lang="en-US" sz="1000" b="1" i="0" u="none" strike="noStrike" kern="1200" cap="none" normalizeH="0" baseline="0" dirty="0" smtClean="0">
                <a:ln>
                  <a:noFill/>
                </a:ln>
                <a:solidFill>
                  <a:schemeClr val="tx2"/>
                </a:solidFill>
                <a:effectLst/>
                <a:latin typeface="Tahoma" pitchFamily="34" charset="0"/>
                <a:ea typeface="+mn-ea"/>
                <a:cs typeface="Tahoma" pitchFamily="34" charset="0"/>
              </a:rPr>
            </a:br>
            <a:r>
              <a:rPr kumimoji="0" lang="en-US" sz="1000" b="1" i="0" u="none" strike="noStrike" kern="1200" cap="none" normalizeH="0" baseline="0" dirty="0" smtClean="0">
                <a:ln>
                  <a:noFill/>
                </a:ln>
                <a:solidFill>
                  <a:schemeClr val="tx2"/>
                </a:solidFill>
                <a:effectLst/>
                <a:latin typeface="Tahoma" pitchFamily="34" charset="0"/>
                <a:ea typeface="+mn-ea"/>
                <a:cs typeface="Tahoma" pitchFamily="34" charset="0"/>
              </a:rPr>
              <a:t>LOGO 'EXCLUSION'</a:t>
            </a:r>
            <a:br>
              <a:rPr kumimoji="0" lang="en-US" sz="1000" b="1" i="0" u="none" strike="noStrike" kern="1200" cap="none" normalizeH="0" baseline="0" dirty="0" smtClean="0">
                <a:ln>
                  <a:noFill/>
                </a:ln>
                <a:solidFill>
                  <a:schemeClr val="tx2"/>
                </a:solidFill>
                <a:effectLst/>
                <a:latin typeface="Tahoma" pitchFamily="34" charset="0"/>
                <a:ea typeface="+mn-ea"/>
                <a:cs typeface="Tahoma" pitchFamily="34" charset="0"/>
              </a:rPr>
            </a:br>
            <a:r>
              <a:rPr kumimoji="0" lang="en-US" sz="1000" b="1" i="0" u="none" strike="noStrike" kern="1200" cap="none" normalizeH="0" baseline="0" dirty="0" smtClean="0">
                <a:ln>
                  <a:noFill/>
                </a:ln>
                <a:solidFill>
                  <a:schemeClr val="tx2"/>
                </a:solidFill>
                <a:effectLst/>
                <a:latin typeface="Tahoma" pitchFamily="34" charset="0"/>
                <a:ea typeface="+mn-ea"/>
                <a:cs typeface="Tahoma" pitchFamily="34" charset="0"/>
              </a:rPr>
              <a:t>ZONE</a:t>
            </a:r>
          </a:p>
        </p:txBody>
      </p:sp>
      <p:sp>
        <p:nvSpPr>
          <p:cNvPr id="157710" name="Line 14"/>
          <p:cNvSpPr>
            <a:spLocks noChangeShapeType="1"/>
          </p:cNvSpPr>
          <p:nvPr/>
        </p:nvSpPr>
        <p:spPr bwMode="auto">
          <a:xfrm>
            <a:off x="-116087" y="6021393"/>
            <a:ext cx="0" cy="836613"/>
          </a:xfrm>
          <a:prstGeom prst="line">
            <a:avLst/>
          </a:prstGeom>
          <a:noFill/>
          <a:ln w="19050">
            <a:solidFill>
              <a:schemeClr val="tx2"/>
            </a:solidFill>
            <a:round/>
            <a:headEnd type="arrow" w="med" len="med"/>
            <a:tailEnd type="arrow" w="med" len="med"/>
          </a:ln>
          <a:effec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chemeClr val="tx2"/>
              </a:solidFill>
              <a:effectLst/>
              <a:uLnTx/>
              <a:uFillTx/>
              <a:latin typeface="Tahoma" pitchFamily="34" charset="0"/>
              <a:ea typeface="+mn-ea"/>
              <a:cs typeface="+mn-cs"/>
            </a:endParaRPr>
          </a:p>
        </p:txBody>
      </p:sp>
      <p:sp>
        <p:nvSpPr>
          <p:cNvPr id="157713" name="Rectangle 17"/>
          <p:cNvSpPr>
            <a:spLocks noChangeArrowheads="1"/>
          </p:cNvSpPr>
          <p:nvPr/>
        </p:nvSpPr>
        <p:spPr bwMode="auto">
          <a:xfrm>
            <a:off x="-1758282" y="354722"/>
            <a:ext cx="1484701" cy="553998"/>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2"/>
                </a:solidFill>
                <a:effectLst/>
                <a:latin typeface="Tahoma" pitchFamily="34" charset="0"/>
                <a:cs typeface="Tahoma" pitchFamily="34" charset="0"/>
              </a:rPr>
              <a:t>ONLY MAIN AND</a:t>
            </a:r>
            <a:br>
              <a:rPr kumimoji="0" lang="en-US" sz="1000" b="1" i="0" u="none" strike="noStrike" cap="none" normalizeH="0" baseline="0" dirty="0" smtClean="0">
                <a:ln>
                  <a:noFill/>
                </a:ln>
                <a:solidFill>
                  <a:schemeClr val="tx2"/>
                </a:solidFill>
                <a:effectLst/>
                <a:latin typeface="Tahoma" pitchFamily="34" charset="0"/>
                <a:cs typeface="Tahoma" pitchFamily="34" charset="0"/>
              </a:rPr>
            </a:br>
            <a:r>
              <a:rPr kumimoji="0" lang="en-US" sz="1000" b="1" i="0" u="none" strike="noStrike" cap="none" normalizeH="0" baseline="0" dirty="0" smtClean="0">
                <a:ln>
                  <a:noFill/>
                </a:ln>
                <a:solidFill>
                  <a:schemeClr val="tx2"/>
                </a:solidFill>
                <a:effectLst/>
                <a:latin typeface="Tahoma" pitchFamily="34" charset="0"/>
                <a:cs typeface="Tahoma" pitchFamily="34" charset="0"/>
              </a:rPr>
              <a:t>SECONDARY TITLES</a:t>
            </a:r>
            <a:br>
              <a:rPr kumimoji="0" lang="en-US" sz="1000" b="1" i="0" u="none" strike="noStrike" cap="none" normalizeH="0" baseline="0" dirty="0" smtClean="0">
                <a:ln>
                  <a:noFill/>
                </a:ln>
                <a:solidFill>
                  <a:schemeClr val="tx2"/>
                </a:solidFill>
                <a:effectLst/>
                <a:latin typeface="Tahoma" pitchFamily="34" charset="0"/>
                <a:cs typeface="Tahoma" pitchFamily="34" charset="0"/>
              </a:rPr>
            </a:br>
            <a:r>
              <a:rPr kumimoji="0" lang="en-US" sz="1000" b="1" i="0" u="none" strike="noStrike" cap="none" normalizeH="0" baseline="0" dirty="0" smtClean="0">
                <a:ln>
                  <a:noFill/>
                </a:ln>
                <a:solidFill>
                  <a:schemeClr val="tx2"/>
                </a:solidFill>
                <a:effectLst/>
                <a:latin typeface="Tahoma" pitchFamily="34" charset="0"/>
                <a:cs typeface="Tahoma" pitchFamily="34" charset="0"/>
              </a:rPr>
              <a:t>IN THIS AREA</a:t>
            </a:r>
            <a:endParaRPr kumimoji="0" lang="en-US" sz="1800" b="0" i="0" u="none" strike="noStrike" cap="none" normalizeH="0" baseline="0" dirty="0" smtClean="0">
              <a:ln>
                <a:noFill/>
              </a:ln>
              <a:solidFill>
                <a:schemeClr val="tx2"/>
              </a:solidFill>
              <a:effectLst/>
              <a:latin typeface="Tahoma" pitchFamily="34" charset="0"/>
              <a:cs typeface="Tahoma" pitchFamily="34" charset="0"/>
            </a:endParaRPr>
          </a:p>
        </p:txBody>
      </p:sp>
      <p:sp>
        <p:nvSpPr>
          <p:cNvPr id="157714" name="Line 18"/>
          <p:cNvSpPr>
            <a:spLocks noChangeShapeType="1"/>
          </p:cNvSpPr>
          <p:nvPr/>
        </p:nvSpPr>
        <p:spPr bwMode="auto">
          <a:xfrm>
            <a:off x="-108347" y="260648"/>
            <a:ext cx="0" cy="881063"/>
          </a:xfrm>
          <a:prstGeom prst="line">
            <a:avLst/>
          </a:prstGeom>
          <a:noFill/>
          <a:ln w="19050">
            <a:solidFill>
              <a:schemeClr val="tx2"/>
            </a:solidFill>
            <a:round/>
            <a:headEnd type="arrow" w="med" len="med"/>
            <a:tailEnd type="arrow" w="med" len="med"/>
          </a:ln>
          <a:effec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chemeClr val="tx2"/>
              </a:solidFill>
              <a:effectLst/>
              <a:uLnTx/>
              <a:uFillTx/>
              <a:latin typeface="Tahoma" pitchFamily="34" charset="0"/>
              <a:ea typeface="+mn-ea"/>
              <a:cs typeface="+mn-cs"/>
            </a:endParaRPr>
          </a:p>
        </p:txBody>
      </p:sp>
      <p:sp>
        <p:nvSpPr>
          <p:cNvPr id="157715" name="Rectangle 19"/>
          <p:cNvSpPr>
            <a:spLocks noChangeArrowheads="1"/>
          </p:cNvSpPr>
          <p:nvPr/>
        </p:nvSpPr>
        <p:spPr bwMode="auto">
          <a:xfrm>
            <a:off x="-1477757" y="3356992"/>
            <a:ext cx="1204176" cy="40011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1" i="0" u="none" strike="noStrike" kern="1200" cap="none" normalizeH="0" baseline="0" dirty="0" smtClean="0">
                <a:ln>
                  <a:noFill/>
                </a:ln>
                <a:solidFill>
                  <a:schemeClr val="tx2"/>
                </a:solidFill>
                <a:effectLst/>
                <a:latin typeface="Tahoma" pitchFamily="34" charset="0"/>
                <a:ea typeface="+mn-ea"/>
                <a:cs typeface="Tahoma" pitchFamily="34" charset="0"/>
              </a:rPr>
              <a:t>MAIN CONTENT</a:t>
            </a:r>
            <a:br>
              <a:rPr kumimoji="0" lang="en-US" sz="1000" b="1" i="0" u="none" strike="noStrike" kern="1200" cap="none" normalizeH="0" baseline="0" dirty="0" smtClean="0">
                <a:ln>
                  <a:noFill/>
                </a:ln>
                <a:solidFill>
                  <a:schemeClr val="tx2"/>
                </a:solidFill>
                <a:effectLst/>
                <a:latin typeface="Tahoma" pitchFamily="34" charset="0"/>
                <a:ea typeface="+mn-ea"/>
                <a:cs typeface="Tahoma" pitchFamily="34" charset="0"/>
              </a:rPr>
            </a:br>
            <a:r>
              <a:rPr kumimoji="0" lang="en-US" sz="1000" b="1" i="0" u="none" strike="noStrike" kern="1200" cap="none" normalizeH="0" baseline="0" dirty="0" smtClean="0">
                <a:ln>
                  <a:noFill/>
                </a:ln>
                <a:solidFill>
                  <a:schemeClr val="tx2"/>
                </a:solidFill>
                <a:effectLst/>
                <a:latin typeface="Tahoma" pitchFamily="34" charset="0"/>
                <a:ea typeface="+mn-ea"/>
                <a:cs typeface="Tahoma" pitchFamily="34" charset="0"/>
              </a:rPr>
              <a:t>AREA</a:t>
            </a:r>
          </a:p>
        </p:txBody>
      </p:sp>
      <p:sp>
        <p:nvSpPr>
          <p:cNvPr id="157716" name="Line 20"/>
          <p:cNvSpPr>
            <a:spLocks noChangeShapeType="1"/>
          </p:cNvSpPr>
          <p:nvPr/>
        </p:nvSpPr>
        <p:spPr bwMode="auto">
          <a:xfrm>
            <a:off x="-117560" y="1341438"/>
            <a:ext cx="1473" cy="4679950"/>
          </a:xfrm>
          <a:prstGeom prst="line">
            <a:avLst/>
          </a:prstGeom>
          <a:noFill/>
          <a:ln w="19050">
            <a:solidFill>
              <a:schemeClr val="tx2"/>
            </a:solidFill>
            <a:round/>
            <a:headEnd type="arrow" w="med" len="med"/>
            <a:tailEnd type="arrow" w="med" len="med"/>
          </a:ln>
          <a:effec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chemeClr val="tx2"/>
              </a:solidFill>
              <a:effectLst/>
              <a:uLnTx/>
              <a:uFillTx/>
              <a:latin typeface="Tahoma" pitchFamily="34" charset="0"/>
              <a:ea typeface="+mn-ea"/>
              <a:cs typeface="+mn-cs"/>
            </a:endParaRPr>
          </a:p>
        </p:txBody>
      </p:sp>
      <p:sp>
        <p:nvSpPr>
          <p:cNvPr id="157717" name="Rectangle 21"/>
          <p:cNvSpPr>
            <a:spLocks noChangeArrowheads="1"/>
          </p:cNvSpPr>
          <p:nvPr/>
        </p:nvSpPr>
        <p:spPr bwMode="auto">
          <a:xfrm>
            <a:off x="-2319808" y="44624"/>
            <a:ext cx="2046231" cy="24622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2"/>
                </a:solidFill>
                <a:effectLst/>
                <a:latin typeface="Tahoma" pitchFamily="34" charset="0"/>
                <a:cs typeface="Tahoma" pitchFamily="34" charset="0"/>
              </a:rPr>
              <a:t>NO CONTENT IN THIS AREA</a:t>
            </a:r>
            <a:endParaRPr kumimoji="0" lang="en-US" sz="1800" b="0" i="0" u="none" strike="noStrike" cap="none" normalizeH="0" baseline="0" dirty="0" smtClean="0">
              <a:ln>
                <a:noFill/>
              </a:ln>
              <a:solidFill>
                <a:schemeClr val="tx2"/>
              </a:solidFill>
              <a:effectLst/>
              <a:latin typeface="Tahoma" pitchFamily="34" charset="0"/>
              <a:cs typeface="Tahoma" pitchFamily="34" charset="0"/>
            </a:endParaRPr>
          </a:p>
        </p:txBody>
      </p:sp>
      <p:sp>
        <p:nvSpPr>
          <p:cNvPr id="157718" name="Line 22"/>
          <p:cNvSpPr>
            <a:spLocks noChangeShapeType="1"/>
          </p:cNvSpPr>
          <p:nvPr/>
        </p:nvSpPr>
        <p:spPr bwMode="auto">
          <a:xfrm>
            <a:off x="-108347" y="0"/>
            <a:ext cx="0" cy="260648"/>
          </a:xfrm>
          <a:prstGeom prst="line">
            <a:avLst/>
          </a:prstGeom>
          <a:noFill/>
          <a:ln w="19050">
            <a:solidFill>
              <a:schemeClr val="tx2"/>
            </a:solidFill>
            <a:round/>
            <a:headEnd type="arrow" w="med" len="med"/>
            <a:tailEnd type="arrow" w="med" len="med"/>
          </a:ln>
          <a:effec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chemeClr val="tx2"/>
              </a:solidFill>
              <a:effectLst/>
              <a:uLnTx/>
              <a:uFillTx/>
              <a:latin typeface="Tahoma" pitchFamily="34" charset="0"/>
              <a:ea typeface="+mn-ea"/>
              <a:cs typeface="+mn-cs"/>
            </a:endParaRPr>
          </a:p>
        </p:txBody>
      </p:sp>
      <p:sp>
        <p:nvSpPr>
          <p:cNvPr id="157719" name="Rectangle 23"/>
          <p:cNvSpPr>
            <a:spLocks noChangeArrowheads="1"/>
          </p:cNvSpPr>
          <p:nvPr/>
        </p:nvSpPr>
        <p:spPr bwMode="auto">
          <a:xfrm>
            <a:off x="8785728" y="7205414"/>
            <a:ext cx="1237838" cy="40011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2"/>
                </a:solidFill>
                <a:effectLst/>
                <a:latin typeface="Tahoma" pitchFamily="34" charset="0"/>
                <a:cs typeface="Tahoma" pitchFamily="34" charset="0"/>
              </a:rPr>
              <a:t>NO CONTENT IN</a:t>
            </a:r>
            <a:br>
              <a:rPr kumimoji="0" lang="en-US" sz="1000" b="1" i="0" u="none" strike="noStrike" cap="none" normalizeH="0" baseline="0" dirty="0" smtClean="0">
                <a:ln>
                  <a:noFill/>
                </a:ln>
                <a:solidFill>
                  <a:schemeClr val="tx2"/>
                </a:solidFill>
                <a:effectLst/>
                <a:latin typeface="Tahoma" pitchFamily="34" charset="0"/>
                <a:cs typeface="Tahoma" pitchFamily="34" charset="0"/>
              </a:rPr>
            </a:br>
            <a:r>
              <a:rPr kumimoji="0" lang="en-US" sz="1000" b="1" i="0" u="none" strike="noStrike" cap="none" normalizeH="0" baseline="0" dirty="0" smtClean="0">
                <a:ln>
                  <a:noFill/>
                </a:ln>
                <a:solidFill>
                  <a:schemeClr val="tx2"/>
                </a:solidFill>
                <a:effectLst/>
                <a:latin typeface="Tahoma" pitchFamily="34" charset="0"/>
                <a:cs typeface="Tahoma" pitchFamily="34" charset="0"/>
              </a:rPr>
              <a:t>THIS AREA</a:t>
            </a:r>
            <a:endParaRPr kumimoji="0" lang="en-US" sz="1800" b="0" i="0" u="none" strike="noStrike" cap="none" normalizeH="0" baseline="0" dirty="0" smtClean="0">
              <a:ln>
                <a:noFill/>
              </a:ln>
              <a:solidFill>
                <a:schemeClr val="tx2"/>
              </a:solidFill>
              <a:effectLst/>
              <a:latin typeface="Tahoma" pitchFamily="34" charset="0"/>
              <a:cs typeface="Tahoma" pitchFamily="34" charset="0"/>
            </a:endParaRPr>
          </a:p>
        </p:txBody>
      </p:sp>
      <p:sp>
        <p:nvSpPr>
          <p:cNvPr id="157720" name="Line 24"/>
          <p:cNvSpPr>
            <a:spLocks noChangeShapeType="1"/>
          </p:cNvSpPr>
          <p:nvPr/>
        </p:nvSpPr>
        <p:spPr bwMode="auto">
          <a:xfrm flipH="1">
            <a:off x="9403822" y="7029400"/>
            <a:ext cx="502179" cy="0"/>
          </a:xfrm>
          <a:prstGeom prst="line">
            <a:avLst/>
          </a:prstGeom>
          <a:noFill/>
          <a:ln w="19050">
            <a:solidFill>
              <a:schemeClr val="tx2"/>
            </a:solidFill>
            <a:round/>
            <a:headEnd type="arrow" w="med" len="med"/>
            <a:tailEnd type="arrow" w="med" len="med"/>
          </a:ln>
          <a:effec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chemeClr val="tx2"/>
              </a:solidFill>
              <a:effectLst/>
              <a:uLnTx/>
              <a:uFillTx/>
              <a:latin typeface="Tahoma" pitchFamily="34" charset="0"/>
              <a:ea typeface="+mn-ea"/>
              <a:cs typeface="+mn-cs"/>
            </a:endParaRPr>
          </a:p>
        </p:txBody>
      </p:sp>
      <p:sp>
        <p:nvSpPr>
          <p:cNvPr id="157721" name="Rectangle 25"/>
          <p:cNvSpPr>
            <a:spLocks noChangeArrowheads="1"/>
          </p:cNvSpPr>
          <p:nvPr/>
        </p:nvSpPr>
        <p:spPr bwMode="auto">
          <a:xfrm>
            <a:off x="-117560" y="7277362"/>
            <a:ext cx="1237839" cy="40011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2"/>
                </a:solidFill>
                <a:effectLst/>
                <a:latin typeface="Tahoma" pitchFamily="34" charset="0"/>
                <a:cs typeface="Tahoma" pitchFamily="34" charset="0"/>
              </a:rPr>
              <a:t>NO CONTENT IN</a:t>
            </a:r>
            <a:br>
              <a:rPr kumimoji="0" lang="en-US" sz="1000" b="1" i="0" u="none" strike="noStrike" cap="none" normalizeH="0" baseline="0" dirty="0" smtClean="0">
                <a:ln>
                  <a:noFill/>
                </a:ln>
                <a:solidFill>
                  <a:schemeClr val="tx2"/>
                </a:solidFill>
                <a:effectLst/>
                <a:latin typeface="Tahoma" pitchFamily="34" charset="0"/>
                <a:cs typeface="Tahoma" pitchFamily="34" charset="0"/>
              </a:rPr>
            </a:br>
            <a:r>
              <a:rPr kumimoji="0" lang="en-US" sz="1000" b="1" i="0" u="none" strike="noStrike" cap="none" normalizeH="0" baseline="0" dirty="0" smtClean="0">
                <a:ln>
                  <a:noFill/>
                </a:ln>
                <a:solidFill>
                  <a:schemeClr val="tx2"/>
                </a:solidFill>
                <a:effectLst/>
                <a:latin typeface="Tahoma" pitchFamily="34" charset="0"/>
                <a:cs typeface="Tahoma" pitchFamily="34" charset="0"/>
              </a:rPr>
              <a:t>THIS AREA</a:t>
            </a:r>
            <a:endParaRPr kumimoji="0" lang="en-US" sz="1800" b="0" i="0" u="none" strike="noStrike" cap="none" normalizeH="0" baseline="0" dirty="0" smtClean="0">
              <a:ln>
                <a:noFill/>
              </a:ln>
              <a:solidFill>
                <a:schemeClr val="tx2"/>
              </a:solidFill>
              <a:effectLst/>
              <a:latin typeface="Tahoma" pitchFamily="34" charset="0"/>
              <a:cs typeface="Tahoma" pitchFamily="34" charset="0"/>
            </a:endParaRPr>
          </a:p>
        </p:txBody>
      </p:sp>
      <p:sp>
        <p:nvSpPr>
          <p:cNvPr id="157722" name="Line 26"/>
          <p:cNvSpPr>
            <a:spLocks noChangeShapeType="1"/>
          </p:cNvSpPr>
          <p:nvPr/>
        </p:nvSpPr>
        <p:spPr bwMode="auto">
          <a:xfrm flipH="1">
            <a:off x="0" y="7029400"/>
            <a:ext cx="502179" cy="0"/>
          </a:xfrm>
          <a:prstGeom prst="line">
            <a:avLst/>
          </a:prstGeom>
          <a:noFill/>
          <a:ln w="19050">
            <a:solidFill>
              <a:schemeClr val="tx2"/>
            </a:solidFill>
            <a:round/>
            <a:headEnd type="arrow" w="med" len="med"/>
            <a:tailEnd type="arrow" w="med" len="med"/>
          </a:ln>
          <a:effec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chemeClr val="tx2"/>
              </a:solidFill>
              <a:effectLst/>
              <a:uLnTx/>
              <a:uFillTx/>
              <a:latin typeface="Tahoma" pitchFamily="34" charset="0"/>
              <a:ea typeface="+mn-ea"/>
              <a:cs typeface="+mn-cs"/>
            </a:endParaRPr>
          </a:p>
        </p:txBody>
      </p:sp>
      <p:cxnSp>
        <p:nvCxnSpPr>
          <p:cNvPr id="30" name="Straight Connector 29"/>
          <p:cNvCxnSpPr/>
          <p:nvPr/>
        </p:nvCxnSpPr>
        <p:spPr>
          <a:xfrm>
            <a:off x="-547162" y="6021388"/>
            <a:ext cx="507607"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47162" y="1340768"/>
            <a:ext cx="507607"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47162" y="1124744"/>
            <a:ext cx="507607"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47162" y="260648"/>
            <a:ext cx="507607"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47162" y="0"/>
            <a:ext cx="507607"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47162" y="6858000"/>
            <a:ext cx="507607"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flipH="1" flipV="1">
            <a:off x="-180020" y="7065404"/>
            <a:ext cx="36004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flipH="1" flipV="1">
            <a:off x="9223801" y="7065404"/>
            <a:ext cx="36004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flipH="1" flipV="1">
            <a:off x="9725980" y="7065404"/>
            <a:ext cx="36004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flipH="1" flipV="1">
            <a:off x="322159" y="7065404"/>
            <a:ext cx="36004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45" name="Text Placeholder 44"/>
          <p:cNvSpPr>
            <a:spLocks noGrp="1"/>
          </p:cNvSpPr>
          <p:nvPr>
            <p:ph type="body" idx="1"/>
          </p:nvPr>
        </p:nvSpPr>
        <p:spPr>
          <a:xfrm>
            <a:off x="495300" y="1341439"/>
            <a:ext cx="8918575" cy="4679950"/>
          </a:xfrm>
          <a:prstGeom prst="rect">
            <a:avLst/>
          </a:prstGeom>
        </p:spPr>
        <p:txBody>
          <a:bodyPr vert="horz" lIns="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3" name="TextBox 42"/>
          <p:cNvSpPr txBox="1"/>
          <p:nvPr/>
        </p:nvSpPr>
        <p:spPr>
          <a:xfrm>
            <a:off x="6791384" y="6367011"/>
            <a:ext cx="2686119" cy="490989"/>
          </a:xfrm>
          <a:prstGeom prst="rect">
            <a:avLst/>
          </a:prstGeom>
          <a:noFill/>
        </p:spPr>
        <p:txBody>
          <a:bodyPr wrap="square" lIns="80147" tIns="40074" rIns="80147" bIns="40074" rtlCol="0" anchor="ctr" anchorCtr="0">
            <a:noAutofit/>
          </a:bodyPr>
          <a:lstStyle/>
          <a:p>
            <a:pPr algn="r"/>
            <a:fld id="{C8FAFB76-8678-4312-A37B-42B2A031034D}" type="slidenum">
              <a:rPr lang="en-GB" sz="800" smtClean="0">
                <a:solidFill>
                  <a:srgbClr val="414042"/>
                </a:solidFill>
                <a:latin typeface="Tahoma" pitchFamily="34" charset="0"/>
                <a:ea typeface="Tahoma" pitchFamily="34" charset="0"/>
                <a:cs typeface="Tahoma" pitchFamily="34" charset="0"/>
              </a:rPr>
              <a:pPr algn="r"/>
              <a:t>‹#›</a:t>
            </a:fld>
            <a:endParaRPr lang="en-GB" sz="800" dirty="0" smtClean="0">
              <a:solidFill>
                <a:srgbClr val="414042"/>
              </a:solidFill>
              <a:latin typeface="Tahoma" pitchFamily="34" charset="0"/>
              <a:ea typeface="Tahoma" pitchFamily="34" charset="0"/>
              <a:cs typeface="Tahoma" pitchFamily="34" charset="0"/>
            </a:endParaRPr>
          </a:p>
        </p:txBody>
      </p:sp>
      <p:sp>
        <p:nvSpPr>
          <p:cNvPr id="44" name="TextBox 43"/>
          <p:cNvSpPr txBox="1"/>
          <p:nvPr/>
        </p:nvSpPr>
        <p:spPr>
          <a:xfrm>
            <a:off x="1286594" y="6367011"/>
            <a:ext cx="2106234" cy="490989"/>
          </a:xfrm>
          <a:prstGeom prst="rect">
            <a:avLst/>
          </a:prstGeom>
          <a:noFill/>
        </p:spPr>
        <p:txBody>
          <a:bodyPr wrap="square" lIns="80147" tIns="40074" rIns="80147" bIns="40074" rtlCol="0" anchor="ctr" anchorCtr="0">
            <a:noAutofit/>
          </a:bodyPr>
          <a:lstStyle/>
          <a:p>
            <a:r>
              <a:rPr lang="en-GB" sz="800" dirty="0" smtClean="0"/>
              <a:t>© Rule Financial 201</a:t>
            </a:r>
            <a:r>
              <a:rPr lang="pl-PL" sz="800" dirty="0" smtClean="0"/>
              <a:t>3</a:t>
            </a:r>
            <a:endParaRPr lang="en-GB" sz="800" dirty="0"/>
          </a:p>
        </p:txBody>
      </p:sp>
    </p:spTree>
  </p:cSld>
  <p:clrMap bg1="lt1" tx1="dk1" bg2="lt2" tx2="dk2" accent1="accent1" accent2="accent2" accent3="accent3" accent4="accent4" accent5="accent5" accent6="accent6" hlink="hlink" folHlink="folHlink"/>
  <p:sldLayoutIdLst>
    <p:sldLayoutId id="2147483649" r:id="rId1"/>
    <p:sldLayoutId id="2147483663" r:id="rId2"/>
    <p:sldLayoutId id="2147483662" r:id="rId3"/>
    <p:sldLayoutId id="2147483664" r:id="rId4"/>
    <p:sldLayoutId id="2147483650" r:id="rId5"/>
    <p:sldLayoutId id="2147483657" r:id="rId6"/>
    <p:sldLayoutId id="2147483651" r:id="rId7"/>
    <p:sldLayoutId id="2147483660" r:id="rId8"/>
    <p:sldLayoutId id="2147483658" r:id="rId9"/>
    <p:sldLayoutId id="2147483653" r:id="rId10"/>
    <p:sldLayoutId id="2147483654" r:id="rId11"/>
    <p:sldLayoutId id="2147483661" r:id="rId12"/>
    <p:sldLayoutId id="2147483656" r:id="rId13"/>
    <p:sldLayoutId id="2147483659" r:id="rId14"/>
    <p:sldLayoutId id="2147483665" r:id="rId15"/>
    <p:sldLayoutId id="2147483652" r:id="rId16"/>
  </p:sldLayoutIdLst>
  <p:transition spd="med">
    <p:fade/>
  </p:transition>
  <p:timing>
    <p:tnLst>
      <p:par>
        <p:cTn id="1" dur="indefinite" restart="never" nodeType="tmRoot"/>
      </p:par>
    </p:tnLst>
  </p:timing>
  <p:hf hdr="0" dt="0"/>
  <p:txStyles>
    <p:titleStyle>
      <a:lvl1pPr algn="l" defTabSz="872655" rtl="0" eaLnBrk="1" latinLnBrk="0" hangingPunct="1">
        <a:spcBef>
          <a:spcPct val="0"/>
        </a:spcBef>
        <a:buNone/>
        <a:defRPr sz="2400" kern="1200">
          <a:solidFill>
            <a:schemeClr val="tx2"/>
          </a:solidFill>
          <a:latin typeface="Tahoma" pitchFamily="34" charset="0"/>
          <a:ea typeface="Tahoma" pitchFamily="34" charset="0"/>
          <a:cs typeface="Tahoma" pitchFamily="34" charset="0"/>
        </a:defRPr>
      </a:lvl1pPr>
    </p:titleStyle>
    <p:bodyStyle>
      <a:lvl1pPr marL="180000" indent="-180000" algn="l" defTabSz="995613" rtl="0" eaLnBrk="1" latinLnBrk="0" hangingPunct="1">
        <a:lnSpc>
          <a:spcPct val="140000"/>
        </a:lnSpc>
        <a:spcBef>
          <a:spcPts val="300"/>
        </a:spcBef>
        <a:buClr>
          <a:schemeClr val="tx2"/>
        </a:buClr>
        <a:buSzPct val="110000"/>
        <a:buFont typeface="Wingdings" pitchFamily="2" charset="2"/>
        <a:buChar char="l"/>
        <a:defRPr lang="en-US" sz="1400" kern="1200" dirty="0" smtClean="0">
          <a:solidFill>
            <a:schemeClr val="tx1"/>
          </a:solidFill>
          <a:latin typeface="Tahoma" pitchFamily="34" charset="0"/>
          <a:ea typeface="Tahoma" pitchFamily="34" charset="0"/>
          <a:cs typeface="Tahoma" pitchFamily="34" charset="0"/>
        </a:defRPr>
      </a:lvl1pPr>
      <a:lvl2pPr marL="357188" indent="-176213" algn="l" defTabSz="995613" rtl="0" eaLnBrk="1" latinLnBrk="0" hangingPunct="1">
        <a:lnSpc>
          <a:spcPct val="140000"/>
        </a:lnSpc>
        <a:spcBef>
          <a:spcPct val="20000"/>
        </a:spcBef>
        <a:buClr>
          <a:schemeClr val="tx2"/>
        </a:buClr>
        <a:buSzPct val="80000"/>
        <a:buFont typeface="Wingdings 3" pitchFamily="18" charset="2"/>
        <a:buChar char=""/>
        <a:defRPr lang="en-US" sz="1400" kern="1200" dirty="0" smtClean="0">
          <a:solidFill>
            <a:schemeClr val="tx1"/>
          </a:solidFill>
          <a:latin typeface="Tahoma" pitchFamily="34" charset="0"/>
          <a:ea typeface="Tahoma" pitchFamily="34" charset="0"/>
          <a:cs typeface="Tahoma" pitchFamily="34" charset="0"/>
        </a:defRPr>
      </a:lvl2pPr>
      <a:lvl3pPr marL="538163"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dirty="0" smtClean="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dirty="0" smtClean="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dirty="0" smtClean="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en-US"/>
      </a:defPPr>
      <a:lvl1pPr marL="0" algn="l" defTabSz="872655" rtl="0" eaLnBrk="1" latinLnBrk="0" hangingPunct="1">
        <a:defRPr sz="1700" kern="1200">
          <a:solidFill>
            <a:schemeClr val="tx1"/>
          </a:solidFill>
          <a:latin typeface="+mn-lt"/>
          <a:ea typeface="+mn-ea"/>
          <a:cs typeface="+mn-cs"/>
        </a:defRPr>
      </a:lvl1pPr>
      <a:lvl2pPr marL="436327" algn="l" defTabSz="872655" rtl="0" eaLnBrk="1" latinLnBrk="0" hangingPunct="1">
        <a:defRPr sz="1700" kern="1200">
          <a:solidFill>
            <a:schemeClr val="tx1"/>
          </a:solidFill>
          <a:latin typeface="+mn-lt"/>
          <a:ea typeface="+mn-ea"/>
          <a:cs typeface="+mn-cs"/>
        </a:defRPr>
      </a:lvl2pPr>
      <a:lvl3pPr marL="872655" algn="l" defTabSz="872655" rtl="0" eaLnBrk="1" latinLnBrk="0" hangingPunct="1">
        <a:defRPr sz="1700" kern="1200">
          <a:solidFill>
            <a:schemeClr val="tx1"/>
          </a:solidFill>
          <a:latin typeface="+mn-lt"/>
          <a:ea typeface="+mn-ea"/>
          <a:cs typeface="+mn-cs"/>
        </a:defRPr>
      </a:lvl3pPr>
      <a:lvl4pPr marL="1308981" algn="l" defTabSz="872655" rtl="0" eaLnBrk="1" latinLnBrk="0" hangingPunct="1">
        <a:defRPr sz="1700" kern="1200">
          <a:solidFill>
            <a:schemeClr val="tx1"/>
          </a:solidFill>
          <a:latin typeface="+mn-lt"/>
          <a:ea typeface="+mn-ea"/>
          <a:cs typeface="+mn-cs"/>
        </a:defRPr>
      </a:lvl4pPr>
      <a:lvl5pPr marL="1745308" algn="l" defTabSz="872655" rtl="0" eaLnBrk="1" latinLnBrk="0" hangingPunct="1">
        <a:defRPr sz="1700" kern="1200">
          <a:solidFill>
            <a:schemeClr val="tx1"/>
          </a:solidFill>
          <a:latin typeface="+mn-lt"/>
          <a:ea typeface="+mn-ea"/>
          <a:cs typeface="+mn-cs"/>
        </a:defRPr>
      </a:lvl5pPr>
      <a:lvl6pPr marL="2181635" algn="l" defTabSz="872655" rtl="0" eaLnBrk="1" latinLnBrk="0" hangingPunct="1">
        <a:defRPr sz="1700" kern="1200">
          <a:solidFill>
            <a:schemeClr val="tx1"/>
          </a:solidFill>
          <a:latin typeface="+mn-lt"/>
          <a:ea typeface="+mn-ea"/>
          <a:cs typeface="+mn-cs"/>
        </a:defRPr>
      </a:lvl6pPr>
      <a:lvl7pPr marL="2617962" algn="l" defTabSz="872655" rtl="0" eaLnBrk="1" latinLnBrk="0" hangingPunct="1">
        <a:defRPr sz="1700" kern="1200">
          <a:solidFill>
            <a:schemeClr val="tx1"/>
          </a:solidFill>
          <a:latin typeface="+mn-lt"/>
          <a:ea typeface="+mn-ea"/>
          <a:cs typeface="+mn-cs"/>
        </a:defRPr>
      </a:lvl7pPr>
      <a:lvl8pPr marL="3054289" algn="l" defTabSz="872655" rtl="0" eaLnBrk="1" latinLnBrk="0" hangingPunct="1">
        <a:defRPr sz="1700" kern="1200">
          <a:solidFill>
            <a:schemeClr val="tx1"/>
          </a:solidFill>
          <a:latin typeface="+mn-lt"/>
          <a:ea typeface="+mn-ea"/>
          <a:cs typeface="+mn-cs"/>
        </a:defRPr>
      </a:lvl8pPr>
      <a:lvl9pPr marL="3490616" algn="l" defTabSz="87265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hyperlink" Target="http://www.mybatis.org/migrations/" TargetMode="External"/><Relationship Id="rId2" Type="http://schemas.openxmlformats.org/officeDocument/2006/relationships/hyperlink" Target="http://mybatis.org/generator/" TargetMode="Externa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hyperlink" Target="http://commons.apache.org/dbutils/" TargetMode="External"/><Relationship Id="rId7" Type="http://schemas.openxmlformats.org/officeDocument/2006/relationships/hyperlink" Target="http://openjpa.apache.org/" TargetMode="External"/><Relationship Id="rId2" Type="http://schemas.openxmlformats.org/officeDocument/2006/relationships/hyperlink" Target="http://www.springsource.org/" TargetMode="External"/><Relationship Id="rId1" Type="http://schemas.openxmlformats.org/officeDocument/2006/relationships/slideLayout" Target="../slideLayouts/slideLayout5.xml"/><Relationship Id="rId6" Type="http://schemas.openxmlformats.org/officeDocument/2006/relationships/hyperlink" Target="http://www.oracle.com/technetwork/middleware/toplink/overview/index.html" TargetMode="External"/><Relationship Id="rId5" Type="http://schemas.openxmlformats.org/officeDocument/2006/relationships/hyperlink" Target="http://www.eclipse.org/eclipselink/" TargetMode="External"/><Relationship Id="rId4" Type="http://schemas.openxmlformats.org/officeDocument/2006/relationships/hyperlink" Target="http://www.hibernate.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mybatis.org/"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pl-PL" dirty="0" err="1" smtClean="0"/>
              <a:t>Overview</a:t>
            </a:r>
            <a:endParaRPr lang="en-GB" dirty="0"/>
          </a:p>
        </p:txBody>
      </p:sp>
      <p:sp>
        <p:nvSpPr>
          <p:cNvPr id="2" name="Title 1"/>
          <p:cNvSpPr>
            <a:spLocks noGrp="1"/>
          </p:cNvSpPr>
          <p:nvPr>
            <p:ph type="ctrTitle"/>
          </p:nvPr>
        </p:nvSpPr>
        <p:spPr/>
        <p:txBody>
          <a:bodyPr/>
          <a:lstStyle/>
          <a:p>
            <a:r>
              <a:rPr lang="pl-PL" dirty="0" err="1" smtClean="0"/>
              <a:t>MyBatis</a:t>
            </a:r>
            <a:endParaRPr lang="en-GB" dirty="0"/>
          </a:p>
        </p:txBody>
      </p:sp>
      <p:sp>
        <p:nvSpPr>
          <p:cNvPr id="19" name="Text Placeholder 18"/>
          <p:cNvSpPr>
            <a:spLocks noGrp="1"/>
          </p:cNvSpPr>
          <p:nvPr>
            <p:ph type="body" sz="quarter" idx="13"/>
          </p:nvPr>
        </p:nvSpPr>
        <p:spPr/>
        <p:txBody>
          <a:bodyPr/>
          <a:lstStyle/>
          <a:p>
            <a:r>
              <a:rPr lang="en-GB" dirty="0" smtClean="0"/>
              <a:t>Prepared by: </a:t>
            </a:r>
            <a:r>
              <a:rPr lang="pl-PL" dirty="0" smtClean="0"/>
              <a:t>Piotr Kosmowski</a:t>
            </a:r>
            <a:endParaRPr lang="en-GB" dirty="0" smtClean="0"/>
          </a:p>
          <a:p>
            <a:r>
              <a:rPr lang="en-GB" dirty="0" smtClean="0"/>
              <a:t>Submitted on: </a:t>
            </a:r>
            <a:r>
              <a:rPr lang="pl-PL" dirty="0" smtClean="0"/>
              <a:t>17.01.2013</a:t>
            </a:r>
            <a:endParaRPr lang="en-GB" dirty="0" smtClean="0"/>
          </a:p>
          <a:p>
            <a:r>
              <a:rPr lang="en-GB" dirty="0" smtClean="0"/>
              <a:t>Version: 1.0</a:t>
            </a:r>
            <a:endParaRPr lang="en-GB" dirty="0"/>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MyBati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144" y="171856"/>
            <a:ext cx="3333750" cy="83820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4768" y="1545887"/>
            <a:ext cx="4464496" cy="427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ytuł 3"/>
          <p:cNvSpPr>
            <a:spLocks noGrp="1"/>
          </p:cNvSpPr>
          <p:nvPr>
            <p:ph type="title"/>
          </p:nvPr>
        </p:nvSpPr>
        <p:spPr/>
        <p:txBody>
          <a:bodyPr/>
          <a:lstStyle/>
          <a:p>
            <a:r>
              <a:rPr lang="pl-PL" dirty="0" smtClean="0"/>
              <a:t>Simple </a:t>
            </a:r>
            <a:r>
              <a:rPr lang="pl-PL" dirty="0" err="1" smtClean="0"/>
              <a:t>project</a:t>
            </a:r>
            <a:endParaRPr lang="pl-PL" dirty="0"/>
          </a:p>
        </p:txBody>
      </p:sp>
    </p:spTree>
    <p:extLst>
      <p:ext uri="{BB962C8B-B14F-4D97-AF65-F5344CB8AC3E}">
        <p14:creationId xmlns:p14="http://schemas.microsoft.com/office/powerpoint/2010/main" val="2133304181"/>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Simple </a:t>
            </a:r>
            <a:r>
              <a:rPr lang="pl-PL" dirty="0" err="1" smtClean="0"/>
              <a:t>project</a:t>
            </a:r>
            <a:r>
              <a:rPr lang="pl-PL" dirty="0" smtClean="0"/>
              <a:t/>
            </a:r>
            <a:br>
              <a:rPr lang="pl-PL" dirty="0" smtClean="0"/>
            </a:br>
            <a:r>
              <a:rPr lang="pl-PL" sz="1600" dirty="0" err="1" smtClean="0"/>
              <a:t>Configuration</a:t>
            </a:r>
            <a:r>
              <a:rPr lang="pl-PL" sz="1600" dirty="0" smtClean="0"/>
              <a:t> – XML </a:t>
            </a:r>
            <a:r>
              <a:rPr lang="pl-PL" sz="1600" dirty="0" err="1" smtClean="0"/>
              <a:t>way</a:t>
            </a:r>
            <a:endParaRPr lang="pl-PL" dirty="0"/>
          </a:p>
        </p:txBody>
      </p:sp>
      <p:pic>
        <p:nvPicPr>
          <p:cNvPr id="1026" name="Picture 2" descr="The MyBati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144" y="171856"/>
            <a:ext cx="3333750" cy="838201"/>
          </a:xfrm>
          <a:prstGeom prst="rect">
            <a:avLst/>
          </a:prstGeom>
          <a:noFill/>
          <a:extLst>
            <a:ext uri="{909E8E84-426E-40DD-AFC4-6F175D3DCCD1}">
              <a14:hiddenFill xmlns:a14="http://schemas.microsoft.com/office/drawing/2010/main">
                <a:solidFill>
                  <a:srgbClr val="FFFFFF"/>
                </a:solidFill>
              </a14:hiddenFill>
            </a:ext>
          </a:extLst>
        </p:spPr>
      </p:pic>
      <p:sp>
        <p:nvSpPr>
          <p:cNvPr id="5" name="Prostokąt zaokrąglony 5"/>
          <p:cNvSpPr/>
          <p:nvPr/>
        </p:nvSpPr>
        <p:spPr>
          <a:xfrm>
            <a:off x="918897" y="1561723"/>
            <a:ext cx="7706511" cy="5035629"/>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dirty="0">
                <a:solidFill>
                  <a:srgbClr val="008080"/>
                </a:solidFill>
                <a:latin typeface="Consolas"/>
              </a:rPr>
              <a:t>&lt;?</a:t>
            </a:r>
            <a:r>
              <a:rPr lang="pl-PL" sz="1200" dirty="0" err="1">
                <a:solidFill>
                  <a:srgbClr val="3F7F7F"/>
                </a:solidFill>
                <a:latin typeface="Consolas"/>
              </a:rPr>
              <a:t>xml</a:t>
            </a:r>
            <a:r>
              <a:rPr lang="pl-PL" sz="1200" dirty="0">
                <a:solidFill>
                  <a:srgbClr val="3F7F7F"/>
                </a:solidFill>
                <a:latin typeface="Consolas"/>
              </a:rPr>
              <a:t> </a:t>
            </a:r>
            <a:r>
              <a:rPr lang="pl-PL" sz="1200" dirty="0">
                <a:solidFill>
                  <a:srgbClr val="7F007F"/>
                </a:solidFill>
                <a:latin typeface="Consolas"/>
              </a:rPr>
              <a:t>version</a:t>
            </a:r>
            <a:r>
              <a:rPr lang="pl-PL" sz="1200" dirty="0">
                <a:solidFill>
                  <a:srgbClr val="000000"/>
                </a:solidFill>
                <a:latin typeface="Consolas"/>
              </a:rPr>
              <a:t>=</a:t>
            </a:r>
            <a:r>
              <a:rPr lang="pl-PL" sz="1200" i="1" dirty="0">
                <a:solidFill>
                  <a:srgbClr val="2A00FF"/>
                </a:solidFill>
                <a:latin typeface="Consolas"/>
              </a:rPr>
              <a:t>"1.0" </a:t>
            </a:r>
            <a:r>
              <a:rPr lang="pl-PL" sz="1200" i="1" dirty="0" err="1">
                <a:solidFill>
                  <a:srgbClr val="7F007F"/>
                </a:solidFill>
                <a:latin typeface="Consolas"/>
              </a:rPr>
              <a:t>encoding</a:t>
            </a:r>
            <a:r>
              <a:rPr lang="pl-PL" sz="1200" i="1" dirty="0">
                <a:solidFill>
                  <a:srgbClr val="000000"/>
                </a:solidFill>
                <a:latin typeface="Consolas"/>
              </a:rPr>
              <a:t>=</a:t>
            </a:r>
            <a:r>
              <a:rPr lang="pl-PL" sz="1200" i="1" dirty="0">
                <a:solidFill>
                  <a:srgbClr val="2A00FF"/>
                </a:solidFill>
                <a:latin typeface="Consolas"/>
              </a:rPr>
              <a:t>"UTF-8" </a:t>
            </a:r>
            <a:r>
              <a:rPr lang="pl-PL" sz="1200" i="1" dirty="0">
                <a:solidFill>
                  <a:srgbClr val="008080"/>
                </a:solidFill>
                <a:latin typeface="Consolas"/>
              </a:rPr>
              <a:t>?&gt;</a:t>
            </a:r>
          </a:p>
          <a:p>
            <a:r>
              <a:rPr lang="pl-PL" sz="1200" dirty="0">
                <a:solidFill>
                  <a:srgbClr val="008080"/>
                </a:solidFill>
                <a:latin typeface="Consolas"/>
              </a:rPr>
              <a:t>&lt;!</a:t>
            </a:r>
            <a:r>
              <a:rPr lang="pl-PL" sz="1200" dirty="0">
                <a:solidFill>
                  <a:srgbClr val="3F7F7F"/>
                </a:solidFill>
                <a:latin typeface="Consolas"/>
              </a:rPr>
              <a:t>DOCTYPE </a:t>
            </a:r>
            <a:r>
              <a:rPr lang="pl-PL" sz="1200" dirty="0" err="1">
                <a:solidFill>
                  <a:srgbClr val="008080"/>
                </a:solidFill>
                <a:latin typeface="Consolas"/>
              </a:rPr>
              <a:t>configuration</a:t>
            </a:r>
            <a:r>
              <a:rPr lang="pl-PL" sz="1200" dirty="0">
                <a:solidFill>
                  <a:srgbClr val="008080"/>
                </a:solidFill>
                <a:latin typeface="Consolas"/>
              </a:rPr>
              <a:t> </a:t>
            </a:r>
            <a:r>
              <a:rPr lang="pl-PL" sz="1200" dirty="0">
                <a:solidFill>
                  <a:srgbClr val="808080"/>
                </a:solidFill>
                <a:latin typeface="Consolas"/>
              </a:rPr>
              <a:t>PUBLIC </a:t>
            </a:r>
            <a:r>
              <a:rPr lang="pl-PL" sz="1200" dirty="0">
                <a:solidFill>
                  <a:srgbClr val="008080"/>
                </a:solidFill>
                <a:latin typeface="Consolas"/>
              </a:rPr>
              <a:t>"-//mybatis.org//DTD </a:t>
            </a:r>
            <a:r>
              <a:rPr lang="pl-PL" sz="1200" dirty="0" err="1">
                <a:solidFill>
                  <a:srgbClr val="008080"/>
                </a:solidFill>
                <a:latin typeface="Consolas"/>
              </a:rPr>
              <a:t>Config</a:t>
            </a:r>
            <a:r>
              <a:rPr lang="pl-PL" sz="1200" dirty="0">
                <a:solidFill>
                  <a:srgbClr val="008080"/>
                </a:solidFill>
                <a:latin typeface="Consolas"/>
              </a:rPr>
              <a:t> 3.0//EN" </a:t>
            </a:r>
            <a:r>
              <a:rPr lang="pl-PL" sz="1200" dirty="0">
                <a:solidFill>
                  <a:srgbClr val="3F7F5F"/>
                </a:solidFill>
                <a:latin typeface="Consolas"/>
              </a:rPr>
              <a:t>"http://mybatis.org/</a:t>
            </a:r>
            <a:r>
              <a:rPr lang="pl-PL" sz="1200" dirty="0" err="1">
                <a:solidFill>
                  <a:srgbClr val="3F7F5F"/>
                </a:solidFill>
                <a:latin typeface="Consolas"/>
              </a:rPr>
              <a:t>dtd</a:t>
            </a:r>
            <a:r>
              <a:rPr lang="pl-PL" sz="1200" dirty="0">
                <a:solidFill>
                  <a:srgbClr val="3F7F5F"/>
                </a:solidFill>
                <a:latin typeface="Consolas"/>
              </a:rPr>
              <a:t>/mybatis-3-config.dtd"</a:t>
            </a:r>
            <a:r>
              <a:rPr lang="pl-PL" sz="1200" dirty="0">
                <a:solidFill>
                  <a:srgbClr val="008080"/>
                </a:solidFill>
                <a:latin typeface="Consolas"/>
              </a:rPr>
              <a:t>&gt;</a:t>
            </a:r>
            <a:r>
              <a:rPr lang="pl-PL" sz="1200" dirty="0">
                <a:solidFill>
                  <a:srgbClr val="000000"/>
                </a:solidFill>
                <a:latin typeface="Consolas"/>
              </a:rPr>
              <a:t> </a:t>
            </a:r>
          </a:p>
          <a:p>
            <a:r>
              <a:rPr lang="pl-PL" sz="1200" dirty="0">
                <a:solidFill>
                  <a:srgbClr val="008080"/>
                </a:solidFill>
                <a:latin typeface="Consolas"/>
              </a:rPr>
              <a:t>&lt;</a:t>
            </a:r>
            <a:r>
              <a:rPr lang="pl-PL" sz="1200" dirty="0" err="1">
                <a:solidFill>
                  <a:srgbClr val="3F7F7F"/>
                </a:solidFill>
                <a:latin typeface="Consolas"/>
              </a:rPr>
              <a:t>configuration</a:t>
            </a:r>
            <a:r>
              <a:rPr lang="pl-PL" sz="1200" dirty="0">
                <a:solidFill>
                  <a:srgbClr val="008080"/>
                </a:solidFill>
                <a:latin typeface="Consolas"/>
              </a:rPr>
              <a:t>&gt;</a:t>
            </a:r>
          </a:p>
          <a:p>
            <a:r>
              <a:rPr lang="pl-PL" sz="1200" dirty="0">
                <a:solidFill>
                  <a:srgbClr val="000000"/>
                </a:solidFill>
                <a:latin typeface="Consolas"/>
              </a:rPr>
              <a:t>    </a:t>
            </a:r>
            <a:r>
              <a:rPr lang="pl-PL" sz="1200" dirty="0">
                <a:solidFill>
                  <a:srgbClr val="008080"/>
                </a:solidFill>
                <a:latin typeface="Consolas"/>
              </a:rPr>
              <a:t>&lt;</a:t>
            </a:r>
            <a:r>
              <a:rPr lang="pl-PL" sz="1200" dirty="0" err="1">
                <a:solidFill>
                  <a:srgbClr val="3F7F7F"/>
                </a:solidFill>
                <a:latin typeface="Consolas"/>
              </a:rPr>
              <a:t>properties</a:t>
            </a:r>
            <a:r>
              <a:rPr lang="pl-PL" sz="1200" dirty="0">
                <a:solidFill>
                  <a:srgbClr val="008080"/>
                </a:solidFill>
                <a:latin typeface="Consolas"/>
              </a:rPr>
              <a:t>&gt;</a:t>
            </a:r>
          </a:p>
          <a:p>
            <a:r>
              <a:rPr lang="pl-PL" sz="1200" dirty="0" smtClean="0">
                <a:solidFill>
                  <a:srgbClr val="000000"/>
                </a:solidFill>
                <a:latin typeface="Consolas"/>
              </a:rPr>
              <a:t>        </a:t>
            </a:r>
            <a:r>
              <a:rPr lang="pl-PL" sz="1200" dirty="0">
                <a:solidFill>
                  <a:srgbClr val="008080"/>
                </a:solidFill>
                <a:latin typeface="Consolas"/>
              </a:rPr>
              <a:t>&lt;</a:t>
            </a:r>
            <a:r>
              <a:rPr lang="pl-PL" sz="1200" dirty="0" err="1">
                <a:solidFill>
                  <a:srgbClr val="3F7F7F"/>
                </a:solidFill>
                <a:latin typeface="Consolas"/>
              </a:rPr>
              <a:t>property</a:t>
            </a:r>
            <a:r>
              <a:rPr lang="pl-PL" sz="1200" dirty="0">
                <a:solidFill>
                  <a:srgbClr val="3F7F7F"/>
                </a:solidFill>
                <a:latin typeface="Consolas"/>
              </a:rPr>
              <a:t> </a:t>
            </a:r>
            <a:r>
              <a:rPr lang="pl-PL" sz="1200" dirty="0" err="1">
                <a:solidFill>
                  <a:srgbClr val="7F007F"/>
                </a:solidFill>
                <a:latin typeface="Consolas"/>
              </a:rPr>
              <a:t>name</a:t>
            </a:r>
            <a:r>
              <a:rPr lang="pl-PL" sz="1200" dirty="0">
                <a:solidFill>
                  <a:srgbClr val="000000"/>
                </a:solidFill>
                <a:latin typeface="Consolas"/>
              </a:rPr>
              <a:t>=</a:t>
            </a:r>
            <a:r>
              <a:rPr lang="pl-PL" sz="1200" i="1" dirty="0">
                <a:solidFill>
                  <a:srgbClr val="2A00FF"/>
                </a:solidFill>
                <a:latin typeface="Consolas"/>
              </a:rPr>
              <a:t>"driver" </a:t>
            </a:r>
            <a:r>
              <a:rPr lang="pl-PL" sz="1200" i="1" dirty="0" err="1">
                <a:solidFill>
                  <a:srgbClr val="7F007F"/>
                </a:solidFill>
                <a:latin typeface="Consolas"/>
              </a:rPr>
              <a:t>value</a:t>
            </a:r>
            <a:r>
              <a:rPr lang="pl-PL" sz="1200" i="1" dirty="0">
                <a:solidFill>
                  <a:srgbClr val="000000"/>
                </a:solidFill>
                <a:latin typeface="Consolas"/>
              </a:rPr>
              <a:t>=</a:t>
            </a:r>
            <a:r>
              <a:rPr lang="pl-PL" sz="1200" i="1" dirty="0">
                <a:solidFill>
                  <a:srgbClr val="2A00FF"/>
                </a:solidFill>
                <a:latin typeface="Consolas"/>
              </a:rPr>
              <a:t>"</a:t>
            </a:r>
            <a:r>
              <a:rPr lang="pl-PL" sz="1200" i="1" dirty="0" err="1">
                <a:solidFill>
                  <a:srgbClr val="2A00FF"/>
                </a:solidFill>
                <a:latin typeface="Consolas"/>
              </a:rPr>
              <a:t>org.apache.derby.jdbc.ClientDataSource</a:t>
            </a:r>
            <a:r>
              <a:rPr lang="pl-PL" sz="1200" i="1" dirty="0">
                <a:solidFill>
                  <a:srgbClr val="2A00FF"/>
                </a:solidFill>
                <a:latin typeface="Consolas"/>
              </a:rPr>
              <a:t>"</a:t>
            </a:r>
            <a:r>
              <a:rPr lang="pl-PL" sz="1200" i="1" dirty="0">
                <a:solidFill>
                  <a:srgbClr val="008080"/>
                </a:solidFill>
                <a:latin typeface="Consolas"/>
              </a:rPr>
              <a:t>/&gt;</a:t>
            </a:r>
          </a:p>
          <a:p>
            <a:r>
              <a:rPr lang="pl-PL" sz="1200" dirty="0" smtClean="0">
                <a:solidFill>
                  <a:srgbClr val="000000"/>
                </a:solidFill>
                <a:latin typeface="Consolas"/>
              </a:rPr>
              <a:t>        </a:t>
            </a:r>
            <a:r>
              <a:rPr lang="pl-PL" sz="1200" dirty="0">
                <a:solidFill>
                  <a:srgbClr val="008080"/>
                </a:solidFill>
                <a:latin typeface="Consolas"/>
              </a:rPr>
              <a:t>&lt;</a:t>
            </a:r>
            <a:r>
              <a:rPr lang="pl-PL" sz="1200" dirty="0" err="1">
                <a:solidFill>
                  <a:srgbClr val="3F7F7F"/>
                </a:solidFill>
                <a:latin typeface="Consolas"/>
              </a:rPr>
              <a:t>property</a:t>
            </a:r>
            <a:r>
              <a:rPr lang="pl-PL" sz="1200" dirty="0">
                <a:solidFill>
                  <a:srgbClr val="3F7F7F"/>
                </a:solidFill>
                <a:latin typeface="Consolas"/>
              </a:rPr>
              <a:t> </a:t>
            </a:r>
            <a:r>
              <a:rPr lang="pl-PL" sz="1200" dirty="0" err="1">
                <a:solidFill>
                  <a:srgbClr val="7F007F"/>
                </a:solidFill>
                <a:latin typeface="Consolas"/>
              </a:rPr>
              <a:t>name</a:t>
            </a:r>
            <a:r>
              <a:rPr lang="pl-PL" sz="1200" dirty="0">
                <a:solidFill>
                  <a:srgbClr val="000000"/>
                </a:solidFill>
                <a:latin typeface="Consolas"/>
              </a:rPr>
              <a:t>=</a:t>
            </a:r>
            <a:r>
              <a:rPr lang="pl-PL" sz="1200" i="1" dirty="0">
                <a:solidFill>
                  <a:srgbClr val="2A00FF"/>
                </a:solidFill>
                <a:latin typeface="Consolas"/>
              </a:rPr>
              <a:t>"</a:t>
            </a:r>
            <a:r>
              <a:rPr lang="pl-PL" sz="1200" i="1" dirty="0" err="1">
                <a:solidFill>
                  <a:srgbClr val="2A00FF"/>
                </a:solidFill>
                <a:latin typeface="Consolas"/>
              </a:rPr>
              <a:t>url</a:t>
            </a:r>
            <a:r>
              <a:rPr lang="pl-PL" sz="1200" i="1" dirty="0">
                <a:solidFill>
                  <a:srgbClr val="2A00FF"/>
                </a:solidFill>
                <a:latin typeface="Consolas"/>
              </a:rPr>
              <a:t>" </a:t>
            </a:r>
            <a:r>
              <a:rPr lang="pl-PL" sz="1200" i="1" dirty="0" err="1">
                <a:solidFill>
                  <a:srgbClr val="7F007F"/>
                </a:solidFill>
                <a:latin typeface="Consolas"/>
              </a:rPr>
              <a:t>value</a:t>
            </a:r>
            <a:r>
              <a:rPr lang="pl-PL" sz="1200" i="1" dirty="0">
                <a:solidFill>
                  <a:srgbClr val="000000"/>
                </a:solidFill>
                <a:latin typeface="Consolas"/>
              </a:rPr>
              <a:t>=</a:t>
            </a:r>
            <a:r>
              <a:rPr lang="pl-PL" sz="1200" i="1" dirty="0">
                <a:solidFill>
                  <a:srgbClr val="2A00FF"/>
                </a:solidFill>
                <a:latin typeface="Consolas"/>
              </a:rPr>
              <a:t>"</a:t>
            </a:r>
            <a:r>
              <a:rPr lang="pl-PL" sz="1200" i="1" dirty="0" err="1">
                <a:solidFill>
                  <a:srgbClr val="2A00FF"/>
                </a:solidFill>
                <a:latin typeface="Consolas"/>
              </a:rPr>
              <a:t>jdbc:derby</a:t>
            </a:r>
            <a:r>
              <a:rPr lang="pl-PL" sz="1200" i="1" dirty="0">
                <a:solidFill>
                  <a:srgbClr val="2A00FF"/>
                </a:solidFill>
                <a:latin typeface="Consolas"/>
              </a:rPr>
              <a:t>://localhost:1527/</a:t>
            </a:r>
            <a:r>
              <a:rPr lang="pl-PL" sz="1200" i="1" dirty="0" err="1">
                <a:solidFill>
                  <a:srgbClr val="2A00FF"/>
                </a:solidFill>
                <a:latin typeface="Consolas"/>
              </a:rPr>
              <a:t>sun-appserv-samples</a:t>
            </a:r>
            <a:r>
              <a:rPr lang="pl-PL" sz="1200" i="1" dirty="0">
                <a:solidFill>
                  <a:srgbClr val="2A00FF"/>
                </a:solidFill>
                <a:latin typeface="Consolas"/>
              </a:rPr>
              <a:t>"</a:t>
            </a:r>
            <a:r>
              <a:rPr lang="pl-PL" sz="1200" i="1" dirty="0">
                <a:solidFill>
                  <a:srgbClr val="008080"/>
                </a:solidFill>
                <a:latin typeface="Consolas"/>
              </a:rPr>
              <a:t>/&gt;</a:t>
            </a:r>
          </a:p>
          <a:p>
            <a:r>
              <a:rPr lang="en-US" sz="1200" dirty="0" smtClean="0">
                <a:solidFill>
                  <a:srgbClr val="000000"/>
                </a:solidFill>
                <a:latin typeface="Consolas"/>
              </a:rPr>
              <a:t>        </a:t>
            </a:r>
            <a:r>
              <a:rPr lang="en-US" sz="1200" dirty="0">
                <a:solidFill>
                  <a:srgbClr val="008080"/>
                </a:solidFill>
                <a:latin typeface="Consolas"/>
              </a:rPr>
              <a:t>&lt;</a:t>
            </a:r>
            <a:r>
              <a:rPr lang="en-US" sz="1200" dirty="0">
                <a:solidFill>
                  <a:srgbClr val="3F7F7F"/>
                </a:solidFill>
                <a:latin typeface="Consolas"/>
              </a:rPr>
              <a:t>property </a:t>
            </a:r>
            <a:r>
              <a:rPr lang="en-US" sz="1200" dirty="0">
                <a:solidFill>
                  <a:srgbClr val="7F007F"/>
                </a:solidFill>
                <a:latin typeface="Consolas"/>
              </a:rPr>
              <a:t>name</a:t>
            </a:r>
            <a:r>
              <a:rPr lang="en-US" sz="1200" dirty="0">
                <a:solidFill>
                  <a:srgbClr val="000000"/>
                </a:solidFill>
                <a:latin typeface="Consolas"/>
              </a:rPr>
              <a:t>=</a:t>
            </a:r>
            <a:r>
              <a:rPr lang="en-US" sz="1200" i="1" dirty="0">
                <a:solidFill>
                  <a:srgbClr val="2A00FF"/>
                </a:solidFill>
                <a:latin typeface="Consolas"/>
              </a:rPr>
              <a:t>"username" </a:t>
            </a:r>
            <a:r>
              <a:rPr lang="en-US" sz="1200" i="1" dirty="0">
                <a:solidFill>
                  <a:srgbClr val="7F007F"/>
                </a:solidFill>
                <a:latin typeface="Consolas"/>
              </a:rPr>
              <a:t>value</a:t>
            </a:r>
            <a:r>
              <a:rPr lang="en-US" sz="1200" i="1" dirty="0">
                <a:solidFill>
                  <a:srgbClr val="000000"/>
                </a:solidFill>
                <a:latin typeface="Consolas"/>
              </a:rPr>
              <a:t>=</a:t>
            </a:r>
            <a:r>
              <a:rPr lang="en-US" sz="1200" i="1" dirty="0">
                <a:solidFill>
                  <a:srgbClr val="2A00FF"/>
                </a:solidFill>
                <a:latin typeface="Consolas"/>
              </a:rPr>
              <a:t>"APP"</a:t>
            </a:r>
            <a:r>
              <a:rPr lang="en-US" sz="1200" i="1" dirty="0">
                <a:solidFill>
                  <a:srgbClr val="008080"/>
                </a:solidFill>
                <a:latin typeface="Consolas"/>
              </a:rPr>
              <a:t>/&gt;</a:t>
            </a:r>
          </a:p>
          <a:p>
            <a:r>
              <a:rPr lang="en-US" sz="1200" dirty="0" smtClean="0">
                <a:solidFill>
                  <a:srgbClr val="000000"/>
                </a:solidFill>
                <a:latin typeface="Consolas"/>
              </a:rPr>
              <a:t>        </a:t>
            </a:r>
            <a:r>
              <a:rPr lang="en-US" sz="1200" dirty="0">
                <a:solidFill>
                  <a:srgbClr val="008080"/>
                </a:solidFill>
                <a:latin typeface="Consolas"/>
              </a:rPr>
              <a:t>&lt;</a:t>
            </a:r>
            <a:r>
              <a:rPr lang="en-US" sz="1200" dirty="0">
                <a:solidFill>
                  <a:srgbClr val="3F7F7F"/>
                </a:solidFill>
                <a:latin typeface="Consolas"/>
              </a:rPr>
              <a:t>property </a:t>
            </a:r>
            <a:r>
              <a:rPr lang="en-US" sz="1200" dirty="0">
                <a:solidFill>
                  <a:srgbClr val="7F007F"/>
                </a:solidFill>
                <a:latin typeface="Consolas"/>
              </a:rPr>
              <a:t>name</a:t>
            </a:r>
            <a:r>
              <a:rPr lang="en-US" sz="1200" dirty="0">
                <a:solidFill>
                  <a:srgbClr val="000000"/>
                </a:solidFill>
                <a:latin typeface="Consolas"/>
              </a:rPr>
              <a:t>=</a:t>
            </a:r>
            <a:r>
              <a:rPr lang="en-US" sz="1200" i="1" dirty="0">
                <a:solidFill>
                  <a:srgbClr val="2A00FF"/>
                </a:solidFill>
                <a:latin typeface="Consolas"/>
              </a:rPr>
              <a:t>"password" </a:t>
            </a:r>
            <a:r>
              <a:rPr lang="en-US" sz="1200" i="1" dirty="0">
                <a:solidFill>
                  <a:srgbClr val="7F007F"/>
                </a:solidFill>
                <a:latin typeface="Consolas"/>
              </a:rPr>
              <a:t>value</a:t>
            </a:r>
            <a:r>
              <a:rPr lang="en-US" sz="1200" i="1" dirty="0">
                <a:solidFill>
                  <a:srgbClr val="000000"/>
                </a:solidFill>
                <a:latin typeface="Consolas"/>
              </a:rPr>
              <a:t>=</a:t>
            </a:r>
            <a:r>
              <a:rPr lang="en-US" sz="1200" i="1" dirty="0">
                <a:solidFill>
                  <a:srgbClr val="2A00FF"/>
                </a:solidFill>
                <a:latin typeface="Consolas"/>
              </a:rPr>
              <a:t>"APP"</a:t>
            </a:r>
            <a:r>
              <a:rPr lang="en-US" sz="1200" i="1" dirty="0">
                <a:solidFill>
                  <a:srgbClr val="008080"/>
                </a:solidFill>
                <a:latin typeface="Consolas"/>
              </a:rPr>
              <a:t>/&gt;</a:t>
            </a:r>
          </a:p>
          <a:p>
            <a:r>
              <a:rPr lang="pl-PL" sz="1200" dirty="0">
                <a:solidFill>
                  <a:srgbClr val="000000"/>
                </a:solidFill>
                <a:latin typeface="Consolas"/>
              </a:rPr>
              <a:t>    </a:t>
            </a:r>
            <a:r>
              <a:rPr lang="pl-PL" sz="1200" dirty="0">
                <a:solidFill>
                  <a:srgbClr val="008080"/>
                </a:solidFill>
                <a:latin typeface="Consolas"/>
              </a:rPr>
              <a:t>&lt;/</a:t>
            </a:r>
            <a:r>
              <a:rPr lang="pl-PL" sz="1200" dirty="0" err="1">
                <a:solidFill>
                  <a:srgbClr val="3F7F7F"/>
                </a:solidFill>
                <a:latin typeface="Consolas"/>
              </a:rPr>
              <a:t>properties</a:t>
            </a:r>
            <a:r>
              <a:rPr lang="pl-PL" sz="1200" dirty="0">
                <a:solidFill>
                  <a:srgbClr val="008080"/>
                </a:solidFill>
                <a:latin typeface="Consolas"/>
              </a:rPr>
              <a:t>&gt;</a:t>
            </a:r>
          </a:p>
          <a:p>
            <a:r>
              <a:rPr lang="pl-PL" sz="1200" dirty="0">
                <a:solidFill>
                  <a:srgbClr val="000000"/>
                </a:solidFill>
                <a:latin typeface="Consolas"/>
              </a:rPr>
              <a:t>    </a:t>
            </a:r>
            <a:r>
              <a:rPr lang="pl-PL" sz="1200" dirty="0">
                <a:solidFill>
                  <a:srgbClr val="008080"/>
                </a:solidFill>
                <a:latin typeface="Consolas"/>
              </a:rPr>
              <a:t>&lt;</a:t>
            </a:r>
            <a:r>
              <a:rPr lang="pl-PL" sz="1200" dirty="0" err="1">
                <a:solidFill>
                  <a:srgbClr val="3F7F7F"/>
                </a:solidFill>
                <a:latin typeface="Consolas"/>
              </a:rPr>
              <a:t>environments</a:t>
            </a:r>
            <a:r>
              <a:rPr lang="pl-PL" sz="1200" dirty="0">
                <a:solidFill>
                  <a:srgbClr val="3F7F7F"/>
                </a:solidFill>
                <a:latin typeface="Consolas"/>
              </a:rPr>
              <a:t> </a:t>
            </a:r>
            <a:r>
              <a:rPr lang="pl-PL" sz="1200" dirty="0" err="1">
                <a:solidFill>
                  <a:srgbClr val="7F007F"/>
                </a:solidFill>
                <a:latin typeface="Consolas"/>
              </a:rPr>
              <a:t>default</a:t>
            </a:r>
            <a:r>
              <a:rPr lang="pl-PL" sz="1200" dirty="0">
                <a:solidFill>
                  <a:srgbClr val="000000"/>
                </a:solidFill>
                <a:latin typeface="Consolas"/>
              </a:rPr>
              <a:t>=</a:t>
            </a:r>
            <a:r>
              <a:rPr lang="pl-PL" sz="1200" i="1" dirty="0">
                <a:solidFill>
                  <a:srgbClr val="2A00FF"/>
                </a:solidFill>
                <a:latin typeface="Consolas"/>
              </a:rPr>
              <a:t>"development"</a:t>
            </a:r>
            <a:r>
              <a:rPr lang="pl-PL" sz="1200" i="1" dirty="0">
                <a:solidFill>
                  <a:srgbClr val="008080"/>
                </a:solidFill>
                <a:latin typeface="Consolas"/>
              </a:rPr>
              <a:t>&gt;</a:t>
            </a:r>
          </a:p>
          <a:p>
            <a:r>
              <a:rPr lang="pl-PL" sz="1200" dirty="0" smtClean="0">
                <a:solidFill>
                  <a:srgbClr val="000000"/>
                </a:solidFill>
                <a:latin typeface="Consolas"/>
              </a:rPr>
              <a:t>        </a:t>
            </a:r>
            <a:r>
              <a:rPr lang="pl-PL" sz="1200" dirty="0">
                <a:solidFill>
                  <a:srgbClr val="008080"/>
                </a:solidFill>
                <a:latin typeface="Consolas"/>
              </a:rPr>
              <a:t>&lt;</a:t>
            </a:r>
            <a:r>
              <a:rPr lang="pl-PL" sz="1200" dirty="0">
                <a:solidFill>
                  <a:srgbClr val="3F7F7F"/>
                </a:solidFill>
                <a:latin typeface="Consolas"/>
              </a:rPr>
              <a:t>environment </a:t>
            </a:r>
            <a:r>
              <a:rPr lang="pl-PL" sz="1200" dirty="0">
                <a:solidFill>
                  <a:srgbClr val="7F007F"/>
                </a:solidFill>
                <a:latin typeface="Consolas"/>
              </a:rPr>
              <a:t>id</a:t>
            </a:r>
            <a:r>
              <a:rPr lang="pl-PL" sz="1200" dirty="0">
                <a:solidFill>
                  <a:srgbClr val="000000"/>
                </a:solidFill>
                <a:latin typeface="Consolas"/>
              </a:rPr>
              <a:t>=</a:t>
            </a:r>
            <a:r>
              <a:rPr lang="pl-PL" sz="1200" i="1" dirty="0">
                <a:solidFill>
                  <a:srgbClr val="2A00FF"/>
                </a:solidFill>
                <a:latin typeface="Consolas"/>
              </a:rPr>
              <a:t>"development"</a:t>
            </a:r>
            <a:r>
              <a:rPr lang="pl-PL" sz="1200" i="1" dirty="0">
                <a:solidFill>
                  <a:srgbClr val="008080"/>
                </a:solidFill>
                <a:latin typeface="Consolas"/>
              </a:rPr>
              <a:t>&gt;</a:t>
            </a:r>
          </a:p>
          <a:p>
            <a:r>
              <a:rPr lang="pl-PL" sz="1200" dirty="0" smtClean="0">
                <a:solidFill>
                  <a:srgbClr val="000000"/>
                </a:solidFill>
                <a:latin typeface="Consolas"/>
              </a:rPr>
              <a:t>            </a:t>
            </a:r>
            <a:r>
              <a:rPr lang="pl-PL" sz="1200" dirty="0">
                <a:solidFill>
                  <a:srgbClr val="008080"/>
                </a:solidFill>
                <a:latin typeface="Consolas"/>
              </a:rPr>
              <a:t>&lt;</a:t>
            </a:r>
            <a:r>
              <a:rPr lang="pl-PL" sz="1200" dirty="0" err="1">
                <a:solidFill>
                  <a:srgbClr val="3F7F7F"/>
                </a:solidFill>
                <a:latin typeface="Consolas"/>
              </a:rPr>
              <a:t>transactionManager</a:t>
            </a:r>
            <a:r>
              <a:rPr lang="pl-PL" sz="1200" dirty="0">
                <a:solidFill>
                  <a:srgbClr val="3F7F7F"/>
                </a:solidFill>
                <a:latin typeface="Consolas"/>
              </a:rPr>
              <a:t> </a:t>
            </a:r>
            <a:r>
              <a:rPr lang="pl-PL" sz="1200" dirty="0" err="1">
                <a:solidFill>
                  <a:srgbClr val="7F007F"/>
                </a:solidFill>
                <a:latin typeface="Consolas"/>
              </a:rPr>
              <a:t>type</a:t>
            </a:r>
            <a:r>
              <a:rPr lang="pl-PL" sz="1200" dirty="0">
                <a:solidFill>
                  <a:srgbClr val="000000"/>
                </a:solidFill>
                <a:latin typeface="Consolas"/>
              </a:rPr>
              <a:t>=</a:t>
            </a:r>
            <a:r>
              <a:rPr lang="pl-PL" sz="1200" i="1" dirty="0">
                <a:solidFill>
                  <a:srgbClr val="2A00FF"/>
                </a:solidFill>
                <a:latin typeface="Consolas"/>
              </a:rPr>
              <a:t>"JDBC"</a:t>
            </a:r>
            <a:r>
              <a:rPr lang="pl-PL" sz="1200" i="1" dirty="0">
                <a:solidFill>
                  <a:srgbClr val="008080"/>
                </a:solidFill>
                <a:latin typeface="Consolas"/>
              </a:rPr>
              <a:t>/&gt;</a:t>
            </a:r>
          </a:p>
          <a:p>
            <a:r>
              <a:rPr lang="pl-PL" sz="1200" dirty="0" smtClean="0">
                <a:solidFill>
                  <a:srgbClr val="000000"/>
                </a:solidFill>
                <a:latin typeface="Consolas"/>
              </a:rPr>
              <a:t>            </a:t>
            </a:r>
            <a:r>
              <a:rPr lang="pl-PL" sz="1200" dirty="0">
                <a:solidFill>
                  <a:srgbClr val="008080"/>
                </a:solidFill>
                <a:latin typeface="Consolas"/>
              </a:rPr>
              <a:t>&lt;</a:t>
            </a:r>
            <a:r>
              <a:rPr lang="pl-PL" sz="1200" dirty="0" err="1">
                <a:solidFill>
                  <a:srgbClr val="3F7F7F"/>
                </a:solidFill>
                <a:latin typeface="Consolas"/>
              </a:rPr>
              <a:t>dataSource</a:t>
            </a:r>
            <a:r>
              <a:rPr lang="pl-PL" sz="1200" dirty="0">
                <a:solidFill>
                  <a:srgbClr val="3F7F7F"/>
                </a:solidFill>
                <a:latin typeface="Consolas"/>
              </a:rPr>
              <a:t> </a:t>
            </a:r>
            <a:r>
              <a:rPr lang="pl-PL" sz="1200" dirty="0" err="1">
                <a:solidFill>
                  <a:srgbClr val="7F007F"/>
                </a:solidFill>
                <a:latin typeface="Consolas"/>
              </a:rPr>
              <a:t>type</a:t>
            </a:r>
            <a:r>
              <a:rPr lang="pl-PL" sz="1200" dirty="0">
                <a:solidFill>
                  <a:srgbClr val="000000"/>
                </a:solidFill>
                <a:latin typeface="Consolas"/>
              </a:rPr>
              <a:t>=</a:t>
            </a:r>
            <a:r>
              <a:rPr lang="pl-PL" sz="1200" i="1" dirty="0">
                <a:solidFill>
                  <a:srgbClr val="2A00FF"/>
                </a:solidFill>
                <a:latin typeface="Consolas"/>
              </a:rPr>
              <a:t>"POOLED"</a:t>
            </a:r>
            <a:r>
              <a:rPr lang="pl-PL" sz="1200" i="1" dirty="0">
                <a:solidFill>
                  <a:srgbClr val="008080"/>
                </a:solidFill>
                <a:latin typeface="Consolas"/>
              </a:rPr>
              <a:t>&gt;</a:t>
            </a:r>
          </a:p>
          <a:p>
            <a:r>
              <a:rPr lang="en-US" sz="1200" dirty="0" smtClean="0">
                <a:solidFill>
                  <a:srgbClr val="000000"/>
                </a:solidFill>
                <a:latin typeface="Consolas"/>
              </a:rPr>
              <a:t>                </a:t>
            </a:r>
            <a:r>
              <a:rPr lang="en-US" sz="1200" dirty="0">
                <a:solidFill>
                  <a:srgbClr val="008080"/>
                </a:solidFill>
                <a:latin typeface="Consolas"/>
              </a:rPr>
              <a:t>&lt;</a:t>
            </a:r>
            <a:r>
              <a:rPr lang="en-US" sz="1200" dirty="0">
                <a:solidFill>
                  <a:srgbClr val="3F7F7F"/>
                </a:solidFill>
                <a:latin typeface="Consolas"/>
              </a:rPr>
              <a:t>property </a:t>
            </a:r>
            <a:r>
              <a:rPr lang="en-US" sz="1200" dirty="0">
                <a:solidFill>
                  <a:srgbClr val="7F007F"/>
                </a:solidFill>
                <a:latin typeface="Consolas"/>
              </a:rPr>
              <a:t>name</a:t>
            </a:r>
            <a:r>
              <a:rPr lang="en-US" sz="1200" dirty="0">
                <a:solidFill>
                  <a:srgbClr val="000000"/>
                </a:solidFill>
                <a:latin typeface="Consolas"/>
              </a:rPr>
              <a:t>=</a:t>
            </a:r>
            <a:r>
              <a:rPr lang="en-US" sz="1200" i="1" dirty="0">
                <a:solidFill>
                  <a:srgbClr val="2A00FF"/>
                </a:solidFill>
                <a:latin typeface="Consolas"/>
              </a:rPr>
              <a:t>"driver" </a:t>
            </a:r>
            <a:r>
              <a:rPr lang="en-US" sz="1200" i="1" dirty="0">
                <a:solidFill>
                  <a:srgbClr val="7F007F"/>
                </a:solidFill>
                <a:latin typeface="Consolas"/>
              </a:rPr>
              <a:t>value</a:t>
            </a:r>
            <a:r>
              <a:rPr lang="en-US" sz="1200" i="1" dirty="0">
                <a:solidFill>
                  <a:srgbClr val="000000"/>
                </a:solidFill>
                <a:latin typeface="Consolas"/>
              </a:rPr>
              <a:t>=</a:t>
            </a:r>
            <a:r>
              <a:rPr lang="en-US" sz="1200" i="1" dirty="0">
                <a:solidFill>
                  <a:srgbClr val="2A00FF"/>
                </a:solidFill>
                <a:latin typeface="Consolas"/>
              </a:rPr>
              <a:t>"${driver}"</a:t>
            </a:r>
            <a:r>
              <a:rPr lang="en-US" sz="1200" i="1" dirty="0">
                <a:solidFill>
                  <a:srgbClr val="008080"/>
                </a:solidFill>
                <a:latin typeface="Consolas"/>
              </a:rPr>
              <a:t>/&gt;</a:t>
            </a:r>
          </a:p>
          <a:p>
            <a:r>
              <a:rPr lang="en-US" sz="1200" dirty="0" smtClean="0">
                <a:solidFill>
                  <a:srgbClr val="000000"/>
                </a:solidFill>
                <a:latin typeface="Consolas"/>
              </a:rPr>
              <a:t>                </a:t>
            </a:r>
            <a:r>
              <a:rPr lang="en-US" sz="1200" dirty="0">
                <a:solidFill>
                  <a:srgbClr val="008080"/>
                </a:solidFill>
                <a:latin typeface="Consolas"/>
              </a:rPr>
              <a:t>&lt;</a:t>
            </a:r>
            <a:r>
              <a:rPr lang="en-US" sz="1200" dirty="0">
                <a:solidFill>
                  <a:srgbClr val="3F7F7F"/>
                </a:solidFill>
                <a:latin typeface="Consolas"/>
              </a:rPr>
              <a:t>property </a:t>
            </a:r>
            <a:r>
              <a:rPr lang="en-US" sz="1200" dirty="0">
                <a:solidFill>
                  <a:srgbClr val="7F007F"/>
                </a:solidFill>
                <a:latin typeface="Consolas"/>
              </a:rPr>
              <a:t>name</a:t>
            </a:r>
            <a:r>
              <a:rPr lang="en-US" sz="1200"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url</a:t>
            </a:r>
            <a:r>
              <a:rPr lang="en-US" sz="1200" i="1" dirty="0">
                <a:solidFill>
                  <a:srgbClr val="2A00FF"/>
                </a:solidFill>
                <a:latin typeface="Consolas"/>
              </a:rPr>
              <a:t>" </a:t>
            </a:r>
            <a:r>
              <a:rPr lang="en-US" sz="1200" i="1" dirty="0">
                <a:solidFill>
                  <a:srgbClr val="7F007F"/>
                </a:solidFill>
                <a:latin typeface="Consolas"/>
              </a:rPr>
              <a:t>value</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url</a:t>
            </a:r>
            <a:r>
              <a:rPr lang="en-US" sz="1200" i="1" dirty="0">
                <a:solidFill>
                  <a:srgbClr val="2A00FF"/>
                </a:solidFill>
                <a:latin typeface="Consolas"/>
              </a:rPr>
              <a:t>}"</a:t>
            </a:r>
            <a:r>
              <a:rPr lang="en-US" sz="1200" i="1" dirty="0">
                <a:solidFill>
                  <a:srgbClr val="008080"/>
                </a:solidFill>
                <a:latin typeface="Consolas"/>
              </a:rPr>
              <a:t>/&gt;</a:t>
            </a:r>
          </a:p>
          <a:p>
            <a:r>
              <a:rPr lang="en-US" sz="1200" dirty="0" smtClean="0">
                <a:solidFill>
                  <a:srgbClr val="000000"/>
                </a:solidFill>
                <a:latin typeface="Consolas"/>
              </a:rPr>
              <a:t>                </a:t>
            </a:r>
            <a:r>
              <a:rPr lang="en-US" sz="1200" dirty="0">
                <a:solidFill>
                  <a:srgbClr val="008080"/>
                </a:solidFill>
                <a:latin typeface="Consolas"/>
              </a:rPr>
              <a:t>&lt;</a:t>
            </a:r>
            <a:r>
              <a:rPr lang="en-US" sz="1200" dirty="0">
                <a:solidFill>
                  <a:srgbClr val="3F7F7F"/>
                </a:solidFill>
                <a:latin typeface="Consolas"/>
              </a:rPr>
              <a:t>property </a:t>
            </a:r>
            <a:r>
              <a:rPr lang="en-US" sz="1200" dirty="0">
                <a:solidFill>
                  <a:srgbClr val="7F007F"/>
                </a:solidFill>
                <a:latin typeface="Consolas"/>
              </a:rPr>
              <a:t>name</a:t>
            </a:r>
            <a:r>
              <a:rPr lang="en-US" sz="1200" dirty="0">
                <a:solidFill>
                  <a:srgbClr val="000000"/>
                </a:solidFill>
                <a:latin typeface="Consolas"/>
              </a:rPr>
              <a:t>=</a:t>
            </a:r>
            <a:r>
              <a:rPr lang="en-US" sz="1200" i="1" dirty="0">
                <a:solidFill>
                  <a:srgbClr val="2A00FF"/>
                </a:solidFill>
                <a:latin typeface="Consolas"/>
              </a:rPr>
              <a:t>"username" </a:t>
            </a:r>
            <a:r>
              <a:rPr lang="en-US" sz="1200" i="1" dirty="0">
                <a:solidFill>
                  <a:srgbClr val="7F007F"/>
                </a:solidFill>
                <a:latin typeface="Consolas"/>
              </a:rPr>
              <a:t>value</a:t>
            </a:r>
            <a:r>
              <a:rPr lang="en-US" sz="1200" i="1" dirty="0">
                <a:solidFill>
                  <a:srgbClr val="000000"/>
                </a:solidFill>
                <a:latin typeface="Consolas"/>
              </a:rPr>
              <a:t>=</a:t>
            </a:r>
            <a:r>
              <a:rPr lang="en-US" sz="1200" i="1" dirty="0">
                <a:solidFill>
                  <a:srgbClr val="2A00FF"/>
                </a:solidFill>
                <a:latin typeface="Consolas"/>
              </a:rPr>
              <a:t>"${username}"</a:t>
            </a:r>
            <a:r>
              <a:rPr lang="en-US" sz="1200" i="1" dirty="0">
                <a:solidFill>
                  <a:srgbClr val="008080"/>
                </a:solidFill>
                <a:latin typeface="Consolas"/>
              </a:rPr>
              <a:t>/&gt;</a:t>
            </a:r>
          </a:p>
          <a:p>
            <a:r>
              <a:rPr lang="en-US" sz="1200" dirty="0" smtClean="0">
                <a:solidFill>
                  <a:srgbClr val="000000"/>
                </a:solidFill>
                <a:latin typeface="Consolas"/>
              </a:rPr>
              <a:t>                </a:t>
            </a:r>
            <a:r>
              <a:rPr lang="en-US" sz="1200" dirty="0">
                <a:solidFill>
                  <a:srgbClr val="008080"/>
                </a:solidFill>
                <a:latin typeface="Consolas"/>
              </a:rPr>
              <a:t>&lt;</a:t>
            </a:r>
            <a:r>
              <a:rPr lang="en-US" sz="1200" dirty="0">
                <a:solidFill>
                  <a:srgbClr val="3F7F7F"/>
                </a:solidFill>
                <a:latin typeface="Consolas"/>
              </a:rPr>
              <a:t>property </a:t>
            </a:r>
            <a:r>
              <a:rPr lang="en-US" sz="1200" dirty="0">
                <a:solidFill>
                  <a:srgbClr val="7F007F"/>
                </a:solidFill>
                <a:latin typeface="Consolas"/>
              </a:rPr>
              <a:t>name</a:t>
            </a:r>
            <a:r>
              <a:rPr lang="en-US" sz="1200" dirty="0">
                <a:solidFill>
                  <a:srgbClr val="000000"/>
                </a:solidFill>
                <a:latin typeface="Consolas"/>
              </a:rPr>
              <a:t>=</a:t>
            </a:r>
            <a:r>
              <a:rPr lang="en-US" sz="1200" i="1" dirty="0">
                <a:solidFill>
                  <a:srgbClr val="2A00FF"/>
                </a:solidFill>
                <a:latin typeface="Consolas"/>
              </a:rPr>
              <a:t>"password" </a:t>
            </a:r>
            <a:r>
              <a:rPr lang="en-US" sz="1200" i="1" dirty="0">
                <a:solidFill>
                  <a:srgbClr val="7F007F"/>
                </a:solidFill>
                <a:latin typeface="Consolas"/>
              </a:rPr>
              <a:t>value</a:t>
            </a:r>
            <a:r>
              <a:rPr lang="en-US" sz="1200" i="1" dirty="0">
                <a:solidFill>
                  <a:srgbClr val="000000"/>
                </a:solidFill>
                <a:latin typeface="Consolas"/>
              </a:rPr>
              <a:t>=</a:t>
            </a:r>
            <a:r>
              <a:rPr lang="en-US" sz="1200" i="1" dirty="0">
                <a:solidFill>
                  <a:srgbClr val="2A00FF"/>
                </a:solidFill>
                <a:latin typeface="Consolas"/>
              </a:rPr>
              <a:t>"${password}"</a:t>
            </a:r>
            <a:r>
              <a:rPr lang="en-US" sz="1200" i="1" dirty="0">
                <a:solidFill>
                  <a:srgbClr val="008080"/>
                </a:solidFill>
                <a:latin typeface="Consolas"/>
              </a:rPr>
              <a:t>/&gt;</a:t>
            </a:r>
          </a:p>
          <a:p>
            <a:r>
              <a:rPr lang="pl-PL" sz="1200" dirty="0" smtClean="0">
                <a:solidFill>
                  <a:srgbClr val="000000"/>
                </a:solidFill>
                <a:latin typeface="Consolas"/>
              </a:rPr>
              <a:t>            </a:t>
            </a:r>
            <a:r>
              <a:rPr lang="pl-PL" sz="1200" dirty="0">
                <a:solidFill>
                  <a:srgbClr val="008080"/>
                </a:solidFill>
                <a:latin typeface="Consolas"/>
              </a:rPr>
              <a:t>&lt;/</a:t>
            </a:r>
            <a:r>
              <a:rPr lang="pl-PL" sz="1200" dirty="0" err="1">
                <a:solidFill>
                  <a:srgbClr val="3F7F7F"/>
                </a:solidFill>
                <a:latin typeface="Consolas"/>
              </a:rPr>
              <a:t>dataSource</a:t>
            </a:r>
            <a:r>
              <a:rPr lang="pl-PL" sz="1200" dirty="0">
                <a:solidFill>
                  <a:srgbClr val="008080"/>
                </a:solidFill>
                <a:latin typeface="Consolas"/>
              </a:rPr>
              <a:t>&gt;</a:t>
            </a:r>
          </a:p>
          <a:p>
            <a:r>
              <a:rPr lang="pl-PL" sz="1200" dirty="0" smtClean="0">
                <a:solidFill>
                  <a:srgbClr val="000000"/>
                </a:solidFill>
                <a:latin typeface="Consolas"/>
              </a:rPr>
              <a:t>        </a:t>
            </a:r>
            <a:r>
              <a:rPr lang="pl-PL" sz="1200" dirty="0">
                <a:solidFill>
                  <a:srgbClr val="008080"/>
                </a:solidFill>
                <a:latin typeface="Consolas"/>
              </a:rPr>
              <a:t>&lt;/</a:t>
            </a:r>
            <a:r>
              <a:rPr lang="pl-PL" sz="1200" dirty="0">
                <a:solidFill>
                  <a:srgbClr val="3F7F7F"/>
                </a:solidFill>
                <a:latin typeface="Consolas"/>
              </a:rPr>
              <a:t>environment</a:t>
            </a:r>
            <a:r>
              <a:rPr lang="pl-PL" sz="1200" dirty="0">
                <a:solidFill>
                  <a:srgbClr val="008080"/>
                </a:solidFill>
                <a:latin typeface="Consolas"/>
              </a:rPr>
              <a:t>&gt;</a:t>
            </a:r>
          </a:p>
          <a:p>
            <a:r>
              <a:rPr lang="pl-PL" sz="1200" dirty="0">
                <a:solidFill>
                  <a:srgbClr val="000000"/>
                </a:solidFill>
                <a:latin typeface="Consolas"/>
              </a:rPr>
              <a:t>    </a:t>
            </a:r>
            <a:r>
              <a:rPr lang="pl-PL" sz="1200" dirty="0">
                <a:solidFill>
                  <a:srgbClr val="008080"/>
                </a:solidFill>
                <a:latin typeface="Consolas"/>
              </a:rPr>
              <a:t>&lt;/</a:t>
            </a:r>
            <a:r>
              <a:rPr lang="pl-PL" sz="1200" dirty="0" err="1">
                <a:solidFill>
                  <a:srgbClr val="3F7F7F"/>
                </a:solidFill>
                <a:latin typeface="Consolas"/>
              </a:rPr>
              <a:t>environments</a:t>
            </a:r>
            <a:r>
              <a:rPr lang="pl-PL" sz="1200" dirty="0">
                <a:solidFill>
                  <a:srgbClr val="008080"/>
                </a:solidFill>
                <a:latin typeface="Consolas"/>
              </a:rPr>
              <a:t>&gt;</a:t>
            </a:r>
          </a:p>
          <a:p>
            <a:r>
              <a:rPr lang="pl-PL" sz="1200" dirty="0">
                <a:solidFill>
                  <a:srgbClr val="000000"/>
                </a:solidFill>
                <a:latin typeface="Consolas"/>
              </a:rPr>
              <a:t>    </a:t>
            </a:r>
            <a:r>
              <a:rPr lang="pl-PL" sz="1200" dirty="0">
                <a:solidFill>
                  <a:srgbClr val="008080"/>
                </a:solidFill>
                <a:latin typeface="Consolas"/>
              </a:rPr>
              <a:t>&lt;</a:t>
            </a:r>
            <a:r>
              <a:rPr lang="pl-PL" sz="1200" dirty="0" err="1">
                <a:solidFill>
                  <a:srgbClr val="3F7F7F"/>
                </a:solidFill>
                <a:latin typeface="Consolas"/>
              </a:rPr>
              <a:t>mappers</a:t>
            </a:r>
            <a:r>
              <a:rPr lang="pl-PL" sz="1200" dirty="0">
                <a:solidFill>
                  <a:srgbClr val="008080"/>
                </a:solidFill>
                <a:latin typeface="Consolas"/>
              </a:rPr>
              <a:t>&gt;</a:t>
            </a:r>
          </a:p>
          <a:p>
            <a:r>
              <a:rPr lang="pl-PL" sz="1200" dirty="0" smtClean="0">
                <a:solidFill>
                  <a:srgbClr val="000000"/>
                </a:solidFill>
                <a:latin typeface="Consolas"/>
              </a:rPr>
              <a:t>        </a:t>
            </a:r>
            <a:r>
              <a:rPr lang="pl-PL" sz="1200" dirty="0">
                <a:solidFill>
                  <a:srgbClr val="008080"/>
                </a:solidFill>
                <a:latin typeface="Consolas"/>
              </a:rPr>
              <a:t>&lt;</a:t>
            </a:r>
            <a:r>
              <a:rPr lang="pl-PL" sz="1200" dirty="0" err="1">
                <a:solidFill>
                  <a:srgbClr val="3F7F7F"/>
                </a:solidFill>
                <a:latin typeface="Consolas"/>
              </a:rPr>
              <a:t>mapper</a:t>
            </a:r>
            <a:r>
              <a:rPr lang="pl-PL" sz="1200" dirty="0">
                <a:solidFill>
                  <a:srgbClr val="3F7F7F"/>
                </a:solidFill>
                <a:latin typeface="Consolas"/>
              </a:rPr>
              <a:t> </a:t>
            </a:r>
            <a:r>
              <a:rPr lang="pl-PL" sz="1200" dirty="0" err="1">
                <a:solidFill>
                  <a:srgbClr val="7F007F"/>
                </a:solidFill>
                <a:latin typeface="Consolas"/>
              </a:rPr>
              <a:t>resource</a:t>
            </a:r>
            <a:r>
              <a:rPr lang="pl-PL" sz="1200" dirty="0">
                <a:solidFill>
                  <a:srgbClr val="000000"/>
                </a:solidFill>
                <a:latin typeface="Consolas"/>
              </a:rPr>
              <a:t>=</a:t>
            </a:r>
            <a:r>
              <a:rPr lang="pl-PL" sz="1200" i="1" dirty="0">
                <a:solidFill>
                  <a:srgbClr val="2A00FF"/>
                </a:solidFill>
                <a:latin typeface="Consolas"/>
              </a:rPr>
              <a:t>"org/</a:t>
            </a:r>
            <a:r>
              <a:rPr lang="pl-PL" sz="1200" i="1" dirty="0" err="1">
                <a:solidFill>
                  <a:srgbClr val="2A00FF"/>
                </a:solidFill>
                <a:latin typeface="Consolas"/>
              </a:rPr>
              <a:t>mybatis</a:t>
            </a:r>
            <a:r>
              <a:rPr lang="pl-PL" sz="1200" i="1" dirty="0">
                <a:solidFill>
                  <a:srgbClr val="2A00FF"/>
                </a:solidFill>
                <a:latin typeface="Consolas"/>
              </a:rPr>
              <a:t>/</a:t>
            </a:r>
            <a:r>
              <a:rPr lang="pl-PL" sz="1200" i="1" dirty="0" err="1">
                <a:solidFill>
                  <a:srgbClr val="2A00FF"/>
                </a:solidFill>
                <a:latin typeface="Consolas"/>
              </a:rPr>
              <a:t>example</a:t>
            </a:r>
            <a:r>
              <a:rPr lang="pl-PL" sz="1200" i="1" dirty="0">
                <a:solidFill>
                  <a:srgbClr val="2A00FF"/>
                </a:solidFill>
                <a:latin typeface="Consolas"/>
              </a:rPr>
              <a:t>/BlogDao.xml"</a:t>
            </a:r>
            <a:r>
              <a:rPr lang="pl-PL" sz="1200" i="1" dirty="0">
                <a:solidFill>
                  <a:srgbClr val="008080"/>
                </a:solidFill>
                <a:latin typeface="Consolas"/>
              </a:rPr>
              <a:t>/&gt;</a:t>
            </a:r>
          </a:p>
          <a:p>
            <a:r>
              <a:rPr lang="pl-PL" sz="1200" dirty="0">
                <a:solidFill>
                  <a:srgbClr val="000000"/>
                </a:solidFill>
                <a:latin typeface="Consolas"/>
              </a:rPr>
              <a:t>    </a:t>
            </a:r>
            <a:r>
              <a:rPr lang="pl-PL" sz="1200" dirty="0">
                <a:solidFill>
                  <a:srgbClr val="008080"/>
                </a:solidFill>
                <a:latin typeface="Consolas"/>
              </a:rPr>
              <a:t>&lt;/</a:t>
            </a:r>
            <a:r>
              <a:rPr lang="pl-PL" sz="1200" dirty="0" err="1">
                <a:solidFill>
                  <a:srgbClr val="3F7F7F"/>
                </a:solidFill>
                <a:latin typeface="Consolas"/>
              </a:rPr>
              <a:t>mappers</a:t>
            </a:r>
            <a:r>
              <a:rPr lang="pl-PL" sz="1200" dirty="0">
                <a:solidFill>
                  <a:srgbClr val="008080"/>
                </a:solidFill>
                <a:latin typeface="Consolas"/>
              </a:rPr>
              <a:t>&gt;</a:t>
            </a:r>
          </a:p>
          <a:p>
            <a:r>
              <a:rPr lang="pl-PL" sz="1200" dirty="0">
                <a:solidFill>
                  <a:srgbClr val="008080"/>
                </a:solidFill>
                <a:latin typeface="Consolas"/>
              </a:rPr>
              <a:t>&lt;/</a:t>
            </a:r>
            <a:r>
              <a:rPr lang="pl-PL" sz="1200" dirty="0" err="1">
                <a:solidFill>
                  <a:srgbClr val="3F7F7F"/>
                </a:solidFill>
                <a:latin typeface="Consolas"/>
              </a:rPr>
              <a:t>configuration</a:t>
            </a:r>
            <a:r>
              <a:rPr lang="pl-PL" sz="1200" dirty="0" smtClean="0">
                <a:solidFill>
                  <a:srgbClr val="008080"/>
                </a:solidFill>
                <a:latin typeface="Consolas"/>
              </a:rPr>
              <a:t>&gt;</a:t>
            </a:r>
            <a:endParaRPr lang="pl-PL" sz="1200" dirty="0">
              <a:solidFill>
                <a:srgbClr val="000000"/>
              </a:solidFill>
              <a:effectLst/>
              <a:latin typeface="Courier New"/>
              <a:ea typeface="Times New Roman"/>
            </a:endParaRPr>
          </a:p>
        </p:txBody>
      </p:sp>
      <p:sp>
        <p:nvSpPr>
          <p:cNvPr id="7" name="Symbol zastępczy zawartości 3"/>
          <p:cNvSpPr>
            <a:spLocks noGrp="1"/>
          </p:cNvSpPr>
          <p:nvPr>
            <p:ph idx="1"/>
          </p:nvPr>
        </p:nvSpPr>
        <p:spPr>
          <a:xfrm>
            <a:off x="935732" y="1124744"/>
            <a:ext cx="8913812" cy="431377"/>
          </a:xfrm>
        </p:spPr>
        <p:txBody>
          <a:bodyPr/>
          <a:lstStyle/>
          <a:p>
            <a:r>
              <a:rPr lang="pl-PL" dirty="0" err="1" smtClean="0"/>
              <a:t>Configuration</a:t>
            </a:r>
            <a:r>
              <a:rPr lang="pl-PL" dirty="0" smtClean="0"/>
              <a:t> </a:t>
            </a:r>
            <a:r>
              <a:rPr lang="pl-PL" dirty="0"/>
              <a:t>(</a:t>
            </a:r>
            <a:r>
              <a:rPr lang="pl-PL" dirty="0" smtClean="0"/>
              <a:t>mybatis-config.xml)</a:t>
            </a:r>
            <a:endParaRPr lang="pl-PL" dirty="0"/>
          </a:p>
        </p:txBody>
      </p:sp>
    </p:spTree>
    <p:extLst>
      <p:ext uri="{BB962C8B-B14F-4D97-AF65-F5344CB8AC3E}">
        <p14:creationId xmlns:p14="http://schemas.microsoft.com/office/powerpoint/2010/main" val="3212264395"/>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Simple </a:t>
            </a:r>
            <a:r>
              <a:rPr lang="pl-PL" dirty="0" err="1" smtClean="0"/>
              <a:t>project</a:t>
            </a:r>
            <a:r>
              <a:rPr lang="pl-PL" dirty="0" smtClean="0"/>
              <a:t/>
            </a:r>
            <a:br>
              <a:rPr lang="pl-PL" dirty="0" smtClean="0"/>
            </a:br>
            <a:r>
              <a:rPr lang="pl-PL" sz="1600" dirty="0" err="1" smtClean="0"/>
              <a:t>Configuration</a:t>
            </a:r>
            <a:r>
              <a:rPr lang="pl-PL" sz="1600" dirty="0" smtClean="0"/>
              <a:t> – </a:t>
            </a:r>
            <a:r>
              <a:rPr lang="pl-PL" sz="1600" dirty="0" smtClean="0"/>
              <a:t>Java </a:t>
            </a:r>
            <a:r>
              <a:rPr lang="pl-PL" sz="1600" dirty="0" err="1" smtClean="0"/>
              <a:t>way</a:t>
            </a:r>
            <a:endParaRPr lang="pl-PL" dirty="0"/>
          </a:p>
        </p:txBody>
      </p:sp>
      <p:pic>
        <p:nvPicPr>
          <p:cNvPr id="1026" name="Picture 2" descr="The MyBati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144" y="171856"/>
            <a:ext cx="3333750" cy="838201"/>
          </a:xfrm>
          <a:prstGeom prst="rect">
            <a:avLst/>
          </a:prstGeom>
          <a:noFill/>
          <a:extLst>
            <a:ext uri="{909E8E84-426E-40DD-AFC4-6F175D3DCCD1}">
              <a14:hiddenFill xmlns:a14="http://schemas.microsoft.com/office/drawing/2010/main">
                <a:solidFill>
                  <a:srgbClr val="FFFFFF"/>
                </a:solidFill>
              </a14:hiddenFill>
            </a:ext>
          </a:extLst>
        </p:spPr>
      </p:pic>
      <p:sp>
        <p:nvSpPr>
          <p:cNvPr id="5" name="Prostokąt zaokrąglony 5"/>
          <p:cNvSpPr/>
          <p:nvPr/>
        </p:nvSpPr>
        <p:spPr>
          <a:xfrm>
            <a:off x="918897" y="1916831"/>
            <a:ext cx="7706511" cy="1045131"/>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dirty="0" err="1">
                <a:solidFill>
                  <a:srgbClr val="000000"/>
                </a:solidFill>
                <a:latin typeface="Consolas"/>
              </a:rPr>
              <a:t>DataSource</a:t>
            </a:r>
            <a:r>
              <a:rPr lang="pl-PL" sz="1200" dirty="0">
                <a:solidFill>
                  <a:srgbClr val="000000"/>
                </a:solidFill>
                <a:latin typeface="Consolas"/>
              </a:rPr>
              <a:t> </a:t>
            </a:r>
            <a:r>
              <a:rPr lang="pl-PL" sz="1200" dirty="0" err="1">
                <a:solidFill>
                  <a:srgbClr val="000000"/>
                </a:solidFill>
                <a:latin typeface="Consolas"/>
              </a:rPr>
              <a:t>dataSource</a:t>
            </a:r>
            <a:r>
              <a:rPr lang="pl-PL" sz="1200" dirty="0">
                <a:solidFill>
                  <a:srgbClr val="000000"/>
                </a:solidFill>
                <a:latin typeface="Consolas"/>
              </a:rPr>
              <a:t> = </a:t>
            </a:r>
            <a:r>
              <a:rPr lang="pl-PL" sz="1200" dirty="0" err="1">
                <a:solidFill>
                  <a:srgbClr val="000000"/>
                </a:solidFill>
                <a:latin typeface="Consolas"/>
              </a:rPr>
              <a:t>DataSourceFactory.getDataSource</a:t>
            </a:r>
            <a:r>
              <a:rPr lang="pl-PL" sz="1200" dirty="0">
                <a:solidFill>
                  <a:srgbClr val="000000"/>
                </a:solidFill>
                <a:latin typeface="Consolas"/>
              </a:rPr>
              <a:t>();</a:t>
            </a:r>
          </a:p>
          <a:p>
            <a:r>
              <a:rPr lang="pl-PL" sz="1200" dirty="0" err="1">
                <a:solidFill>
                  <a:srgbClr val="000000"/>
                </a:solidFill>
                <a:latin typeface="Consolas"/>
              </a:rPr>
              <a:t>TransactionFactory</a:t>
            </a:r>
            <a:r>
              <a:rPr lang="pl-PL" sz="1200" dirty="0">
                <a:solidFill>
                  <a:srgbClr val="000000"/>
                </a:solidFill>
                <a:latin typeface="Consolas"/>
              </a:rPr>
              <a:t> </a:t>
            </a:r>
            <a:r>
              <a:rPr lang="pl-PL" sz="1200" dirty="0" err="1">
                <a:solidFill>
                  <a:srgbClr val="000000"/>
                </a:solidFill>
                <a:latin typeface="Consolas"/>
              </a:rPr>
              <a:t>transactionFactory</a:t>
            </a:r>
            <a:r>
              <a:rPr lang="pl-PL" sz="1200" dirty="0">
                <a:solidFill>
                  <a:srgbClr val="000000"/>
                </a:solidFill>
                <a:latin typeface="Consolas"/>
              </a:rPr>
              <a:t> = </a:t>
            </a:r>
            <a:r>
              <a:rPr lang="pl-PL" sz="1200" dirty="0" err="1">
                <a:solidFill>
                  <a:srgbClr val="7F0055"/>
                </a:solidFill>
                <a:latin typeface="Consolas"/>
              </a:rPr>
              <a:t>new</a:t>
            </a:r>
            <a:r>
              <a:rPr lang="pl-PL" sz="1200" dirty="0">
                <a:solidFill>
                  <a:srgbClr val="000000"/>
                </a:solidFill>
                <a:latin typeface="Consolas"/>
              </a:rPr>
              <a:t> </a:t>
            </a:r>
            <a:r>
              <a:rPr lang="pl-PL" sz="1200" dirty="0" err="1">
                <a:solidFill>
                  <a:srgbClr val="000000"/>
                </a:solidFill>
                <a:latin typeface="Consolas"/>
              </a:rPr>
              <a:t>JdbcTransactionFactory</a:t>
            </a:r>
            <a:r>
              <a:rPr lang="pl-PL" sz="1200" dirty="0">
                <a:solidFill>
                  <a:srgbClr val="000000"/>
                </a:solidFill>
                <a:latin typeface="Consolas"/>
              </a:rPr>
              <a:t>();</a:t>
            </a:r>
          </a:p>
          <a:p>
            <a:r>
              <a:rPr lang="pl-PL" sz="1200" dirty="0">
                <a:solidFill>
                  <a:srgbClr val="000000"/>
                </a:solidFill>
                <a:latin typeface="Consolas"/>
              </a:rPr>
              <a:t>Environment </a:t>
            </a:r>
            <a:r>
              <a:rPr lang="pl-PL" sz="1200" dirty="0" err="1">
                <a:solidFill>
                  <a:srgbClr val="000000"/>
                </a:solidFill>
                <a:latin typeface="Consolas"/>
              </a:rPr>
              <a:t>environment</a:t>
            </a:r>
            <a:r>
              <a:rPr lang="pl-PL" sz="1200" dirty="0">
                <a:solidFill>
                  <a:srgbClr val="000000"/>
                </a:solidFill>
                <a:latin typeface="Consolas"/>
              </a:rPr>
              <a:t> = </a:t>
            </a:r>
            <a:r>
              <a:rPr lang="pl-PL" sz="1200" dirty="0" err="1">
                <a:solidFill>
                  <a:srgbClr val="7F0055"/>
                </a:solidFill>
                <a:latin typeface="Consolas"/>
              </a:rPr>
              <a:t>new</a:t>
            </a:r>
            <a:r>
              <a:rPr lang="pl-PL" sz="1200" dirty="0">
                <a:solidFill>
                  <a:srgbClr val="000000"/>
                </a:solidFill>
                <a:latin typeface="Consolas"/>
              </a:rPr>
              <a:t> Environment(</a:t>
            </a:r>
            <a:r>
              <a:rPr lang="pl-PL" sz="1200" dirty="0">
                <a:solidFill>
                  <a:srgbClr val="2A00FF"/>
                </a:solidFill>
                <a:latin typeface="Consolas"/>
              </a:rPr>
              <a:t>"development</a:t>
            </a:r>
            <a:r>
              <a:rPr lang="pl-PL" sz="1200" dirty="0">
                <a:solidFill>
                  <a:srgbClr val="000000"/>
                </a:solidFill>
                <a:latin typeface="Consolas"/>
              </a:rPr>
              <a:t>",</a:t>
            </a:r>
            <a:r>
              <a:rPr lang="pl-PL" sz="1200" dirty="0" err="1">
                <a:solidFill>
                  <a:srgbClr val="000000"/>
                </a:solidFill>
                <a:latin typeface="Consolas"/>
              </a:rPr>
              <a:t>transactionFactory</a:t>
            </a:r>
            <a:r>
              <a:rPr lang="pl-PL" sz="1200" dirty="0">
                <a:solidFill>
                  <a:srgbClr val="000000"/>
                </a:solidFill>
                <a:latin typeface="Consolas"/>
              </a:rPr>
              <a:t>, </a:t>
            </a:r>
            <a:r>
              <a:rPr lang="pl-PL" sz="1200" dirty="0" err="1">
                <a:solidFill>
                  <a:srgbClr val="000000"/>
                </a:solidFill>
                <a:latin typeface="Consolas"/>
              </a:rPr>
              <a:t>dataSource</a:t>
            </a:r>
            <a:r>
              <a:rPr lang="pl-PL" sz="1200" dirty="0">
                <a:solidFill>
                  <a:srgbClr val="000000"/>
                </a:solidFill>
                <a:latin typeface="Consolas"/>
              </a:rPr>
              <a:t>);</a:t>
            </a:r>
          </a:p>
          <a:p>
            <a:r>
              <a:rPr lang="pl-PL" sz="1200" dirty="0" err="1">
                <a:solidFill>
                  <a:srgbClr val="000000"/>
                </a:solidFill>
                <a:latin typeface="Consolas"/>
              </a:rPr>
              <a:t>Configuration</a:t>
            </a:r>
            <a:r>
              <a:rPr lang="pl-PL" sz="1200" dirty="0">
                <a:solidFill>
                  <a:srgbClr val="000000"/>
                </a:solidFill>
                <a:latin typeface="Consolas"/>
              </a:rPr>
              <a:t> </a:t>
            </a:r>
            <a:r>
              <a:rPr lang="pl-PL" sz="1200" dirty="0" err="1">
                <a:solidFill>
                  <a:srgbClr val="000000"/>
                </a:solidFill>
                <a:latin typeface="Consolas"/>
              </a:rPr>
              <a:t>configuration</a:t>
            </a:r>
            <a:r>
              <a:rPr lang="pl-PL" sz="1200" dirty="0">
                <a:solidFill>
                  <a:srgbClr val="000000"/>
                </a:solidFill>
                <a:latin typeface="Consolas"/>
              </a:rPr>
              <a:t> = </a:t>
            </a:r>
            <a:r>
              <a:rPr lang="pl-PL" sz="1200" dirty="0" err="1">
                <a:solidFill>
                  <a:srgbClr val="7F0055"/>
                </a:solidFill>
                <a:latin typeface="Consolas"/>
              </a:rPr>
              <a:t>new</a:t>
            </a:r>
            <a:r>
              <a:rPr lang="pl-PL" sz="1200" dirty="0">
                <a:solidFill>
                  <a:srgbClr val="000000"/>
                </a:solidFill>
                <a:latin typeface="Consolas"/>
              </a:rPr>
              <a:t> </a:t>
            </a:r>
            <a:r>
              <a:rPr lang="pl-PL" sz="1200" dirty="0" err="1">
                <a:solidFill>
                  <a:srgbClr val="000000"/>
                </a:solidFill>
                <a:latin typeface="Consolas"/>
              </a:rPr>
              <a:t>Configuration</a:t>
            </a:r>
            <a:r>
              <a:rPr lang="pl-PL" sz="1200" dirty="0">
                <a:solidFill>
                  <a:srgbClr val="000000"/>
                </a:solidFill>
                <a:latin typeface="Consolas"/>
              </a:rPr>
              <a:t>(environment);</a:t>
            </a:r>
          </a:p>
          <a:p>
            <a:r>
              <a:rPr lang="pl-PL" sz="1200" dirty="0" err="1">
                <a:solidFill>
                  <a:srgbClr val="000000"/>
                </a:solidFill>
                <a:latin typeface="Consolas"/>
              </a:rPr>
              <a:t>configuration.addMapper</a:t>
            </a:r>
            <a:r>
              <a:rPr lang="pl-PL" sz="1200" dirty="0">
                <a:solidFill>
                  <a:srgbClr val="000000"/>
                </a:solidFill>
                <a:latin typeface="Consolas"/>
              </a:rPr>
              <a:t>(</a:t>
            </a:r>
            <a:r>
              <a:rPr lang="pl-PL" sz="1200" dirty="0" err="1">
                <a:solidFill>
                  <a:srgbClr val="000000"/>
                </a:solidFill>
                <a:latin typeface="Consolas"/>
              </a:rPr>
              <a:t>BlogDao.</a:t>
            </a:r>
            <a:r>
              <a:rPr lang="pl-PL" sz="1200" dirty="0" err="1">
                <a:solidFill>
                  <a:srgbClr val="7F0055"/>
                </a:solidFill>
                <a:latin typeface="Consolas"/>
              </a:rPr>
              <a:t>class</a:t>
            </a:r>
            <a:r>
              <a:rPr lang="pl-PL" sz="1200" dirty="0">
                <a:solidFill>
                  <a:srgbClr val="000000"/>
                </a:solidFill>
                <a:latin typeface="Consolas"/>
              </a:rPr>
              <a:t>);</a:t>
            </a:r>
            <a:endParaRPr lang="pl-PL" sz="1200" dirty="0">
              <a:solidFill>
                <a:srgbClr val="000000"/>
              </a:solidFill>
              <a:effectLst/>
              <a:latin typeface="Courier New"/>
              <a:ea typeface="Times New Roman"/>
            </a:endParaRPr>
          </a:p>
        </p:txBody>
      </p:sp>
      <p:sp>
        <p:nvSpPr>
          <p:cNvPr id="7" name="Symbol zastępczy zawartości 3"/>
          <p:cNvSpPr>
            <a:spLocks noGrp="1"/>
          </p:cNvSpPr>
          <p:nvPr>
            <p:ph idx="1"/>
          </p:nvPr>
        </p:nvSpPr>
        <p:spPr>
          <a:xfrm>
            <a:off x="935732" y="1412775"/>
            <a:ext cx="8913812" cy="431377"/>
          </a:xfrm>
        </p:spPr>
        <p:txBody>
          <a:bodyPr/>
          <a:lstStyle/>
          <a:p>
            <a:r>
              <a:rPr lang="pl-PL" dirty="0" err="1" smtClean="0"/>
              <a:t>Configuration</a:t>
            </a:r>
            <a:r>
              <a:rPr lang="pl-PL" dirty="0"/>
              <a:t> (</a:t>
            </a:r>
            <a:r>
              <a:rPr lang="pl-PL" dirty="0" smtClean="0"/>
              <a:t>MyBatisConfigurationFactory.java)</a:t>
            </a:r>
            <a:endParaRPr lang="pl-PL" dirty="0"/>
          </a:p>
        </p:txBody>
      </p:sp>
      <p:sp>
        <p:nvSpPr>
          <p:cNvPr id="6" name="Prostokąt zaokrąglony 5"/>
          <p:cNvSpPr/>
          <p:nvPr/>
        </p:nvSpPr>
        <p:spPr>
          <a:xfrm>
            <a:off x="920552" y="3824029"/>
            <a:ext cx="7706511" cy="1045131"/>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dirty="0">
                <a:solidFill>
                  <a:srgbClr val="000000"/>
                </a:solidFill>
                <a:latin typeface="Consolas"/>
              </a:rPr>
              <a:t> </a:t>
            </a:r>
            <a:r>
              <a:rPr lang="pl-PL" sz="1200" dirty="0" err="1">
                <a:solidFill>
                  <a:srgbClr val="000000"/>
                </a:solidFill>
                <a:latin typeface="Consolas"/>
              </a:rPr>
              <a:t>ComboPooledDataSource</a:t>
            </a:r>
            <a:r>
              <a:rPr lang="pl-PL" sz="1200" dirty="0">
                <a:solidFill>
                  <a:srgbClr val="000000"/>
                </a:solidFill>
                <a:latin typeface="Consolas"/>
              </a:rPr>
              <a:t> </a:t>
            </a:r>
            <a:r>
              <a:rPr lang="pl-PL" sz="1200" dirty="0" err="1">
                <a:solidFill>
                  <a:srgbClr val="000000"/>
                </a:solidFill>
                <a:latin typeface="Consolas"/>
              </a:rPr>
              <a:t>ds</a:t>
            </a:r>
            <a:r>
              <a:rPr lang="pl-PL" sz="1200" dirty="0">
                <a:solidFill>
                  <a:srgbClr val="000000"/>
                </a:solidFill>
                <a:latin typeface="Consolas"/>
              </a:rPr>
              <a:t> = </a:t>
            </a:r>
            <a:r>
              <a:rPr lang="pl-PL" sz="1200" dirty="0" err="1">
                <a:solidFill>
                  <a:srgbClr val="7F0055"/>
                </a:solidFill>
                <a:latin typeface="Consolas"/>
              </a:rPr>
              <a:t>new</a:t>
            </a:r>
            <a:r>
              <a:rPr lang="pl-PL" sz="1200" dirty="0">
                <a:solidFill>
                  <a:srgbClr val="000000"/>
                </a:solidFill>
                <a:latin typeface="Consolas"/>
              </a:rPr>
              <a:t> </a:t>
            </a:r>
            <a:r>
              <a:rPr lang="pl-PL" sz="1200" dirty="0" err="1">
                <a:solidFill>
                  <a:srgbClr val="000000"/>
                </a:solidFill>
                <a:latin typeface="Consolas"/>
              </a:rPr>
              <a:t>ComboPooledDataSource</a:t>
            </a:r>
            <a:r>
              <a:rPr lang="pl-PL" sz="1200" dirty="0">
                <a:solidFill>
                  <a:srgbClr val="000000"/>
                </a:solidFill>
                <a:latin typeface="Consolas"/>
              </a:rPr>
              <a:t>();</a:t>
            </a:r>
          </a:p>
          <a:p>
            <a:r>
              <a:rPr lang="pl-PL" sz="1200" dirty="0" smtClean="0">
                <a:solidFill>
                  <a:srgbClr val="000000"/>
                </a:solidFill>
                <a:latin typeface="Consolas"/>
              </a:rPr>
              <a:t>        </a:t>
            </a:r>
            <a:r>
              <a:rPr lang="pl-PL" sz="1200" dirty="0" err="1">
                <a:solidFill>
                  <a:srgbClr val="000000"/>
                </a:solidFill>
                <a:latin typeface="Consolas"/>
              </a:rPr>
              <a:t>ds.setDriverClass</a:t>
            </a:r>
            <a:r>
              <a:rPr lang="pl-PL" sz="1200" dirty="0">
                <a:solidFill>
                  <a:srgbClr val="000000"/>
                </a:solidFill>
                <a:latin typeface="Consolas"/>
              </a:rPr>
              <a:t>(</a:t>
            </a:r>
            <a:r>
              <a:rPr lang="pl-PL" sz="1200" dirty="0">
                <a:solidFill>
                  <a:srgbClr val="2A00FF"/>
                </a:solidFill>
                <a:latin typeface="Consolas"/>
              </a:rPr>
              <a:t>"</a:t>
            </a:r>
            <a:r>
              <a:rPr lang="pl-PL" sz="1200" dirty="0" err="1">
                <a:solidFill>
                  <a:srgbClr val="2A00FF"/>
                </a:solidFill>
                <a:latin typeface="Consolas"/>
              </a:rPr>
              <a:t>org.apache.derby.jdbc.ClientDataSource</a:t>
            </a:r>
            <a:r>
              <a:rPr lang="pl-PL" sz="1200" dirty="0">
                <a:solidFill>
                  <a:srgbClr val="2A00FF"/>
                </a:solidFill>
                <a:latin typeface="Consolas"/>
              </a:rPr>
              <a:t>"</a:t>
            </a:r>
            <a:r>
              <a:rPr lang="pl-PL" sz="1200" dirty="0">
                <a:solidFill>
                  <a:srgbClr val="000000"/>
                </a:solidFill>
                <a:latin typeface="Consolas"/>
              </a:rPr>
              <a:t>);</a:t>
            </a:r>
          </a:p>
          <a:p>
            <a:r>
              <a:rPr lang="pl-PL" sz="1200" dirty="0" smtClean="0">
                <a:solidFill>
                  <a:srgbClr val="000000"/>
                </a:solidFill>
                <a:latin typeface="Consolas"/>
              </a:rPr>
              <a:t>        </a:t>
            </a:r>
            <a:r>
              <a:rPr lang="pl-PL" sz="1200" dirty="0" err="1">
                <a:solidFill>
                  <a:srgbClr val="000000"/>
                </a:solidFill>
                <a:latin typeface="Consolas"/>
              </a:rPr>
              <a:t>ds.setJdbcUrl</a:t>
            </a:r>
            <a:r>
              <a:rPr lang="pl-PL" sz="1200" dirty="0">
                <a:solidFill>
                  <a:srgbClr val="000000"/>
                </a:solidFill>
                <a:latin typeface="Consolas"/>
              </a:rPr>
              <a:t>(</a:t>
            </a:r>
            <a:r>
              <a:rPr lang="pl-PL" sz="1200" dirty="0">
                <a:solidFill>
                  <a:srgbClr val="2A00FF"/>
                </a:solidFill>
                <a:latin typeface="Consolas"/>
              </a:rPr>
              <a:t>"</a:t>
            </a:r>
            <a:r>
              <a:rPr lang="pl-PL" sz="1200" dirty="0" err="1">
                <a:solidFill>
                  <a:srgbClr val="2A00FF"/>
                </a:solidFill>
                <a:latin typeface="Consolas"/>
              </a:rPr>
              <a:t>jdbc:derby</a:t>
            </a:r>
            <a:r>
              <a:rPr lang="pl-PL" sz="1200" dirty="0">
                <a:solidFill>
                  <a:srgbClr val="2A00FF"/>
                </a:solidFill>
                <a:latin typeface="Consolas"/>
              </a:rPr>
              <a:t>://localhost:1527/</a:t>
            </a:r>
            <a:r>
              <a:rPr lang="pl-PL" sz="1200" dirty="0" err="1">
                <a:solidFill>
                  <a:srgbClr val="2A00FF"/>
                </a:solidFill>
                <a:latin typeface="Consolas"/>
              </a:rPr>
              <a:t>sun-appserv-samples</a:t>
            </a:r>
            <a:r>
              <a:rPr lang="pl-PL" sz="1200" dirty="0">
                <a:solidFill>
                  <a:srgbClr val="2A00FF"/>
                </a:solidFill>
                <a:latin typeface="Consolas"/>
              </a:rPr>
              <a:t>"</a:t>
            </a:r>
            <a:r>
              <a:rPr lang="pl-PL" sz="1200" dirty="0">
                <a:solidFill>
                  <a:srgbClr val="000000"/>
                </a:solidFill>
                <a:latin typeface="Consolas"/>
              </a:rPr>
              <a:t>);</a:t>
            </a:r>
          </a:p>
          <a:p>
            <a:r>
              <a:rPr lang="pl-PL" sz="1200" dirty="0" smtClean="0">
                <a:solidFill>
                  <a:srgbClr val="000000"/>
                </a:solidFill>
                <a:latin typeface="Consolas"/>
              </a:rPr>
              <a:t>        </a:t>
            </a:r>
            <a:r>
              <a:rPr lang="pl-PL" sz="1200" dirty="0" err="1">
                <a:solidFill>
                  <a:srgbClr val="000000"/>
                </a:solidFill>
                <a:latin typeface="Consolas"/>
              </a:rPr>
              <a:t>ds.setUser</a:t>
            </a:r>
            <a:r>
              <a:rPr lang="pl-PL" sz="1200" dirty="0">
                <a:solidFill>
                  <a:srgbClr val="000000"/>
                </a:solidFill>
                <a:latin typeface="Consolas"/>
              </a:rPr>
              <a:t>(</a:t>
            </a:r>
            <a:r>
              <a:rPr lang="pl-PL" sz="1200" dirty="0">
                <a:solidFill>
                  <a:srgbClr val="2A00FF"/>
                </a:solidFill>
                <a:latin typeface="Consolas"/>
              </a:rPr>
              <a:t>"APP"</a:t>
            </a:r>
            <a:r>
              <a:rPr lang="pl-PL" sz="1200" dirty="0">
                <a:solidFill>
                  <a:srgbClr val="000000"/>
                </a:solidFill>
                <a:latin typeface="Consolas"/>
              </a:rPr>
              <a:t>);</a:t>
            </a:r>
          </a:p>
          <a:p>
            <a:r>
              <a:rPr lang="pl-PL" sz="1200" dirty="0" smtClean="0">
                <a:solidFill>
                  <a:srgbClr val="000000"/>
                </a:solidFill>
                <a:latin typeface="Consolas"/>
              </a:rPr>
              <a:t>        </a:t>
            </a:r>
            <a:r>
              <a:rPr lang="pl-PL" sz="1200" dirty="0" err="1">
                <a:solidFill>
                  <a:srgbClr val="000000"/>
                </a:solidFill>
                <a:latin typeface="Consolas"/>
              </a:rPr>
              <a:t>ds.setPassword</a:t>
            </a:r>
            <a:r>
              <a:rPr lang="pl-PL" sz="1200" dirty="0">
                <a:solidFill>
                  <a:srgbClr val="000000"/>
                </a:solidFill>
                <a:latin typeface="Consolas"/>
              </a:rPr>
              <a:t>(</a:t>
            </a:r>
            <a:r>
              <a:rPr lang="pl-PL" sz="1200" dirty="0">
                <a:solidFill>
                  <a:srgbClr val="2A00FF"/>
                </a:solidFill>
                <a:latin typeface="Consolas"/>
              </a:rPr>
              <a:t>"APP"</a:t>
            </a:r>
            <a:r>
              <a:rPr lang="pl-PL" sz="1200" dirty="0">
                <a:solidFill>
                  <a:srgbClr val="000000"/>
                </a:solidFill>
                <a:latin typeface="Consolas"/>
              </a:rPr>
              <a:t>);</a:t>
            </a:r>
            <a:endParaRPr lang="pl-PL" sz="1200" dirty="0">
              <a:solidFill>
                <a:srgbClr val="000000"/>
              </a:solidFill>
              <a:effectLst/>
              <a:latin typeface="Courier New"/>
              <a:ea typeface="Times New Roman"/>
            </a:endParaRPr>
          </a:p>
        </p:txBody>
      </p:sp>
      <p:sp>
        <p:nvSpPr>
          <p:cNvPr id="8" name="Symbol zastępczy zawartości 3"/>
          <p:cNvSpPr txBox="1">
            <a:spLocks/>
          </p:cNvSpPr>
          <p:nvPr/>
        </p:nvSpPr>
        <p:spPr>
          <a:xfrm>
            <a:off x="937387" y="3319972"/>
            <a:ext cx="8913812" cy="431377"/>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3"/>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r>
              <a:rPr lang="pl-PL" dirty="0" err="1" smtClean="0"/>
              <a:t>DataSource</a:t>
            </a:r>
            <a:r>
              <a:rPr lang="pl-PL" dirty="0" smtClean="0"/>
              <a:t> </a:t>
            </a:r>
            <a:r>
              <a:rPr lang="pl-PL" dirty="0" err="1" smtClean="0"/>
              <a:t>factory</a:t>
            </a:r>
            <a:r>
              <a:rPr lang="pl-PL" dirty="0" smtClean="0"/>
              <a:t> (DataSourceFactory.java)</a:t>
            </a:r>
            <a:endParaRPr lang="pl-PL" dirty="0"/>
          </a:p>
        </p:txBody>
      </p:sp>
    </p:spTree>
    <p:extLst>
      <p:ext uri="{BB962C8B-B14F-4D97-AF65-F5344CB8AC3E}">
        <p14:creationId xmlns:p14="http://schemas.microsoft.com/office/powerpoint/2010/main" val="395572892"/>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Simple </a:t>
            </a:r>
            <a:r>
              <a:rPr lang="pl-PL" dirty="0" err="1" smtClean="0"/>
              <a:t>project</a:t>
            </a:r>
            <a:r>
              <a:rPr lang="pl-PL" dirty="0" smtClean="0"/>
              <a:t/>
            </a:r>
            <a:br>
              <a:rPr lang="pl-PL" dirty="0" smtClean="0"/>
            </a:br>
            <a:r>
              <a:rPr lang="pl-PL" sz="1600" dirty="0" err="1" smtClean="0"/>
              <a:t>Mapper</a:t>
            </a:r>
            <a:r>
              <a:rPr lang="pl-PL" sz="1600" dirty="0" smtClean="0"/>
              <a:t> / DAO</a:t>
            </a:r>
            <a:endParaRPr lang="pl-PL" sz="1600" dirty="0"/>
          </a:p>
        </p:txBody>
      </p:sp>
      <p:sp>
        <p:nvSpPr>
          <p:cNvPr id="4" name="Symbol zastępczy zawartości 3"/>
          <p:cNvSpPr>
            <a:spLocks noGrp="1"/>
          </p:cNvSpPr>
          <p:nvPr>
            <p:ph idx="1"/>
          </p:nvPr>
        </p:nvSpPr>
        <p:spPr>
          <a:xfrm>
            <a:off x="575692" y="1124744"/>
            <a:ext cx="8913812" cy="431377"/>
          </a:xfrm>
        </p:spPr>
        <p:txBody>
          <a:bodyPr/>
          <a:lstStyle/>
          <a:p>
            <a:r>
              <a:rPr lang="pl-PL" dirty="0" smtClean="0"/>
              <a:t>Query</a:t>
            </a:r>
            <a:endParaRPr lang="pl-PL" dirty="0"/>
          </a:p>
        </p:txBody>
      </p:sp>
      <p:pic>
        <p:nvPicPr>
          <p:cNvPr id="1026" name="Picture 2" descr="The MyBati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144" y="171856"/>
            <a:ext cx="3333750" cy="838201"/>
          </a:xfrm>
          <a:prstGeom prst="rect">
            <a:avLst/>
          </a:prstGeom>
          <a:noFill/>
          <a:extLst>
            <a:ext uri="{909E8E84-426E-40DD-AFC4-6F175D3DCCD1}">
              <a14:hiddenFill xmlns:a14="http://schemas.microsoft.com/office/drawing/2010/main">
                <a:solidFill>
                  <a:srgbClr val="FFFFFF"/>
                </a:solidFill>
              </a14:hiddenFill>
            </a:ext>
          </a:extLst>
        </p:spPr>
      </p:pic>
      <p:sp>
        <p:nvSpPr>
          <p:cNvPr id="5" name="Prostokąt zaokrąglony 5"/>
          <p:cNvSpPr/>
          <p:nvPr/>
        </p:nvSpPr>
        <p:spPr>
          <a:xfrm>
            <a:off x="495927" y="1484784"/>
            <a:ext cx="8912397" cy="2185273"/>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dirty="0">
                <a:solidFill>
                  <a:srgbClr val="008080"/>
                </a:solidFill>
                <a:latin typeface="Consolas"/>
              </a:rPr>
              <a:t>&lt;?</a:t>
            </a:r>
            <a:r>
              <a:rPr lang="pl-PL" sz="1200" dirty="0" err="1">
                <a:solidFill>
                  <a:srgbClr val="3F7F7F"/>
                </a:solidFill>
                <a:latin typeface="Consolas"/>
              </a:rPr>
              <a:t>xml</a:t>
            </a:r>
            <a:r>
              <a:rPr lang="pl-PL" sz="1200" dirty="0">
                <a:solidFill>
                  <a:srgbClr val="3F7F7F"/>
                </a:solidFill>
                <a:latin typeface="Consolas"/>
              </a:rPr>
              <a:t> </a:t>
            </a:r>
            <a:r>
              <a:rPr lang="pl-PL" sz="1200" dirty="0">
                <a:solidFill>
                  <a:srgbClr val="7F007F"/>
                </a:solidFill>
                <a:latin typeface="Consolas"/>
              </a:rPr>
              <a:t>version</a:t>
            </a:r>
            <a:r>
              <a:rPr lang="pl-PL" sz="1200" dirty="0">
                <a:solidFill>
                  <a:srgbClr val="000000"/>
                </a:solidFill>
                <a:latin typeface="Consolas"/>
              </a:rPr>
              <a:t>=</a:t>
            </a:r>
            <a:r>
              <a:rPr lang="pl-PL" sz="1200" i="1" dirty="0">
                <a:solidFill>
                  <a:srgbClr val="2A00FF"/>
                </a:solidFill>
                <a:latin typeface="Consolas"/>
              </a:rPr>
              <a:t>"1.0" </a:t>
            </a:r>
            <a:r>
              <a:rPr lang="pl-PL" sz="1200" i="1" dirty="0" err="1">
                <a:solidFill>
                  <a:srgbClr val="7F007F"/>
                </a:solidFill>
                <a:latin typeface="Consolas"/>
              </a:rPr>
              <a:t>encoding</a:t>
            </a:r>
            <a:r>
              <a:rPr lang="pl-PL" sz="1200" i="1" dirty="0">
                <a:solidFill>
                  <a:srgbClr val="000000"/>
                </a:solidFill>
                <a:latin typeface="Consolas"/>
              </a:rPr>
              <a:t>=</a:t>
            </a:r>
            <a:r>
              <a:rPr lang="pl-PL" sz="1200" i="1" dirty="0">
                <a:solidFill>
                  <a:srgbClr val="2A00FF"/>
                </a:solidFill>
                <a:latin typeface="Consolas"/>
              </a:rPr>
              <a:t>"UTF-8" </a:t>
            </a:r>
            <a:r>
              <a:rPr lang="pl-PL" sz="1200" i="1" dirty="0">
                <a:solidFill>
                  <a:srgbClr val="008080"/>
                </a:solidFill>
                <a:latin typeface="Consolas"/>
              </a:rPr>
              <a:t>?&gt;</a:t>
            </a:r>
            <a:r>
              <a:rPr lang="pl-PL" sz="1200" i="1" dirty="0">
                <a:solidFill>
                  <a:srgbClr val="000000"/>
                </a:solidFill>
                <a:latin typeface="Consolas"/>
              </a:rPr>
              <a:t> </a:t>
            </a:r>
          </a:p>
          <a:p>
            <a:r>
              <a:rPr lang="pl-PL" sz="1200" dirty="0">
                <a:solidFill>
                  <a:srgbClr val="008080"/>
                </a:solidFill>
                <a:latin typeface="Consolas"/>
              </a:rPr>
              <a:t>&lt;!</a:t>
            </a:r>
            <a:r>
              <a:rPr lang="pl-PL" sz="1200" dirty="0">
                <a:solidFill>
                  <a:srgbClr val="3F7F7F"/>
                </a:solidFill>
                <a:latin typeface="Consolas"/>
              </a:rPr>
              <a:t>DOCTYPE </a:t>
            </a:r>
            <a:r>
              <a:rPr lang="pl-PL" sz="1200" dirty="0" err="1">
                <a:solidFill>
                  <a:srgbClr val="008080"/>
                </a:solidFill>
                <a:latin typeface="Consolas"/>
              </a:rPr>
              <a:t>mapper</a:t>
            </a:r>
            <a:r>
              <a:rPr lang="pl-PL" sz="1200" dirty="0">
                <a:solidFill>
                  <a:srgbClr val="008080"/>
                </a:solidFill>
                <a:latin typeface="Consolas"/>
              </a:rPr>
              <a:t> </a:t>
            </a:r>
            <a:r>
              <a:rPr lang="pl-PL" sz="1200" dirty="0">
                <a:solidFill>
                  <a:srgbClr val="808080"/>
                </a:solidFill>
                <a:latin typeface="Consolas"/>
              </a:rPr>
              <a:t>PUBLIC </a:t>
            </a:r>
            <a:r>
              <a:rPr lang="pl-PL" sz="1200" dirty="0">
                <a:solidFill>
                  <a:srgbClr val="008080"/>
                </a:solidFill>
                <a:latin typeface="Consolas"/>
              </a:rPr>
              <a:t>"-//mybatis.org//DTD </a:t>
            </a:r>
            <a:r>
              <a:rPr lang="pl-PL" sz="1200" dirty="0" err="1">
                <a:solidFill>
                  <a:srgbClr val="008080"/>
                </a:solidFill>
                <a:latin typeface="Consolas"/>
              </a:rPr>
              <a:t>Mapper</a:t>
            </a:r>
            <a:r>
              <a:rPr lang="pl-PL" sz="1200" dirty="0">
                <a:solidFill>
                  <a:srgbClr val="008080"/>
                </a:solidFill>
                <a:latin typeface="Consolas"/>
              </a:rPr>
              <a:t> 3.0//EN" </a:t>
            </a:r>
            <a:r>
              <a:rPr lang="pl-PL" sz="1200" dirty="0">
                <a:solidFill>
                  <a:srgbClr val="3F7F5F"/>
                </a:solidFill>
                <a:latin typeface="Consolas"/>
              </a:rPr>
              <a:t>"http://mybatis.org/</a:t>
            </a:r>
            <a:r>
              <a:rPr lang="pl-PL" sz="1200" dirty="0" err="1">
                <a:solidFill>
                  <a:srgbClr val="3F7F5F"/>
                </a:solidFill>
                <a:latin typeface="Consolas"/>
              </a:rPr>
              <a:t>dtd</a:t>
            </a:r>
            <a:r>
              <a:rPr lang="pl-PL" sz="1200" dirty="0">
                <a:solidFill>
                  <a:srgbClr val="3F7F5F"/>
                </a:solidFill>
                <a:latin typeface="Consolas"/>
              </a:rPr>
              <a:t>/mybatis-3-mapper.dtd"</a:t>
            </a:r>
            <a:r>
              <a:rPr lang="pl-PL" sz="1200" dirty="0">
                <a:solidFill>
                  <a:srgbClr val="008080"/>
                </a:solidFill>
                <a:latin typeface="Consolas"/>
              </a:rPr>
              <a:t>&gt;</a:t>
            </a:r>
            <a:r>
              <a:rPr lang="pl-PL" sz="1200" dirty="0">
                <a:solidFill>
                  <a:srgbClr val="000000"/>
                </a:solidFill>
                <a:latin typeface="Consolas"/>
              </a:rPr>
              <a:t> </a:t>
            </a:r>
          </a:p>
          <a:p>
            <a:r>
              <a:rPr lang="pl-PL" sz="1200" dirty="0">
                <a:solidFill>
                  <a:srgbClr val="008080"/>
                </a:solidFill>
                <a:latin typeface="Consolas"/>
              </a:rPr>
              <a:t>&lt;</a:t>
            </a:r>
            <a:r>
              <a:rPr lang="pl-PL" sz="1200" dirty="0" err="1">
                <a:solidFill>
                  <a:srgbClr val="3F7F7F"/>
                </a:solidFill>
                <a:latin typeface="Consolas"/>
              </a:rPr>
              <a:t>mapper</a:t>
            </a:r>
            <a:r>
              <a:rPr lang="pl-PL" sz="1200" dirty="0">
                <a:solidFill>
                  <a:srgbClr val="3F7F7F"/>
                </a:solidFill>
                <a:latin typeface="Consolas"/>
              </a:rPr>
              <a:t> </a:t>
            </a:r>
            <a:r>
              <a:rPr lang="pl-PL" sz="1200" dirty="0" err="1">
                <a:solidFill>
                  <a:srgbClr val="7F007F"/>
                </a:solidFill>
                <a:latin typeface="Consolas"/>
              </a:rPr>
              <a:t>namespace</a:t>
            </a:r>
            <a:r>
              <a:rPr lang="pl-PL" sz="1200" dirty="0">
                <a:solidFill>
                  <a:srgbClr val="000000"/>
                </a:solidFill>
                <a:latin typeface="Consolas"/>
              </a:rPr>
              <a:t>=</a:t>
            </a:r>
            <a:r>
              <a:rPr lang="pl-PL" sz="1200" i="1" dirty="0">
                <a:solidFill>
                  <a:srgbClr val="2A00FF"/>
                </a:solidFill>
                <a:latin typeface="Consolas"/>
              </a:rPr>
              <a:t>"</a:t>
            </a:r>
            <a:r>
              <a:rPr lang="pl-PL" sz="1200" i="1" dirty="0" err="1">
                <a:solidFill>
                  <a:srgbClr val="2A00FF"/>
                </a:solidFill>
                <a:latin typeface="Consolas"/>
              </a:rPr>
              <a:t>org.mybatis.example.BlogDao</a:t>
            </a:r>
            <a:r>
              <a:rPr lang="pl-PL" sz="1200" i="1" dirty="0">
                <a:solidFill>
                  <a:srgbClr val="2A00FF"/>
                </a:solidFill>
                <a:latin typeface="Consolas"/>
              </a:rPr>
              <a:t>"</a:t>
            </a:r>
            <a:r>
              <a:rPr lang="pl-PL" sz="1200" i="1" dirty="0">
                <a:solidFill>
                  <a:srgbClr val="008080"/>
                </a:solidFill>
                <a:latin typeface="Consolas"/>
              </a:rPr>
              <a:t>&gt;</a:t>
            </a:r>
            <a:r>
              <a:rPr lang="pl-PL" sz="1200" i="1" dirty="0">
                <a:solidFill>
                  <a:srgbClr val="000000"/>
                </a:solidFill>
                <a:latin typeface="Consolas"/>
              </a:rPr>
              <a:t> </a:t>
            </a:r>
          </a:p>
          <a:p>
            <a:r>
              <a:rPr lang="pl-PL" sz="1200" dirty="0">
                <a:solidFill>
                  <a:srgbClr val="000000"/>
                </a:solidFill>
                <a:latin typeface="Consolas"/>
              </a:rPr>
              <a:t>    </a:t>
            </a:r>
            <a:r>
              <a:rPr lang="pl-PL" sz="1200" dirty="0">
                <a:solidFill>
                  <a:srgbClr val="008080"/>
                </a:solidFill>
                <a:latin typeface="Consolas"/>
              </a:rPr>
              <a:t>&lt;</a:t>
            </a:r>
            <a:r>
              <a:rPr lang="pl-PL" sz="1200" dirty="0" err="1">
                <a:solidFill>
                  <a:srgbClr val="3F7F7F"/>
                </a:solidFill>
                <a:latin typeface="Consolas"/>
              </a:rPr>
              <a:t>select</a:t>
            </a:r>
            <a:r>
              <a:rPr lang="pl-PL" sz="1200" dirty="0">
                <a:solidFill>
                  <a:srgbClr val="3F7F7F"/>
                </a:solidFill>
                <a:latin typeface="Consolas"/>
              </a:rPr>
              <a:t> </a:t>
            </a:r>
            <a:r>
              <a:rPr lang="pl-PL" sz="1200" dirty="0">
                <a:solidFill>
                  <a:srgbClr val="7F007F"/>
                </a:solidFill>
                <a:latin typeface="Consolas"/>
              </a:rPr>
              <a:t>id</a:t>
            </a:r>
            <a:r>
              <a:rPr lang="pl-PL" sz="1200" dirty="0">
                <a:solidFill>
                  <a:srgbClr val="000000"/>
                </a:solidFill>
                <a:latin typeface="Consolas"/>
              </a:rPr>
              <a:t>=</a:t>
            </a:r>
            <a:r>
              <a:rPr lang="pl-PL" sz="1200" i="1" dirty="0">
                <a:solidFill>
                  <a:srgbClr val="2A00FF"/>
                </a:solidFill>
                <a:latin typeface="Consolas"/>
              </a:rPr>
              <a:t>"</a:t>
            </a:r>
            <a:r>
              <a:rPr lang="pl-PL" sz="1200" i="1" dirty="0" err="1">
                <a:solidFill>
                  <a:srgbClr val="2A00FF"/>
                </a:solidFill>
                <a:latin typeface="Consolas"/>
              </a:rPr>
              <a:t>findAllBlogs</a:t>
            </a:r>
            <a:r>
              <a:rPr lang="pl-PL" sz="1200" i="1" dirty="0">
                <a:solidFill>
                  <a:srgbClr val="2A00FF"/>
                </a:solidFill>
                <a:latin typeface="Consolas"/>
              </a:rPr>
              <a:t>" </a:t>
            </a:r>
            <a:r>
              <a:rPr lang="pl-PL" sz="1200" i="1" dirty="0" err="1">
                <a:solidFill>
                  <a:srgbClr val="7F007F"/>
                </a:solidFill>
                <a:latin typeface="Consolas"/>
              </a:rPr>
              <a:t>resultType</a:t>
            </a:r>
            <a:r>
              <a:rPr lang="pl-PL" sz="1200" i="1" dirty="0">
                <a:solidFill>
                  <a:srgbClr val="000000"/>
                </a:solidFill>
                <a:latin typeface="Consolas"/>
              </a:rPr>
              <a:t>=</a:t>
            </a:r>
            <a:r>
              <a:rPr lang="pl-PL" sz="1200" i="1" dirty="0">
                <a:solidFill>
                  <a:srgbClr val="2A00FF"/>
                </a:solidFill>
                <a:latin typeface="Consolas"/>
              </a:rPr>
              <a:t>"</a:t>
            </a:r>
            <a:r>
              <a:rPr lang="pl-PL" sz="1200" i="1" dirty="0" err="1">
                <a:solidFill>
                  <a:srgbClr val="2A00FF"/>
                </a:solidFill>
                <a:latin typeface="Consolas"/>
              </a:rPr>
              <a:t>org.mybatis.example.Blog</a:t>
            </a:r>
            <a:r>
              <a:rPr lang="pl-PL" sz="1200" i="1" dirty="0">
                <a:solidFill>
                  <a:srgbClr val="2A00FF"/>
                </a:solidFill>
                <a:latin typeface="Consolas"/>
              </a:rPr>
              <a:t>"</a:t>
            </a:r>
            <a:r>
              <a:rPr lang="pl-PL" sz="1200" i="1" dirty="0">
                <a:solidFill>
                  <a:srgbClr val="008080"/>
                </a:solidFill>
                <a:latin typeface="Consolas"/>
              </a:rPr>
              <a:t>&gt;</a:t>
            </a:r>
            <a:r>
              <a:rPr lang="pl-PL" sz="1200" i="1" dirty="0">
                <a:solidFill>
                  <a:srgbClr val="000000"/>
                </a:solidFill>
                <a:latin typeface="Consolas"/>
              </a:rPr>
              <a:t> </a:t>
            </a:r>
          </a:p>
          <a:p>
            <a:r>
              <a:rPr lang="pl-PL" sz="1200" dirty="0">
                <a:solidFill>
                  <a:srgbClr val="000000"/>
                </a:solidFill>
                <a:latin typeface="Consolas"/>
              </a:rPr>
              <a:t>        SELECT </a:t>
            </a:r>
            <a:r>
              <a:rPr lang="pl-PL" sz="1200" dirty="0" smtClean="0">
                <a:solidFill>
                  <a:srgbClr val="000000"/>
                </a:solidFill>
                <a:latin typeface="Consolas"/>
              </a:rPr>
              <a:t>b.id, b.name </a:t>
            </a:r>
            <a:r>
              <a:rPr lang="pl-PL" sz="1200" dirty="0">
                <a:solidFill>
                  <a:srgbClr val="000000"/>
                </a:solidFill>
                <a:latin typeface="Consolas"/>
              </a:rPr>
              <a:t>FROM </a:t>
            </a:r>
            <a:r>
              <a:rPr lang="pl-PL" sz="1200" dirty="0" err="1" smtClean="0">
                <a:solidFill>
                  <a:srgbClr val="000000"/>
                </a:solidFill>
                <a:latin typeface="Consolas"/>
              </a:rPr>
              <a:t>app.blog</a:t>
            </a:r>
            <a:r>
              <a:rPr lang="pl-PL" sz="1200" dirty="0" smtClean="0">
                <a:solidFill>
                  <a:srgbClr val="000000"/>
                </a:solidFill>
                <a:latin typeface="Consolas"/>
              </a:rPr>
              <a:t> b</a:t>
            </a:r>
            <a:endParaRPr lang="pl-PL" sz="1200" dirty="0">
              <a:solidFill>
                <a:srgbClr val="000000"/>
              </a:solidFill>
              <a:latin typeface="Consolas"/>
            </a:endParaRPr>
          </a:p>
          <a:p>
            <a:r>
              <a:rPr lang="pl-PL" sz="1200" dirty="0">
                <a:solidFill>
                  <a:srgbClr val="000000"/>
                </a:solidFill>
                <a:latin typeface="Consolas"/>
              </a:rPr>
              <a:t>    </a:t>
            </a:r>
            <a:r>
              <a:rPr lang="pl-PL" sz="1200" dirty="0">
                <a:solidFill>
                  <a:srgbClr val="008080"/>
                </a:solidFill>
                <a:latin typeface="Consolas"/>
              </a:rPr>
              <a:t>&lt;/</a:t>
            </a:r>
            <a:r>
              <a:rPr lang="pl-PL" sz="1200" dirty="0" err="1">
                <a:solidFill>
                  <a:srgbClr val="3F7F7F"/>
                </a:solidFill>
                <a:latin typeface="Consolas"/>
              </a:rPr>
              <a:t>select</a:t>
            </a:r>
            <a:r>
              <a:rPr lang="pl-PL" sz="1200" dirty="0">
                <a:solidFill>
                  <a:srgbClr val="008080"/>
                </a:solidFill>
                <a:latin typeface="Consolas"/>
              </a:rPr>
              <a:t>&gt;</a:t>
            </a:r>
            <a:r>
              <a:rPr lang="pl-PL" sz="1200" dirty="0">
                <a:solidFill>
                  <a:srgbClr val="000000"/>
                </a:solidFill>
                <a:latin typeface="Consolas"/>
              </a:rPr>
              <a:t> </a:t>
            </a:r>
            <a:endParaRPr lang="pl-PL" sz="1200" i="1" dirty="0">
              <a:solidFill>
                <a:srgbClr val="000000"/>
              </a:solidFill>
              <a:latin typeface="Consolas"/>
            </a:endParaRPr>
          </a:p>
          <a:p>
            <a:r>
              <a:rPr lang="pl-PL" sz="1200" dirty="0">
                <a:solidFill>
                  <a:srgbClr val="000000"/>
                </a:solidFill>
                <a:latin typeface="Consolas"/>
              </a:rPr>
              <a:t>    </a:t>
            </a:r>
            <a:r>
              <a:rPr lang="pl-PL" sz="1200" dirty="0" smtClean="0">
                <a:solidFill>
                  <a:srgbClr val="008080"/>
                </a:solidFill>
                <a:latin typeface="Consolas"/>
              </a:rPr>
              <a:t>&lt;</a:t>
            </a:r>
            <a:r>
              <a:rPr lang="pl-PL" sz="1200" dirty="0" smtClean="0">
                <a:solidFill>
                  <a:srgbClr val="3F7F7F"/>
                </a:solidFill>
                <a:latin typeface="Consolas"/>
              </a:rPr>
              <a:t>insert </a:t>
            </a:r>
            <a:r>
              <a:rPr lang="pl-PL" sz="1200" dirty="0" smtClean="0">
                <a:solidFill>
                  <a:srgbClr val="7F007F"/>
                </a:solidFill>
                <a:latin typeface="Consolas"/>
              </a:rPr>
              <a:t>id</a:t>
            </a:r>
            <a:r>
              <a:rPr lang="pl-PL" sz="1200" dirty="0" smtClean="0">
                <a:solidFill>
                  <a:srgbClr val="000000"/>
                </a:solidFill>
                <a:latin typeface="Consolas"/>
              </a:rPr>
              <a:t>=</a:t>
            </a:r>
            <a:r>
              <a:rPr lang="pl-PL" sz="1200" i="1" dirty="0" smtClean="0">
                <a:solidFill>
                  <a:srgbClr val="2A00FF"/>
                </a:solidFill>
                <a:latin typeface="Consolas"/>
              </a:rPr>
              <a:t>"</a:t>
            </a:r>
            <a:r>
              <a:rPr lang="pl-PL" sz="1200" i="1" dirty="0" err="1" smtClean="0">
                <a:solidFill>
                  <a:srgbClr val="2A00FF"/>
                </a:solidFill>
                <a:latin typeface="Consolas"/>
              </a:rPr>
              <a:t>insertBlog</a:t>
            </a:r>
            <a:r>
              <a:rPr lang="pl-PL" sz="1200" i="1" dirty="0" smtClean="0">
                <a:solidFill>
                  <a:srgbClr val="2A00FF"/>
                </a:solidFill>
                <a:latin typeface="Consolas"/>
              </a:rPr>
              <a:t>" </a:t>
            </a:r>
            <a:r>
              <a:rPr lang="pl-PL" sz="1200" i="1" dirty="0" err="1" smtClean="0">
                <a:solidFill>
                  <a:srgbClr val="7F007F"/>
                </a:solidFill>
                <a:latin typeface="Consolas"/>
              </a:rPr>
              <a:t>parameterType</a:t>
            </a:r>
            <a:r>
              <a:rPr lang="pl-PL" sz="1200" i="1" dirty="0">
                <a:solidFill>
                  <a:srgbClr val="000000"/>
                </a:solidFill>
                <a:latin typeface="Consolas"/>
              </a:rPr>
              <a:t>=</a:t>
            </a:r>
            <a:r>
              <a:rPr lang="pl-PL" sz="1200" i="1" dirty="0">
                <a:solidFill>
                  <a:srgbClr val="2A00FF"/>
                </a:solidFill>
                <a:latin typeface="Consolas"/>
              </a:rPr>
              <a:t>"</a:t>
            </a:r>
            <a:r>
              <a:rPr lang="pl-PL" sz="1200" i="1" dirty="0" err="1">
                <a:solidFill>
                  <a:srgbClr val="2A00FF"/>
                </a:solidFill>
                <a:latin typeface="Consolas"/>
              </a:rPr>
              <a:t>org.mybatis.example.Blog</a:t>
            </a:r>
            <a:r>
              <a:rPr lang="pl-PL" sz="1200" i="1" dirty="0">
                <a:solidFill>
                  <a:srgbClr val="2A00FF"/>
                </a:solidFill>
                <a:latin typeface="Consolas"/>
              </a:rPr>
              <a:t>"</a:t>
            </a:r>
            <a:r>
              <a:rPr lang="pl-PL" sz="1200" i="1" dirty="0">
                <a:solidFill>
                  <a:srgbClr val="008080"/>
                </a:solidFill>
                <a:latin typeface="Consolas"/>
              </a:rPr>
              <a:t>&gt;</a:t>
            </a:r>
            <a:r>
              <a:rPr lang="pl-PL" sz="1200" i="1" dirty="0">
                <a:solidFill>
                  <a:srgbClr val="000000"/>
                </a:solidFill>
                <a:latin typeface="Consolas"/>
              </a:rPr>
              <a:t> </a:t>
            </a:r>
          </a:p>
          <a:p>
            <a:r>
              <a:rPr lang="pl-PL" sz="1200" dirty="0">
                <a:solidFill>
                  <a:srgbClr val="000000"/>
                </a:solidFill>
                <a:latin typeface="Consolas"/>
              </a:rPr>
              <a:t>        </a:t>
            </a:r>
            <a:r>
              <a:rPr lang="pl-PL" sz="1200" dirty="0" smtClean="0">
                <a:solidFill>
                  <a:srgbClr val="000000"/>
                </a:solidFill>
                <a:latin typeface="Consolas"/>
              </a:rPr>
              <a:t>INSERT INTO </a:t>
            </a:r>
            <a:r>
              <a:rPr lang="pl-PL" sz="1200" dirty="0" err="1" smtClean="0">
                <a:solidFill>
                  <a:srgbClr val="000000"/>
                </a:solidFill>
                <a:latin typeface="Consolas"/>
              </a:rPr>
              <a:t>app.blog</a:t>
            </a:r>
            <a:r>
              <a:rPr lang="pl-PL" sz="1200" dirty="0" smtClean="0">
                <a:solidFill>
                  <a:srgbClr val="000000"/>
                </a:solidFill>
                <a:latin typeface="Consolas"/>
              </a:rPr>
              <a:t>(</a:t>
            </a:r>
            <a:r>
              <a:rPr lang="pl-PL" sz="1200" dirty="0" err="1" smtClean="0">
                <a:solidFill>
                  <a:srgbClr val="000000"/>
                </a:solidFill>
                <a:latin typeface="Consolas"/>
              </a:rPr>
              <a:t>id,name</a:t>
            </a:r>
            <a:r>
              <a:rPr lang="pl-PL" sz="1200" dirty="0" smtClean="0">
                <a:solidFill>
                  <a:srgbClr val="000000"/>
                </a:solidFill>
                <a:latin typeface="Consolas"/>
              </a:rPr>
              <a:t>) </a:t>
            </a:r>
            <a:r>
              <a:rPr lang="pl-PL" sz="1200" dirty="0" err="1" smtClean="0">
                <a:solidFill>
                  <a:srgbClr val="000000"/>
                </a:solidFill>
                <a:latin typeface="Consolas"/>
              </a:rPr>
              <a:t>values</a:t>
            </a:r>
            <a:r>
              <a:rPr lang="pl-PL" sz="1200" dirty="0" smtClean="0">
                <a:solidFill>
                  <a:srgbClr val="000000"/>
                </a:solidFill>
                <a:latin typeface="Consolas"/>
              </a:rPr>
              <a:t>(#{id},#{</a:t>
            </a:r>
            <a:r>
              <a:rPr lang="pl-PL" sz="1200" dirty="0" err="1" smtClean="0">
                <a:solidFill>
                  <a:srgbClr val="000000"/>
                </a:solidFill>
                <a:latin typeface="Consolas"/>
              </a:rPr>
              <a:t>name</a:t>
            </a:r>
            <a:r>
              <a:rPr lang="pl-PL" sz="1200" dirty="0" smtClean="0">
                <a:solidFill>
                  <a:srgbClr val="000000"/>
                </a:solidFill>
                <a:latin typeface="Consolas"/>
              </a:rPr>
              <a:t>}) </a:t>
            </a:r>
            <a:endParaRPr lang="pl-PL" sz="1200" dirty="0">
              <a:solidFill>
                <a:srgbClr val="000000"/>
              </a:solidFill>
              <a:latin typeface="Consolas"/>
            </a:endParaRPr>
          </a:p>
          <a:p>
            <a:r>
              <a:rPr lang="pl-PL" sz="1200" dirty="0">
                <a:solidFill>
                  <a:srgbClr val="000000"/>
                </a:solidFill>
                <a:latin typeface="Consolas"/>
              </a:rPr>
              <a:t>    </a:t>
            </a:r>
            <a:r>
              <a:rPr lang="pl-PL" sz="1200" dirty="0" smtClean="0">
                <a:solidFill>
                  <a:srgbClr val="008080"/>
                </a:solidFill>
                <a:latin typeface="Consolas"/>
              </a:rPr>
              <a:t>&lt;/</a:t>
            </a:r>
            <a:r>
              <a:rPr lang="pl-PL" sz="1200" dirty="0" smtClean="0">
                <a:solidFill>
                  <a:srgbClr val="3F7F7F"/>
                </a:solidFill>
                <a:latin typeface="Consolas"/>
              </a:rPr>
              <a:t>insert</a:t>
            </a:r>
            <a:r>
              <a:rPr lang="pl-PL" sz="1200" dirty="0" smtClean="0">
                <a:solidFill>
                  <a:srgbClr val="008080"/>
                </a:solidFill>
                <a:latin typeface="Consolas"/>
              </a:rPr>
              <a:t>&gt;</a:t>
            </a:r>
            <a:r>
              <a:rPr lang="pl-PL" sz="1200" dirty="0" smtClean="0">
                <a:solidFill>
                  <a:srgbClr val="000000"/>
                </a:solidFill>
                <a:latin typeface="Consolas"/>
              </a:rPr>
              <a:t> </a:t>
            </a:r>
            <a:endParaRPr lang="pl-PL" sz="1200" dirty="0">
              <a:solidFill>
                <a:srgbClr val="000000"/>
              </a:solidFill>
              <a:latin typeface="Consolas"/>
            </a:endParaRPr>
          </a:p>
          <a:p>
            <a:r>
              <a:rPr lang="pl-PL" sz="1200" dirty="0">
                <a:solidFill>
                  <a:srgbClr val="008080"/>
                </a:solidFill>
                <a:latin typeface="Consolas"/>
              </a:rPr>
              <a:t>&lt;/</a:t>
            </a:r>
            <a:r>
              <a:rPr lang="pl-PL" sz="1200" dirty="0" err="1">
                <a:solidFill>
                  <a:srgbClr val="3F7F7F"/>
                </a:solidFill>
                <a:latin typeface="Consolas"/>
              </a:rPr>
              <a:t>mapper</a:t>
            </a:r>
            <a:r>
              <a:rPr lang="pl-PL" sz="1200" dirty="0">
                <a:solidFill>
                  <a:srgbClr val="008080"/>
                </a:solidFill>
                <a:latin typeface="Consolas"/>
              </a:rPr>
              <a:t>&gt;</a:t>
            </a:r>
            <a:endParaRPr lang="pl-PL" sz="1200" dirty="0">
              <a:solidFill>
                <a:srgbClr val="000000"/>
              </a:solidFill>
              <a:effectLst/>
              <a:latin typeface="Courier New"/>
              <a:ea typeface="Times New Roman"/>
            </a:endParaRPr>
          </a:p>
        </p:txBody>
      </p:sp>
      <p:sp>
        <p:nvSpPr>
          <p:cNvPr id="6" name="Prostokąt zaokrąglony 5"/>
          <p:cNvSpPr/>
          <p:nvPr/>
        </p:nvSpPr>
        <p:spPr>
          <a:xfrm>
            <a:off x="478677" y="4192091"/>
            <a:ext cx="4114283" cy="1425178"/>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dirty="0">
                <a:solidFill>
                  <a:srgbClr val="7F0055"/>
                </a:solidFill>
                <a:latin typeface="Consolas"/>
              </a:rPr>
              <a:t>public</a:t>
            </a:r>
            <a:r>
              <a:rPr lang="pl-PL" sz="1200" dirty="0">
                <a:solidFill>
                  <a:srgbClr val="000000"/>
                </a:solidFill>
                <a:latin typeface="Consolas"/>
              </a:rPr>
              <a:t> </a:t>
            </a:r>
            <a:r>
              <a:rPr lang="pl-PL" sz="1200" dirty="0" err="1">
                <a:solidFill>
                  <a:srgbClr val="7F0055"/>
                </a:solidFill>
                <a:latin typeface="Consolas"/>
              </a:rPr>
              <a:t>interface</a:t>
            </a:r>
            <a:r>
              <a:rPr lang="pl-PL" sz="1200" dirty="0">
                <a:solidFill>
                  <a:srgbClr val="000000"/>
                </a:solidFill>
                <a:latin typeface="Consolas"/>
              </a:rPr>
              <a:t> </a:t>
            </a:r>
            <a:r>
              <a:rPr lang="pl-PL" sz="1200" dirty="0" err="1">
                <a:solidFill>
                  <a:srgbClr val="000000"/>
                </a:solidFill>
                <a:latin typeface="Consolas"/>
              </a:rPr>
              <a:t>BlogDao</a:t>
            </a:r>
            <a:r>
              <a:rPr lang="pl-PL" sz="1200" dirty="0">
                <a:solidFill>
                  <a:srgbClr val="000000"/>
                </a:solidFill>
                <a:latin typeface="Consolas"/>
              </a:rPr>
              <a:t> {</a:t>
            </a:r>
          </a:p>
          <a:p>
            <a:endParaRPr lang="pl-PL" sz="1200" dirty="0">
              <a:latin typeface="Consolas"/>
            </a:endParaRPr>
          </a:p>
          <a:p>
            <a:r>
              <a:rPr lang="pl-PL" sz="1200" dirty="0">
                <a:solidFill>
                  <a:srgbClr val="000000"/>
                </a:solidFill>
                <a:latin typeface="Consolas"/>
              </a:rPr>
              <a:t>    </a:t>
            </a:r>
            <a:r>
              <a:rPr lang="pl-PL" sz="1200" dirty="0">
                <a:solidFill>
                  <a:srgbClr val="7F0055"/>
                </a:solidFill>
                <a:latin typeface="Consolas"/>
              </a:rPr>
              <a:t>public</a:t>
            </a:r>
            <a:r>
              <a:rPr lang="pl-PL" sz="1200" dirty="0">
                <a:solidFill>
                  <a:srgbClr val="000000"/>
                </a:solidFill>
                <a:latin typeface="Consolas"/>
              </a:rPr>
              <a:t> List&lt;Blog&gt; </a:t>
            </a:r>
            <a:r>
              <a:rPr lang="pl-PL" sz="1200" dirty="0" err="1">
                <a:solidFill>
                  <a:srgbClr val="000000"/>
                </a:solidFill>
                <a:latin typeface="Consolas"/>
              </a:rPr>
              <a:t>findAllBlogs</a:t>
            </a:r>
            <a:r>
              <a:rPr lang="pl-PL" sz="1200" dirty="0">
                <a:solidFill>
                  <a:srgbClr val="000000"/>
                </a:solidFill>
                <a:latin typeface="Consolas"/>
              </a:rPr>
              <a:t>();</a:t>
            </a:r>
          </a:p>
          <a:p>
            <a:endParaRPr lang="pl-PL" sz="1200" dirty="0">
              <a:latin typeface="Consolas"/>
            </a:endParaRPr>
          </a:p>
          <a:p>
            <a:r>
              <a:rPr lang="pl-PL" sz="1200" dirty="0">
                <a:solidFill>
                  <a:srgbClr val="000000"/>
                </a:solidFill>
                <a:latin typeface="Consolas"/>
              </a:rPr>
              <a:t>    </a:t>
            </a:r>
            <a:r>
              <a:rPr lang="pl-PL" sz="1200" dirty="0">
                <a:solidFill>
                  <a:srgbClr val="7F0055"/>
                </a:solidFill>
                <a:latin typeface="Consolas"/>
              </a:rPr>
              <a:t>public</a:t>
            </a:r>
            <a:r>
              <a:rPr lang="pl-PL" sz="1200" dirty="0">
                <a:solidFill>
                  <a:srgbClr val="000000"/>
                </a:solidFill>
                <a:latin typeface="Consolas"/>
              </a:rPr>
              <a:t> </a:t>
            </a:r>
            <a:r>
              <a:rPr lang="pl-PL" sz="1200" dirty="0" err="1">
                <a:solidFill>
                  <a:srgbClr val="7F0055"/>
                </a:solidFill>
                <a:latin typeface="Consolas"/>
              </a:rPr>
              <a:t>void</a:t>
            </a:r>
            <a:r>
              <a:rPr lang="pl-PL" sz="1200" dirty="0" smtClean="0">
                <a:solidFill>
                  <a:srgbClr val="000000"/>
                </a:solidFill>
                <a:latin typeface="Consolas"/>
              </a:rPr>
              <a:t> </a:t>
            </a:r>
            <a:r>
              <a:rPr lang="pl-PL" sz="1200" dirty="0" err="1" smtClean="0">
                <a:solidFill>
                  <a:srgbClr val="000000"/>
                </a:solidFill>
                <a:latin typeface="Consolas"/>
              </a:rPr>
              <a:t>insertBlog</a:t>
            </a:r>
            <a:r>
              <a:rPr lang="pl-PL" sz="1200" dirty="0" smtClean="0">
                <a:solidFill>
                  <a:srgbClr val="000000"/>
                </a:solidFill>
                <a:latin typeface="Consolas"/>
              </a:rPr>
              <a:t>(Blog blog);</a:t>
            </a:r>
            <a:endParaRPr lang="pl-PL" sz="1200" dirty="0">
              <a:solidFill>
                <a:srgbClr val="000000"/>
              </a:solidFill>
              <a:latin typeface="Consolas"/>
            </a:endParaRPr>
          </a:p>
          <a:p>
            <a:endParaRPr lang="pl-PL" sz="1200" dirty="0">
              <a:solidFill>
                <a:srgbClr val="7F0055"/>
              </a:solidFill>
              <a:latin typeface="Consolas"/>
            </a:endParaRPr>
          </a:p>
          <a:p>
            <a:r>
              <a:rPr lang="pl-PL" sz="1200" dirty="0">
                <a:solidFill>
                  <a:srgbClr val="000000"/>
                </a:solidFill>
                <a:latin typeface="Consolas"/>
              </a:rPr>
              <a:t>}</a:t>
            </a:r>
          </a:p>
        </p:txBody>
      </p:sp>
      <p:sp>
        <p:nvSpPr>
          <p:cNvPr id="8" name="Symbol zastępczy zawartości 3"/>
          <p:cNvSpPr txBox="1">
            <a:spLocks/>
          </p:cNvSpPr>
          <p:nvPr/>
        </p:nvSpPr>
        <p:spPr>
          <a:xfrm>
            <a:off x="577781" y="3804092"/>
            <a:ext cx="4090808" cy="431377"/>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3"/>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r>
              <a:rPr lang="pl-PL" dirty="0" smtClean="0"/>
              <a:t>DAO</a:t>
            </a:r>
            <a:endParaRPr lang="pl-PL" dirty="0"/>
          </a:p>
        </p:txBody>
      </p:sp>
      <p:sp>
        <p:nvSpPr>
          <p:cNvPr id="9" name="Prostokąt zaokrąglony 8"/>
          <p:cNvSpPr/>
          <p:nvPr/>
        </p:nvSpPr>
        <p:spPr>
          <a:xfrm>
            <a:off x="4952125" y="4177109"/>
            <a:ext cx="4114283" cy="1615202"/>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dirty="0">
                <a:solidFill>
                  <a:srgbClr val="7F0055"/>
                </a:solidFill>
                <a:latin typeface="Consolas"/>
              </a:rPr>
              <a:t>public</a:t>
            </a:r>
            <a:r>
              <a:rPr lang="pl-PL" sz="1200" dirty="0">
                <a:solidFill>
                  <a:srgbClr val="000000"/>
                </a:solidFill>
                <a:latin typeface="Consolas"/>
              </a:rPr>
              <a:t> </a:t>
            </a:r>
            <a:r>
              <a:rPr lang="pl-PL" sz="1200" dirty="0" err="1">
                <a:solidFill>
                  <a:srgbClr val="7F0055"/>
                </a:solidFill>
                <a:latin typeface="Consolas"/>
              </a:rPr>
              <a:t>class</a:t>
            </a:r>
            <a:r>
              <a:rPr lang="pl-PL" sz="1200" dirty="0">
                <a:solidFill>
                  <a:srgbClr val="000000"/>
                </a:solidFill>
                <a:latin typeface="Consolas"/>
              </a:rPr>
              <a:t> Blog {</a:t>
            </a:r>
          </a:p>
          <a:p>
            <a:endParaRPr lang="pl-PL" sz="1200" dirty="0">
              <a:latin typeface="Consolas"/>
            </a:endParaRPr>
          </a:p>
          <a:p>
            <a:r>
              <a:rPr lang="pl-PL" sz="1200" dirty="0">
                <a:solidFill>
                  <a:srgbClr val="000000"/>
                </a:solidFill>
                <a:latin typeface="Consolas"/>
              </a:rPr>
              <a:t>    </a:t>
            </a:r>
            <a:r>
              <a:rPr lang="pl-PL" sz="1200" dirty="0" err="1">
                <a:solidFill>
                  <a:srgbClr val="000000"/>
                </a:solidFill>
                <a:latin typeface="Consolas"/>
              </a:rPr>
              <a:t>Long</a:t>
            </a:r>
            <a:r>
              <a:rPr lang="pl-PL" sz="1200" dirty="0">
                <a:solidFill>
                  <a:srgbClr val="000000"/>
                </a:solidFill>
                <a:latin typeface="Consolas"/>
              </a:rPr>
              <a:t> </a:t>
            </a:r>
            <a:r>
              <a:rPr lang="pl-PL" sz="1200" dirty="0">
                <a:solidFill>
                  <a:srgbClr val="0000C0"/>
                </a:solidFill>
                <a:latin typeface="Consolas"/>
              </a:rPr>
              <a:t>id</a:t>
            </a:r>
            <a:r>
              <a:rPr lang="pl-PL" sz="1200" dirty="0">
                <a:solidFill>
                  <a:srgbClr val="000000"/>
                </a:solidFill>
                <a:latin typeface="Consolas"/>
              </a:rPr>
              <a:t>;</a:t>
            </a:r>
          </a:p>
          <a:p>
            <a:r>
              <a:rPr lang="pl-PL" sz="1200" dirty="0">
                <a:solidFill>
                  <a:srgbClr val="000000"/>
                </a:solidFill>
                <a:latin typeface="Consolas"/>
              </a:rPr>
              <a:t>    String </a:t>
            </a:r>
            <a:r>
              <a:rPr lang="pl-PL" sz="1200" dirty="0" err="1">
                <a:solidFill>
                  <a:srgbClr val="0000C0"/>
                </a:solidFill>
                <a:latin typeface="Consolas"/>
              </a:rPr>
              <a:t>name</a:t>
            </a:r>
            <a:r>
              <a:rPr lang="pl-PL" sz="1200" dirty="0">
                <a:solidFill>
                  <a:srgbClr val="000000"/>
                </a:solidFill>
                <a:latin typeface="Consolas"/>
              </a:rPr>
              <a:t>;</a:t>
            </a:r>
          </a:p>
          <a:p>
            <a:r>
              <a:rPr lang="pl-PL" sz="1200" dirty="0">
                <a:solidFill>
                  <a:srgbClr val="000000"/>
                </a:solidFill>
                <a:latin typeface="Consolas"/>
              </a:rPr>
              <a:t>    List&lt;Post&gt; </a:t>
            </a:r>
            <a:r>
              <a:rPr lang="pl-PL" sz="1200" dirty="0" err="1">
                <a:solidFill>
                  <a:srgbClr val="0000C0"/>
                </a:solidFill>
                <a:latin typeface="Consolas"/>
              </a:rPr>
              <a:t>posts</a:t>
            </a:r>
            <a:r>
              <a:rPr lang="pl-PL" sz="1200" dirty="0" smtClean="0">
                <a:solidFill>
                  <a:srgbClr val="000000"/>
                </a:solidFill>
                <a:latin typeface="Consolas"/>
              </a:rPr>
              <a:t>;</a:t>
            </a:r>
          </a:p>
          <a:p>
            <a:endParaRPr lang="pl-PL" sz="1200" dirty="0">
              <a:solidFill>
                <a:srgbClr val="000000"/>
              </a:solidFill>
              <a:latin typeface="Consolas"/>
            </a:endParaRPr>
          </a:p>
          <a:p>
            <a:r>
              <a:rPr lang="pl-PL" sz="1200" dirty="0" smtClean="0">
                <a:solidFill>
                  <a:srgbClr val="000000"/>
                </a:solidFill>
                <a:latin typeface="Consolas"/>
              </a:rPr>
              <a:t>    ...</a:t>
            </a:r>
            <a:endParaRPr lang="pl-PL" sz="1200" dirty="0">
              <a:solidFill>
                <a:srgbClr val="000000"/>
              </a:solidFill>
              <a:latin typeface="Consolas"/>
            </a:endParaRPr>
          </a:p>
          <a:p>
            <a:r>
              <a:rPr lang="pl-PL" sz="1200" dirty="0">
                <a:solidFill>
                  <a:srgbClr val="000000"/>
                </a:solidFill>
                <a:latin typeface="Consolas"/>
              </a:rPr>
              <a:t>}</a:t>
            </a:r>
          </a:p>
        </p:txBody>
      </p:sp>
      <p:sp>
        <p:nvSpPr>
          <p:cNvPr id="10" name="Symbol zastępczy zawartości 3"/>
          <p:cNvSpPr txBox="1">
            <a:spLocks/>
          </p:cNvSpPr>
          <p:nvPr/>
        </p:nvSpPr>
        <p:spPr>
          <a:xfrm>
            <a:off x="4963862" y="3804092"/>
            <a:ext cx="4090808" cy="431377"/>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3"/>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r>
              <a:rPr lang="pl-PL" dirty="0" smtClean="0"/>
              <a:t>Model</a:t>
            </a:r>
            <a:endParaRPr lang="pl-PL" dirty="0"/>
          </a:p>
        </p:txBody>
      </p:sp>
      <p:sp>
        <p:nvSpPr>
          <p:cNvPr id="11" name="Symbol zastępczy zawartości 3"/>
          <p:cNvSpPr txBox="1">
            <a:spLocks/>
          </p:cNvSpPr>
          <p:nvPr/>
        </p:nvSpPr>
        <p:spPr>
          <a:xfrm>
            <a:off x="574160" y="5733256"/>
            <a:ext cx="4090808" cy="431377"/>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3"/>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r>
              <a:rPr lang="pl-PL" dirty="0" smtClean="0"/>
              <a:t>No </a:t>
            </a:r>
            <a:r>
              <a:rPr lang="pl-PL" dirty="0" err="1" smtClean="0"/>
              <a:t>mapper</a:t>
            </a:r>
            <a:r>
              <a:rPr lang="pl-PL" dirty="0" smtClean="0"/>
              <a:t> </a:t>
            </a:r>
            <a:r>
              <a:rPr lang="pl-PL" dirty="0" err="1" smtClean="0"/>
              <a:t>required</a:t>
            </a:r>
            <a:r>
              <a:rPr lang="pl-PL" dirty="0" smtClean="0"/>
              <a:t> for </a:t>
            </a:r>
            <a:r>
              <a:rPr lang="pl-PL" dirty="0" err="1" smtClean="0"/>
              <a:t>mapping</a:t>
            </a:r>
            <a:r>
              <a:rPr lang="pl-PL" dirty="0" smtClean="0"/>
              <a:t> 1:1</a:t>
            </a:r>
            <a:endParaRPr lang="pl-PL" dirty="0"/>
          </a:p>
        </p:txBody>
      </p:sp>
    </p:spTree>
    <p:extLst>
      <p:ext uri="{BB962C8B-B14F-4D97-AF65-F5344CB8AC3E}">
        <p14:creationId xmlns:p14="http://schemas.microsoft.com/office/powerpoint/2010/main" val="2784565577"/>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Simple </a:t>
            </a:r>
            <a:r>
              <a:rPr lang="pl-PL" dirty="0" err="1" smtClean="0"/>
              <a:t>project</a:t>
            </a:r>
            <a:r>
              <a:rPr lang="pl-PL" dirty="0" smtClean="0"/>
              <a:t/>
            </a:r>
            <a:br>
              <a:rPr lang="pl-PL" dirty="0" smtClean="0"/>
            </a:br>
            <a:r>
              <a:rPr lang="pl-PL" sz="1600" dirty="0" err="1" smtClean="0"/>
              <a:t>SqlSessionFactory</a:t>
            </a:r>
            <a:endParaRPr lang="pl-PL" sz="1600" dirty="0"/>
          </a:p>
        </p:txBody>
      </p:sp>
      <p:sp>
        <p:nvSpPr>
          <p:cNvPr id="4" name="Symbol zastępczy zawartości 3"/>
          <p:cNvSpPr>
            <a:spLocks noGrp="1"/>
          </p:cNvSpPr>
          <p:nvPr>
            <p:ph idx="1"/>
          </p:nvPr>
        </p:nvSpPr>
        <p:spPr>
          <a:xfrm>
            <a:off x="500063" y="1124744"/>
            <a:ext cx="8913812" cy="1064467"/>
          </a:xfrm>
        </p:spPr>
        <p:txBody>
          <a:bodyPr>
            <a:normAutofit/>
          </a:bodyPr>
          <a:lstStyle/>
          <a:p>
            <a:pPr marL="0" indent="0">
              <a:buNone/>
            </a:pPr>
            <a:r>
              <a:rPr lang="en-US" dirty="0" smtClean="0"/>
              <a:t>Every</a:t>
            </a:r>
            <a:r>
              <a:rPr lang="pl-PL" dirty="0" smtClean="0"/>
              <a:t> </a:t>
            </a:r>
            <a:r>
              <a:rPr lang="en-US" dirty="0" err="1" smtClean="0"/>
              <a:t>MyBatis</a:t>
            </a:r>
            <a:r>
              <a:rPr lang="en-US" dirty="0" smtClean="0"/>
              <a:t> application centers around an instance of </a:t>
            </a:r>
            <a:r>
              <a:rPr lang="en-US" b="1" dirty="0" err="1" smtClean="0"/>
              <a:t>SqlSessionFactory</a:t>
            </a:r>
            <a:r>
              <a:rPr lang="en-US" dirty="0" smtClean="0"/>
              <a:t>.  A </a:t>
            </a:r>
            <a:r>
              <a:rPr lang="en-US" dirty="0" err="1" smtClean="0"/>
              <a:t>SqlSessionFactory</a:t>
            </a:r>
            <a:r>
              <a:rPr lang="en-US" dirty="0" smtClean="0"/>
              <a:t> instance can be acquired by using the </a:t>
            </a:r>
            <a:r>
              <a:rPr lang="en-US" b="1" dirty="0" err="1" smtClean="0"/>
              <a:t>SqlSessionFactoryBuilder</a:t>
            </a:r>
            <a:r>
              <a:rPr lang="en-US" dirty="0" smtClean="0"/>
              <a:t>.  </a:t>
            </a:r>
            <a:r>
              <a:rPr lang="en-US" dirty="0" err="1" smtClean="0"/>
              <a:t>SqlSessionFactoryBuilder</a:t>
            </a:r>
            <a:r>
              <a:rPr lang="en-US" dirty="0" smtClean="0"/>
              <a:t> can build a </a:t>
            </a:r>
            <a:r>
              <a:rPr lang="en-US" dirty="0" err="1" smtClean="0"/>
              <a:t>SqlSessionFactory</a:t>
            </a:r>
            <a:r>
              <a:rPr lang="en-US" dirty="0" smtClean="0"/>
              <a:t> instance from an XML </a:t>
            </a:r>
            <a:r>
              <a:rPr lang="en-US" b="1" dirty="0" smtClean="0"/>
              <a:t>configuration</a:t>
            </a:r>
            <a:r>
              <a:rPr lang="en-US" dirty="0" smtClean="0"/>
              <a:t> file, of from a custom prepared instance of the Configuration class</a:t>
            </a:r>
            <a:r>
              <a:rPr lang="en-US" dirty="0"/>
              <a:t>.</a:t>
            </a:r>
            <a:endParaRPr lang="pl-PL" dirty="0"/>
          </a:p>
        </p:txBody>
      </p:sp>
      <p:pic>
        <p:nvPicPr>
          <p:cNvPr id="1026" name="Picture 2" descr="The MyBati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144" y="171856"/>
            <a:ext cx="3333750" cy="838201"/>
          </a:xfrm>
          <a:prstGeom prst="rect">
            <a:avLst/>
          </a:prstGeom>
          <a:noFill/>
          <a:extLst>
            <a:ext uri="{909E8E84-426E-40DD-AFC4-6F175D3DCCD1}">
              <a14:hiddenFill xmlns:a14="http://schemas.microsoft.com/office/drawing/2010/main">
                <a:solidFill>
                  <a:srgbClr val="FFFFFF"/>
                </a:solidFill>
              </a14:hiddenFill>
            </a:ext>
          </a:extLst>
        </p:spPr>
      </p:pic>
      <p:sp>
        <p:nvSpPr>
          <p:cNvPr id="5" name="Prostokąt zaokrąglony 5"/>
          <p:cNvSpPr/>
          <p:nvPr/>
        </p:nvSpPr>
        <p:spPr>
          <a:xfrm>
            <a:off x="516887" y="2197809"/>
            <a:ext cx="5588241" cy="4085511"/>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en-US" sz="1200" dirty="0">
                <a:solidFill>
                  <a:srgbClr val="3F7F5F"/>
                </a:solidFill>
                <a:latin typeface="Consolas"/>
              </a:rPr>
              <a:t>// </a:t>
            </a:r>
            <a:r>
              <a:rPr lang="en-US" sz="1200" dirty="0" err="1">
                <a:solidFill>
                  <a:srgbClr val="3F7F5F"/>
                </a:solidFill>
                <a:latin typeface="Consolas"/>
              </a:rPr>
              <a:t>init</a:t>
            </a:r>
            <a:r>
              <a:rPr lang="en-US" sz="1200" dirty="0">
                <a:solidFill>
                  <a:srgbClr val="3F7F5F"/>
                </a:solidFill>
                <a:latin typeface="Consolas"/>
              </a:rPr>
              <a:t> configuration and create </a:t>
            </a:r>
            <a:r>
              <a:rPr lang="en-US" sz="1200" dirty="0" err="1">
                <a:solidFill>
                  <a:srgbClr val="3F7F5F"/>
                </a:solidFill>
                <a:latin typeface="Consolas"/>
              </a:rPr>
              <a:t>SessionFactory</a:t>
            </a:r>
            <a:endParaRPr lang="en-US" sz="1200" dirty="0">
              <a:solidFill>
                <a:srgbClr val="3F7F5F"/>
              </a:solidFill>
              <a:latin typeface="Consolas"/>
            </a:endParaRPr>
          </a:p>
          <a:p>
            <a:r>
              <a:rPr lang="pl-PL" sz="1200" dirty="0" err="1">
                <a:solidFill>
                  <a:srgbClr val="000000"/>
                </a:solidFill>
                <a:latin typeface="Consolas"/>
              </a:rPr>
              <a:t>InputStream</a:t>
            </a:r>
            <a:r>
              <a:rPr lang="pl-PL" sz="1200" dirty="0">
                <a:solidFill>
                  <a:srgbClr val="000000"/>
                </a:solidFill>
                <a:latin typeface="Consolas"/>
              </a:rPr>
              <a:t> </a:t>
            </a:r>
            <a:r>
              <a:rPr lang="pl-PL" sz="1200" dirty="0" err="1">
                <a:solidFill>
                  <a:srgbClr val="000000"/>
                </a:solidFill>
                <a:latin typeface="Consolas"/>
              </a:rPr>
              <a:t>inputStream</a:t>
            </a:r>
            <a:r>
              <a:rPr lang="pl-PL" sz="1200" dirty="0">
                <a:solidFill>
                  <a:srgbClr val="000000"/>
                </a:solidFill>
                <a:latin typeface="Consolas"/>
              </a:rPr>
              <a:t> = </a:t>
            </a:r>
            <a:r>
              <a:rPr lang="pl-PL" sz="1200" dirty="0" err="1">
                <a:solidFill>
                  <a:srgbClr val="000000"/>
                </a:solidFill>
                <a:latin typeface="Consolas"/>
              </a:rPr>
              <a:t>Resources.getResourceAsStream</a:t>
            </a:r>
            <a:r>
              <a:rPr lang="pl-PL" sz="1200" dirty="0">
                <a:solidFill>
                  <a:srgbClr val="000000"/>
                </a:solidFill>
                <a:latin typeface="Consolas"/>
              </a:rPr>
              <a:t>(</a:t>
            </a:r>
            <a:r>
              <a:rPr lang="pl-PL" sz="1200" dirty="0">
                <a:solidFill>
                  <a:srgbClr val="2A00FF"/>
                </a:solidFill>
                <a:latin typeface="Consolas"/>
              </a:rPr>
              <a:t>"mybatis-config.xml"</a:t>
            </a:r>
            <a:r>
              <a:rPr lang="pl-PL" sz="1200" dirty="0">
                <a:solidFill>
                  <a:srgbClr val="000000"/>
                </a:solidFill>
                <a:latin typeface="Consolas"/>
              </a:rPr>
              <a:t>);</a:t>
            </a:r>
          </a:p>
          <a:p>
            <a:r>
              <a:rPr lang="en-US" sz="1200" dirty="0" err="1">
                <a:solidFill>
                  <a:srgbClr val="000000"/>
                </a:solidFill>
                <a:latin typeface="Consolas"/>
              </a:rPr>
              <a:t>SqlSessionFactory</a:t>
            </a:r>
            <a:r>
              <a:rPr lang="en-US" sz="1200" dirty="0">
                <a:solidFill>
                  <a:srgbClr val="000000"/>
                </a:solidFill>
                <a:latin typeface="Consolas"/>
              </a:rPr>
              <a:t> </a:t>
            </a:r>
            <a:r>
              <a:rPr lang="en-US" sz="1200" dirty="0" err="1">
                <a:solidFill>
                  <a:srgbClr val="000000"/>
                </a:solidFill>
                <a:latin typeface="Consolas"/>
              </a:rPr>
              <a:t>sqlSessionFactory</a:t>
            </a:r>
            <a:r>
              <a:rPr lang="en-US" sz="1200" dirty="0">
                <a:solidFill>
                  <a:srgbClr val="000000"/>
                </a:solidFill>
                <a:latin typeface="Consolas"/>
              </a:rPr>
              <a:t> = </a:t>
            </a:r>
            <a:r>
              <a:rPr lang="en-US" sz="1200" dirty="0">
                <a:solidFill>
                  <a:srgbClr val="7F0055"/>
                </a:solidFill>
                <a:latin typeface="Consolas"/>
              </a:rPr>
              <a:t>new</a:t>
            </a:r>
            <a:r>
              <a:rPr lang="en-US" sz="1200" dirty="0">
                <a:solidFill>
                  <a:srgbClr val="000000"/>
                </a:solidFill>
                <a:latin typeface="Consolas"/>
              </a:rPr>
              <a:t> </a:t>
            </a:r>
            <a:r>
              <a:rPr lang="en-US" sz="1200" dirty="0" err="1">
                <a:solidFill>
                  <a:srgbClr val="000000"/>
                </a:solidFill>
                <a:latin typeface="Consolas"/>
              </a:rPr>
              <a:t>SqlSessionFactoryBuilder</a:t>
            </a:r>
            <a:r>
              <a:rPr lang="en-US" sz="1200" dirty="0">
                <a:solidFill>
                  <a:srgbClr val="000000"/>
                </a:solidFill>
                <a:latin typeface="Consolas"/>
              </a:rPr>
              <a:t>().build(</a:t>
            </a:r>
            <a:r>
              <a:rPr lang="en-US" sz="1200" dirty="0" err="1">
                <a:solidFill>
                  <a:srgbClr val="000000"/>
                </a:solidFill>
                <a:latin typeface="Consolas"/>
              </a:rPr>
              <a:t>inputStream</a:t>
            </a:r>
            <a:r>
              <a:rPr lang="en-US" sz="1200" dirty="0">
                <a:solidFill>
                  <a:srgbClr val="000000"/>
                </a:solidFill>
                <a:latin typeface="Consolas"/>
              </a:rPr>
              <a:t>);</a:t>
            </a:r>
          </a:p>
          <a:p>
            <a:endParaRPr lang="pl-PL" sz="1200" dirty="0">
              <a:latin typeface="Consolas"/>
            </a:endParaRPr>
          </a:p>
          <a:p>
            <a:r>
              <a:rPr lang="pl-PL" sz="1200" dirty="0">
                <a:solidFill>
                  <a:srgbClr val="3F7F5F"/>
                </a:solidFill>
                <a:latin typeface="Consolas"/>
              </a:rPr>
              <a:t>// open </a:t>
            </a:r>
            <a:r>
              <a:rPr lang="pl-PL" sz="1200" dirty="0" err="1">
                <a:solidFill>
                  <a:srgbClr val="3F7F5F"/>
                </a:solidFill>
                <a:latin typeface="Consolas"/>
              </a:rPr>
              <a:t>new</a:t>
            </a:r>
            <a:r>
              <a:rPr lang="pl-PL" sz="1200" dirty="0">
                <a:solidFill>
                  <a:srgbClr val="3F7F5F"/>
                </a:solidFill>
                <a:latin typeface="Consolas"/>
              </a:rPr>
              <a:t> </a:t>
            </a:r>
            <a:r>
              <a:rPr lang="pl-PL" sz="1200" dirty="0" err="1">
                <a:solidFill>
                  <a:srgbClr val="3F7F5F"/>
                </a:solidFill>
                <a:latin typeface="Consolas"/>
              </a:rPr>
              <a:t>session</a:t>
            </a:r>
            <a:endParaRPr lang="pl-PL" sz="1200" dirty="0">
              <a:solidFill>
                <a:srgbClr val="3F7F5F"/>
              </a:solidFill>
              <a:latin typeface="Consolas"/>
            </a:endParaRPr>
          </a:p>
          <a:p>
            <a:r>
              <a:rPr lang="pl-PL" sz="1200" dirty="0" err="1">
                <a:solidFill>
                  <a:srgbClr val="000000"/>
                </a:solidFill>
                <a:latin typeface="Consolas"/>
              </a:rPr>
              <a:t>SqlSession</a:t>
            </a:r>
            <a:r>
              <a:rPr lang="pl-PL" sz="1200" dirty="0">
                <a:solidFill>
                  <a:srgbClr val="000000"/>
                </a:solidFill>
                <a:latin typeface="Consolas"/>
              </a:rPr>
              <a:t> </a:t>
            </a:r>
            <a:r>
              <a:rPr lang="pl-PL" sz="1200" dirty="0" err="1">
                <a:solidFill>
                  <a:srgbClr val="000000"/>
                </a:solidFill>
                <a:latin typeface="Consolas"/>
              </a:rPr>
              <a:t>session</a:t>
            </a:r>
            <a:r>
              <a:rPr lang="pl-PL" sz="1200" dirty="0">
                <a:solidFill>
                  <a:srgbClr val="000000"/>
                </a:solidFill>
                <a:latin typeface="Consolas"/>
              </a:rPr>
              <a:t> = </a:t>
            </a:r>
            <a:r>
              <a:rPr lang="pl-PL" sz="1200" dirty="0" err="1">
                <a:solidFill>
                  <a:srgbClr val="000000"/>
                </a:solidFill>
                <a:latin typeface="Consolas"/>
              </a:rPr>
              <a:t>sqlSessionFactory.openSession</a:t>
            </a:r>
            <a:r>
              <a:rPr lang="pl-PL" sz="1200" dirty="0">
                <a:solidFill>
                  <a:srgbClr val="000000"/>
                </a:solidFill>
                <a:latin typeface="Consolas"/>
              </a:rPr>
              <a:t>();</a:t>
            </a:r>
          </a:p>
          <a:p>
            <a:endParaRPr lang="pl-PL" sz="1200" dirty="0">
              <a:latin typeface="Consolas"/>
            </a:endParaRPr>
          </a:p>
          <a:p>
            <a:r>
              <a:rPr lang="en-US" sz="1200" dirty="0">
                <a:solidFill>
                  <a:srgbClr val="3F7F5F"/>
                </a:solidFill>
                <a:latin typeface="Consolas"/>
              </a:rPr>
              <a:t>// obtaining mapper - implementation of DAO's interface</a:t>
            </a:r>
          </a:p>
          <a:p>
            <a:r>
              <a:rPr lang="pl-PL" sz="1200" dirty="0">
                <a:solidFill>
                  <a:srgbClr val="000000"/>
                </a:solidFill>
                <a:latin typeface="Consolas"/>
              </a:rPr>
              <a:t>List&lt;Blog&gt; </a:t>
            </a:r>
            <a:r>
              <a:rPr lang="pl-PL" sz="1200" dirty="0" err="1">
                <a:solidFill>
                  <a:srgbClr val="000000"/>
                </a:solidFill>
                <a:latin typeface="Consolas"/>
              </a:rPr>
              <a:t>personList</a:t>
            </a:r>
            <a:r>
              <a:rPr lang="pl-PL" sz="1200" dirty="0">
                <a:solidFill>
                  <a:srgbClr val="000000"/>
                </a:solidFill>
                <a:latin typeface="Consolas"/>
              </a:rPr>
              <a:t> = </a:t>
            </a:r>
            <a:r>
              <a:rPr lang="pl-PL" sz="1200" dirty="0" err="1">
                <a:solidFill>
                  <a:srgbClr val="7F0055"/>
                </a:solidFill>
                <a:latin typeface="Consolas"/>
              </a:rPr>
              <a:t>null</a:t>
            </a:r>
            <a:r>
              <a:rPr lang="pl-PL" sz="1200" dirty="0">
                <a:solidFill>
                  <a:srgbClr val="000000"/>
                </a:solidFill>
                <a:latin typeface="Consolas"/>
              </a:rPr>
              <a:t>;</a:t>
            </a:r>
          </a:p>
          <a:p>
            <a:r>
              <a:rPr lang="pl-PL" sz="1200" dirty="0" err="1">
                <a:solidFill>
                  <a:srgbClr val="000000"/>
                </a:solidFill>
                <a:latin typeface="Consolas"/>
              </a:rPr>
              <a:t>BlogDao</a:t>
            </a:r>
            <a:r>
              <a:rPr lang="pl-PL" sz="1200" dirty="0">
                <a:solidFill>
                  <a:srgbClr val="000000"/>
                </a:solidFill>
                <a:latin typeface="Consolas"/>
              </a:rPr>
              <a:t> </a:t>
            </a:r>
            <a:r>
              <a:rPr lang="pl-PL" sz="1200" dirty="0" err="1">
                <a:solidFill>
                  <a:srgbClr val="000000"/>
                </a:solidFill>
                <a:latin typeface="Consolas"/>
              </a:rPr>
              <a:t>mapper</a:t>
            </a:r>
            <a:r>
              <a:rPr lang="pl-PL" sz="1200" dirty="0">
                <a:solidFill>
                  <a:srgbClr val="000000"/>
                </a:solidFill>
                <a:latin typeface="Consolas"/>
              </a:rPr>
              <a:t> = </a:t>
            </a:r>
            <a:r>
              <a:rPr lang="pl-PL" sz="1200" dirty="0" err="1">
                <a:solidFill>
                  <a:srgbClr val="000000"/>
                </a:solidFill>
                <a:latin typeface="Consolas"/>
              </a:rPr>
              <a:t>session.getMapper</a:t>
            </a:r>
            <a:r>
              <a:rPr lang="pl-PL" sz="1200" dirty="0">
                <a:solidFill>
                  <a:srgbClr val="000000"/>
                </a:solidFill>
                <a:latin typeface="Consolas"/>
              </a:rPr>
              <a:t>(</a:t>
            </a:r>
            <a:r>
              <a:rPr lang="pl-PL" sz="1200" dirty="0" err="1">
                <a:solidFill>
                  <a:srgbClr val="000000"/>
                </a:solidFill>
                <a:latin typeface="Consolas"/>
              </a:rPr>
              <a:t>BlogDao.</a:t>
            </a:r>
            <a:r>
              <a:rPr lang="pl-PL" sz="1200" dirty="0" err="1">
                <a:solidFill>
                  <a:srgbClr val="7F0055"/>
                </a:solidFill>
                <a:latin typeface="Consolas"/>
              </a:rPr>
              <a:t>class</a:t>
            </a:r>
            <a:r>
              <a:rPr lang="pl-PL" sz="1200" dirty="0">
                <a:solidFill>
                  <a:srgbClr val="000000"/>
                </a:solidFill>
                <a:latin typeface="Consolas"/>
              </a:rPr>
              <a:t>);</a:t>
            </a:r>
          </a:p>
          <a:p>
            <a:endParaRPr lang="pl-PL" sz="1200" dirty="0" smtClean="0">
              <a:solidFill>
                <a:srgbClr val="7F0055"/>
              </a:solidFill>
              <a:latin typeface="Consolas"/>
            </a:endParaRPr>
          </a:p>
          <a:p>
            <a:r>
              <a:rPr lang="en-US" sz="1200" dirty="0">
                <a:solidFill>
                  <a:srgbClr val="3F7F5F"/>
                </a:solidFill>
                <a:latin typeface="Consolas"/>
              </a:rPr>
              <a:t>// </a:t>
            </a:r>
            <a:r>
              <a:rPr lang="pl-PL" sz="1200" dirty="0" err="1" smtClean="0">
                <a:solidFill>
                  <a:srgbClr val="3F7F5F"/>
                </a:solidFill>
                <a:latin typeface="Consolas"/>
              </a:rPr>
              <a:t>execute</a:t>
            </a:r>
            <a:r>
              <a:rPr lang="pl-PL" sz="1200" dirty="0" smtClean="0">
                <a:solidFill>
                  <a:srgbClr val="3F7F5F"/>
                </a:solidFill>
                <a:latin typeface="Consolas"/>
              </a:rPr>
              <a:t> </a:t>
            </a:r>
            <a:r>
              <a:rPr lang="pl-PL" sz="1200" dirty="0" err="1" smtClean="0">
                <a:solidFill>
                  <a:srgbClr val="3F7F5F"/>
                </a:solidFill>
                <a:latin typeface="Consolas"/>
              </a:rPr>
              <a:t>query</a:t>
            </a:r>
            <a:endParaRPr lang="pl-PL" sz="1200" dirty="0" smtClean="0">
              <a:solidFill>
                <a:srgbClr val="7F0055"/>
              </a:solidFill>
              <a:latin typeface="Consolas"/>
            </a:endParaRPr>
          </a:p>
          <a:p>
            <a:r>
              <a:rPr lang="pl-PL" sz="1200" dirty="0" err="1" smtClean="0">
                <a:solidFill>
                  <a:srgbClr val="7F0055"/>
                </a:solidFill>
                <a:latin typeface="Consolas"/>
              </a:rPr>
              <a:t>try</a:t>
            </a:r>
            <a:r>
              <a:rPr lang="pl-PL" sz="1200" dirty="0" smtClean="0">
                <a:solidFill>
                  <a:srgbClr val="000000"/>
                </a:solidFill>
                <a:latin typeface="Consolas"/>
              </a:rPr>
              <a:t> </a:t>
            </a:r>
            <a:r>
              <a:rPr lang="pl-PL" sz="1200" dirty="0">
                <a:solidFill>
                  <a:srgbClr val="000000"/>
                </a:solidFill>
                <a:latin typeface="Consolas"/>
              </a:rPr>
              <a:t>{</a:t>
            </a:r>
          </a:p>
          <a:p>
            <a:r>
              <a:rPr lang="pl-PL" sz="1200" dirty="0" smtClean="0">
                <a:solidFill>
                  <a:srgbClr val="000000"/>
                </a:solidFill>
                <a:latin typeface="Consolas"/>
              </a:rPr>
              <a:t>  </a:t>
            </a:r>
            <a:r>
              <a:rPr lang="pl-PL" sz="1200" dirty="0" err="1" smtClean="0">
                <a:solidFill>
                  <a:srgbClr val="000000"/>
                </a:solidFill>
                <a:latin typeface="Consolas"/>
              </a:rPr>
              <a:t>personList</a:t>
            </a:r>
            <a:r>
              <a:rPr lang="pl-PL" sz="1200" dirty="0" smtClean="0">
                <a:solidFill>
                  <a:srgbClr val="000000"/>
                </a:solidFill>
                <a:latin typeface="Consolas"/>
              </a:rPr>
              <a:t> </a:t>
            </a:r>
            <a:r>
              <a:rPr lang="pl-PL" sz="1200" dirty="0">
                <a:solidFill>
                  <a:srgbClr val="000000"/>
                </a:solidFill>
                <a:latin typeface="Consolas"/>
              </a:rPr>
              <a:t>= </a:t>
            </a:r>
            <a:r>
              <a:rPr lang="pl-PL" sz="1200" dirty="0" err="1">
                <a:solidFill>
                  <a:srgbClr val="000000"/>
                </a:solidFill>
                <a:latin typeface="Consolas"/>
              </a:rPr>
              <a:t>mapper.findAllBlogs</a:t>
            </a:r>
            <a:r>
              <a:rPr lang="pl-PL" sz="1200" dirty="0">
                <a:solidFill>
                  <a:srgbClr val="000000"/>
                </a:solidFill>
                <a:latin typeface="Consolas"/>
              </a:rPr>
              <a:t>();</a:t>
            </a:r>
          </a:p>
          <a:p>
            <a:r>
              <a:rPr lang="pl-PL" sz="1200" dirty="0">
                <a:solidFill>
                  <a:srgbClr val="000000"/>
                </a:solidFill>
                <a:latin typeface="Consolas"/>
              </a:rPr>
              <a:t>} </a:t>
            </a:r>
            <a:r>
              <a:rPr lang="pl-PL" sz="1200" dirty="0" err="1">
                <a:solidFill>
                  <a:srgbClr val="7F0055"/>
                </a:solidFill>
                <a:latin typeface="Consolas"/>
              </a:rPr>
              <a:t>catch</a:t>
            </a:r>
            <a:r>
              <a:rPr lang="pl-PL" sz="1200" dirty="0">
                <a:solidFill>
                  <a:srgbClr val="000000"/>
                </a:solidFill>
                <a:latin typeface="Consolas"/>
              </a:rPr>
              <a:t> (</a:t>
            </a:r>
            <a:r>
              <a:rPr lang="pl-PL" sz="1200" dirty="0" err="1">
                <a:solidFill>
                  <a:srgbClr val="000000"/>
                </a:solidFill>
                <a:latin typeface="Consolas"/>
              </a:rPr>
              <a:t>Exception</a:t>
            </a:r>
            <a:r>
              <a:rPr lang="pl-PL" sz="1200" dirty="0">
                <a:solidFill>
                  <a:srgbClr val="000000"/>
                </a:solidFill>
                <a:latin typeface="Consolas"/>
              </a:rPr>
              <a:t> e) {</a:t>
            </a:r>
          </a:p>
          <a:p>
            <a:r>
              <a:rPr lang="pl-PL" sz="1200" dirty="0" smtClean="0">
                <a:solidFill>
                  <a:srgbClr val="000000"/>
                </a:solidFill>
                <a:latin typeface="Consolas"/>
              </a:rPr>
              <a:t>  </a:t>
            </a:r>
            <a:r>
              <a:rPr lang="pl-PL" sz="1200" dirty="0" err="1" smtClean="0">
                <a:solidFill>
                  <a:srgbClr val="000000"/>
                </a:solidFill>
                <a:latin typeface="Consolas"/>
              </a:rPr>
              <a:t>session.close</a:t>
            </a:r>
            <a:r>
              <a:rPr lang="pl-PL" sz="1200" dirty="0">
                <a:solidFill>
                  <a:srgbClr val="000000"/>
                </a:solidFill>
                <a:latin typeface="Consolas"/>
              </a:rPr>
              <a:t>();</a:t>
            </a:r>
          </a:p>
          <a:p>
            <a:r>
              <a:rPr lang="pl-PL" sz="1200" dirty="0">
                <a:solidFill>
                  <a:srgbClr val="000000"/>
                </a:solidFill>
                <a:latin typeface="Consolas"/>
              </a:rPr>
              <a:t>}</a:t>
            </a:r>
          </a:p>
          <a:p>
            <a:endParaRPr lang="pl-PL" sz="1200" dirty="0">
              <a:latin typeface="Consolas"/>
            </a:endParaRPr>
          </a:p>
          <a:p>
            <a:r>
              <a:rPr lang="pl-PL" sz="1200" dirty="0" err="1">
                <a:solidFill>
                  <a:srgbClr val="000000"/>
                </a:solidFill>
                <a:latin typeface="Consolas"/>
              </a:rPr>
              <a:t>System.</a:t>
            </a:r>
            <a:r>
              <a:rPr lang="pl-PL" sz="1200" i="1" dirty="0" err="1">
                <a:solidFill>
                  <a:srgbClr val="0000C0"/>
                </a:solidFill>
                <a:latin typeface="Consolas"/>
              </a:rPr>
              <a:t>out</a:t>
            </a:r>
            <a:r>
              <a:rPr lang="pl-PL" sz="1200" i="1" dirty="0" err="1">
                <a:solidFill>
                  <a:srgbClr val="000000"/>
                </a:solidFill>
                <a:latin typeface="Consolas"/>
              </a:rPr>
              <a:t>.println</a:t>
            </a:r>
            <a:r>
              <a:rPr lang="pl-PL" sz="1200" i="1" dirty="0">
                <a:solidFill>
                  <a:srgbClr val="000000"/>
                </a:solidFill>
                <a:latin typeface="Consolas"/>
              </a:rPr>
              <a:t>(</a:t>
            </a:r>
            <a:r>
              <a:rPr lang="pl-PL" sz="1200" i="1" dirty="0" err="1">
                <a:solidFill>
                  <a:srgbClr val="000000"/>
                </a:solidFill>
                <a:latin typeface="Consolas"/>
              </a:rPr>
              <a:t>Joiner.on</a:t>
            </a:r>
            <a:r>
              <a:rPr lang="pl-PL" sz="1200" i="1" dirty="0">
                <a:solidFill>
                  <a:srgbClr val="000000"/>
                </a:solidFill>
                <a:latin typeface="Consolas"/>
              </a:rPr>
              <a:t>(</a:t>
            </a:r>
            <a:r>
              <a:rPr lang="pl-PL" sz="1200" i="1" dirty="0">
                <a:solidFill>
                  <a:srgbClr val="2A00FF"/>
                </a:solidFill>
                <a:latin typeface="Consolas"/>
              </a:rPr>
              <a:t>",\n"</a:t>
            </a:r>
            <a:r>
              <a:rPr lang="pl-PL" sz="1200" i="1" dirty="0">
                <a:solidFill>
                  <a:srgbClr val="000000"/>
                </a:solidFill>
                <a:latin typeface="Consolas"/>
              </a:rPr>
              <a:t>).</a:t>
            </a:r>
            <a:r>
              <a:rPr lang="pl-PL" sz="1200" i="1" dirty="0" err="1">
                <a:solidFill>
                  <a:srgbClr val="000000"/>
                </a:solidFill>
                <a:latin typeface="Consolas"/>
              </a:rPr>
              <a:t>join</a:t>
            </a:r>
            <a:r>
              <a:rPr lang="pl-PL" sz="1200" i="1" dirty="0">
                <a:solidFill>
                  <a:srgbClr val="000000"/>
                </a:solidFill>
                <a:latin typeface="Consolas"/>
              </a:rPr>
              <a:t>(</a:t>
            </a:r>
            <a:r>
              <a:rPr lang="pl-PL" sz="1200" i="1" dirty="0" err="1">
                <a:solidFill>
                  <a:srgbClr val="000000"/>
                </a:solidFill>
                <a:latin typeface="Consolas"/>
              </a:rPr>
              <a:t>personList</a:t>
            </a:r>
            <a:r>
              <a:rPr lang="pl-PL" sz="1200" i="1" dirty="0">
                <a:solidFill>
                  <a:srgbClr val="000000"/>
                </a:solidFill>
                <a:latin typeface="Consolas"/>
              </a:rPr>
              <a:t>));</a:t>
            </a:r>
            <a:endParaRPr lang="pl-PL" sz="1200" dirty="0">
              <a:solidFill>
                <a:srgbClr val="000000"/>
              </a:solidFill>
              <a:effectLst/>
              <a:latin typeface="Courier New"/>
              <a:ea typeface="Times New Roman"/>
            </a:endParaRPr>
          </a:p>
        </p:txBody>
      </p:sp>
      <p:pic>
        <p:nvPicPr>
          <p:cNvPr id="4098" name="Picture 2" descr="http://image.slidesharecdn.com/seajugmay2012mybatis-120517152108-phpapp02/95/slide-16-728.jpg?1337286134"/>
          <p:cNvPicPr>
            <a:picLocks noChangeAspect="1" noChangeArrowheads="1"/>
          </p:cNvPicPr>
          <p:nvPr/>
        </p:nvPicPr>
        <p:blipFill rotWithShape="1">
          <a:blip r:embed="rId3">
            <a:extLst>
              <a:ext uri="{28A0092B-C50C-407E-A947-70E740481C1C}">
                <a14:useLocalDpi xmlns:a14="http://schemas.microsoft.com/office/drawing/2010/main" val="0"/>
              </a:ext>
            </a:extLst>
          </a:blip>
          <a:srcRect l="3259" t="20872" r="36514" b="9334"/>
          <a:stretch/>
        </p:blipFill>
        <p:spPr bwMode="auto">
          <a:xfrm>
            <a:off x="6249144" y="2439895"/>
            <a:ext cx="3638426" cy="3629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84778"/>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Simple </a:t>
            </a:r>
            <a:r>
              <a:rPr lang="pl-PL" dirty="0" err="1" smtClean="0"/>
              <a:t>project</a:t>
            </a:r>
            <a:r>
              <a:rPr lang="pl-PL" dirty="0" smtClean="0"/>
              <a:t/>
            </a:r>
            <a:br>
              <a:rPr lang="pl-PL" dirty="0" smtClean="0"/>
            </a:br>
            <a:r>
              <a:rPr lang="pl-PL" sz="1600" dirty="0" err="1" smtClean="0"/>
              <a:t>Example</a:t>
            </a:r>
            <a:endParaRPr lang="pl-PL" sz="1600" dirty="0"/>
          </a:p>
        </p:txBody>
      </p:sp>
      <p:pic>
        <p:nvPicPr>
          <p:cNvPr id="1026" name="Picture 2" descr="The MyBati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144" y="171856"/>
            <a:ext cx="3333750" cy="8382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us.cdn4.123rf.com/168nwm/burakowski/burakowski1202/burakowski120200227/12222018-example-rubber-stam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8784" y="1628800"/>
            <a:ext cx="3816424"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828156"/>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QUERIES</a:t>
            </a:r>
            <a:r>
              <a:rPr lang="pl-PL" dirty="0"/>
              <a:t/>
            </a:r>
            <a:br>
              <a:rPr lang="pl-PL" dirty="0"/>
            </a:br>
            <a:r>
              <a:rPr lang="pl-PL" sz="1600" dirty="0" err="1" smtClean="0"/>
              <a:t>Structure</a:t>
            </a:r>
            <a:endParaRPr lang="pl-PL" dirty="0"/>
          </a:p>
        </p:txBody>
      </p:sp>
      <p:sp>
        <p:nvSpPr>
          <p:cNvPr id="3" name="Symbol zastępczy zawartości 2"/>
          <p:cNvSpPr>
            <a:spLocks noGrp="1"/>
          </p:cNvSpPr>
          <p:nvPr>
            <p:ph idx="1"/>
          </p:nvPr>
        </p:nvSpPr>
        <p:spPr/>
        <p:txBody>
          <a:bodyPr>
            <a:normAutofit/>
          </a:bodyPr>
          <a:lstStyle/>
          <a:p>
            <a:r>
              <a:rPr lang="pl-PL" dirty="0" err="1" smtClean="0"/>
              <a:t>An</a:t>
            </a:r>
            <a:r>
              <a:rPr lang="pl-PL" dirty="0" smtClean="0"/>
              <a:t> SQL </a:t>
            </a:r>
            <a:r>
              <a:rPr lang="pl-PL" dirty="0" err="1" smtClean="0"/>
              <a:t>query</a:t>
            </a:r>
            <a:r>
              <a:rPr lang="pl-PL" dirty="0" smtClean="0"/>
              <a:t> </a:t>
            </a:r>
            <a:r>
              <a:rPr lang="pl-PL" dirty="0" err="1" smtClean="0"/>
              <a:t>that</a:t>
            </a:r>
            <a:r>
              <a:rPr lang="pl-PL" dirty="0" smtClean="0"/>
              <a:t> </a:t>
            </a:r>
            <a:r>
              <a:rPr lang="pl-PL" dirty="0" err="1" smtClean="0"/>
              <a:t>will</a:t>
            </a:r>
            <a:r>
              <a:rPr lang="pl-PL" dirty="0" smtClean="0"/>
              <a:t> be </a:t>
            </a:r>
            <a:r>
              <a:rPr lang="pl-PL" dirty="0" err="1" smtClean="0"/>
              <a:t>executed</a:t>
            </a:r>
            <a:r>
              <a:rPr lang="pl-PL" dirty="0" smtClean="0"/>
              <a:t> on data </a:t>
            </a:r>
            <a:r>
              <a:rPr lang="pl-PL" dirty="0" err="1" smtClean="0"/>
              <a:t>base</a:t>
            </a:r>
            <a:endParaRPr lang="pl-PL" dirty="0" smtClean="0"/>
          </a:p>
          <a:p>
            <a:r>
              <a:rPr lang="pl-PL" dirty="0" err="1" smtClean="0"/>
              <a:t>Unlike</a:t>
            </a:r>
            <a:r>
              <a:rPr lang="pl-PL" dirty="0" smtClean="0"/>
              <a:t> in ORM </a:t>
            </a:r>
            <a:r>
              <a:rPr lang="pl-PL" dirty="0" err="1" smtClean="0"/>
              <a:t>queries</a:t>
            </a:r>
            <a:r>
              <a:rPr lang="pl-PL" dirty="0" smtClean="0"/>
              <a:t> mus be </a:t>
            </a:r>
            <a:r>
              <a:rPr lang="pl-PL" dirty="0" err="1" smtClean="0"/>
              <a:t>writen</a:t>
            </a:r>
            <a:r>
              <a:rPr lang="pl-PL" dirty="0" smtClean="0"/>
              <a:t> </a:t>
            </a:r>
            <a:r>
              <a:rPr lang="pl-PL" dirty="0" err="1" smtClean="0"/>
              <a:t>explicity</a:t>
            </a:r>
            <a:endParaRPr lang="pl-PL" dirty="0" smtClean="0"/>
          </a:p>
          <a:p>
            <a:r>
              <a:rPr lang="pl-PL" dirty="0" err="1" smtClean="0"/>
              <a:t>Can</a:t>
            </a:r>
            <a:r>
              <a:rPr lang="pl-PL" dirty="0" smtClean="0"/>
              <a:t> be </a:t>
            </a:r>
            <a:r>
              <a:rPr lang="pl-PL" dirty="0" err="1" smtClean="0"/>
              <a:t>definied</a:t>
            </a:r>
            <a:r>
              <a:rPr lang="pl-PL" dirty="0" smtClean="0"/>
              <a:t> in XML file, </a:t>
            </a:r>
            <a:r>
              <a:rPr lang="pl-PL" dirty="0" err="1" smtClean="0"/>
              <a:t>adnotation</a:t>
            </a:r>
            <a:r>
              <a:rPr lang="pl-PL" dirty="0" smtClean="0"/>
              <a:t> </a:t>
            </a:r>
            <a:r>
              <a:rPr lang="pl-PL" dirty="0" err="1" smtClean="0"/>
              <a:t>or</a:t>
            </a:r>
            <a:r>
              <a:rPr lang="pl-PL" dirty="0" smtClean="0"/>
              <a:t> </a:t>
            </a:r>
            <a:r>
              <a:rPr lang="pl-PL" dirty="0" err="1" smtClean="0"/>
              <a:t>generated</a:t>
            </a:r>
            <a:r>
              <a:rPr lang="pl-PL" dirty="0" smtClean="0"/>
              <a:t> with </a:t>
            </a:r>
            <a:r>
              <a:rPr lang="pl-PL" dirty="0" err="1" smtClean="0"/>
              <a:t>builder</a:t>
            </a:r>
            <a:endParaRPr lang="pl-PL" dirty="0" smtClean="0"/>
          </a:p>
          <a:p>
            <a:r>
              <a:rPr lang="pl-PL" dirty="0" err="1" smtClean="0"/>
              <a:t>Supported</a:t>
            </a:r>
            <a:r>
              <a:rPr lang="pl-PL" dirty="0" smtClean="0"/>
              <a:t> </a:t>
            </a:r>
            <a:r>
              <a:rPr lang="pl-PL" dirty="0" err="1" smtClean="0"/>
              <a:t>types</a:t>
            </a:r>
            <a:r>
              <a:rPr lang="pl-PL" dirty="0" smtClean="0"/>
              <a:t>:</a:t>
            </a:r>
          </a:p>
          <a:p>
            <a:pPr lvl="1"/>
            <a:r>
              <a:rPr lang="pl-PL" dirty="0" smtClean="0"/>
              <a:t>i</a:t>
            </a:r>
            <a:r>
              <a:rPr lang="en-US" dirty="0" err="1" smtClean="0"/>
              <a:t>nsert</a:t>
            </a:r>
            <a:endParaRPr lang="pl-PL" dirty="0" smtClean="0"/>
          </a:p>
          <a:p>
            <a:pPr lvl="1"/>
            <a:r>
              <a:rPr lang="pl-PL" dirty="0" smtClean="0"/>
              <a:t>u</a:t>
            </a:r>
            <a:r>
              <a:rPr lang="en-US" dirty="0" err="1" smtClean="0"/>
              <a:t>pdate</a:t>
            </a:r>
            <a:endParaRPr lang="en-US" dirty="0"/>
          </a:p>
          <a:p>
            <a:pPr lvl="1"/>
            <a:r>
              <a:rPr lang="en-US" dirty="0" smtClean="0"/>
              <a:t>delete</a:t>
            </a:r>
            <a:endParaRPr lang="en-US" dirty="0"/>
          </a:p>
          <a:p>
            <a:pPr lvl="1"/>
            <a:r>
              <a:rPr lang="en-US" dirty="0" smtClean="0"/>
              <a:t>select</a:t>
            </a:r>
            <a:endParaRPr lang="pl-PL" dirty="0" smtClean="0"/>
          </a:p>
          <a:p>
            <a:endParaRPr lang="pl-PL" dirty="0" smtClean="0"/>
          </a:p>
          <a:p>
            <a:r>
              <a:rPr lang="pl-PL" dirty="0"/>
              <a:t>XML </a:t>
            </a:r>
            <a:r>
              <a:rPr lang="pl-PL" dirty="0" err="1"/>
              <a:t>elements</a:t>
            </a:r>
            <a:r>
              <a:rPr lang="pl-PL" dirty="0"/>
              <a:t>:</a:t>
            </a:r>
          </a:p>
          <a:p>
            <a:pPr lvl="1"/>
            <a:r>
              <a:rPr lang="pl-PL" dirty="0" err="1" smtClean="0"/>
              <a:t>Type</a:t>
            </a:r>
            <a:r>
              <a:rPr lang="pl-PL" dirty="0" smtClean="0"/>
              <a:t> (</a:t>
            </a:r>
            <a:r>
              <a:rPr lang="pl-PL" dirty="0"/>
              <a:t>i</a:t>
            </a:r>
            <a:r>
              <a:rPr lang="en-US" dirty="0" err="1" smtClean="0"/>
              <a:t>nsert</a:t>
            </a:r>
            <a:r>
              <a:rPr lang="pl-PL" dirty="0" smtClean="0"/>
              <a:t>, u</a:t>
            </a:r>
            <a:r>
              <a:rPr lang="en-US" dirty="0" err="1" smtClean="0"/>
              <a:t>pdate</a:t>
            </a:r>
            <a:r>
              <a:rPr lang="pl-PL" dirty="0" smtClean="0"/>
              <a:t>, </a:t>
            </a:r>
            <a:r>
              <a:rPr lang="en-US" dirty="0" smtClean="0"/>
              <a:t>delete</a:t>
            </a:r>
            <a:r>
              <a:rPr lang="pl-PL" dirty="0" smtClean="0"/>
              <a:t>, </a:t>
            </a:r>
            <a:r>
              <a:rPr lang="en-US" dirty="0" smtClean="0"/>
              <a:t>select</a:t>
            </a:r>
            <a:r>
              <a:rPr lang="pl-PL" dirty="0" smtClean="0"/>
              <a:t>)</a:t>
            </a:r>
          </a:p>
          <a:p>
            <a:pPr lvl="1"/>
            <a:r>
              <a:rPr lang="pl-PL" dirty="0" smtClean="0"/>
              <a:t>Id – </a:t>
            </a:r>
            <a:r>
              <a:rPr lang="pl-PL" dirty="0" err="1" smtClean="0"/>
              <a:t>name</a:t>
            </a:r>
            <a:r>
              <a:rPr lang="pl-PL" dirty="0" smtClean="0"/>
              <a:t> of the </a:t>
            </a:r>
            <a:r>
              <a:rPr lang="pl-PL" dirty="0" err="1" smtClean="0"/>
              <a:t>method</a:t>
            </a:r>
            <a:endParaRPr lang="pl-PL" dirty="0" smtClean="0"/>
          </a:p>
          <a:p>
            <a:pPr marL="180000" lvl="1" indent="0">
              <a:buNone/>
            </a:pPr>
            <a:endParaRPr lang="pl-PL" dirty="0" smtClean="0"/>
          </a:p>
          <a:p>
            <a:pPr lvl="1"/>
            <a:endParaRPr lang="en-US" dirty="0"/>
          </a:p>
        </p:txBody>
      </p:sp>
      <p:pic>
        <p:nvPicPr>
          <p:cNvPr id="1026" name="Picture 2" descr="The MyBati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144" y="171856"/>
            <a:ext cx="3333750" cy="83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741526"/>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QUERIES</a:t>
            </a:r>
            <a:endParaRPr lang="pl-PL" sz="1600" dirty="0"/>
          </a:p>
        </p:txBody>
      </p:sp>
      <p:pic>
        <p:nvPicPr>
          <p:cNvPr id="1026" name="Picture 2" descr="The MyBati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144" y="171856"/>
            <a:ext cx="3333750" cy="838201"/>
          </a:xfrm>
          <a:prstGeom prst="rect">
            <a:avLst/>
          </a:prstGeom>
          <a:noFill/>
          <a:extLst>
            <a:ext uri="{909E8E84-426E-40DD-AFC4-6F175D3DCCD1}">
              <a14:hiddenFill xmlns:a14="http://schemas.microsoft.com/office/drawing/2010/main">
                <a:solidFill>
                  <a:srgbClr val="FFFFFF"/>
                </a:solidFill>
              </a14:hiddenFill>
            </a:ext>
          </a:extLst>
        </p:spPr>
      </p:pic>
      <p:sp>
        <p:nvSpPr>
          <p:cNvPr id="5" name="Symbol zastępczy zawartości 2"/>
          <p:cNvSpPr>
            <a:spLocks noGrp="1"/>
          </p:cNvSpPr>
          <p:nvPr>
            <p:ph idx="1"/>
          </p:nvPr>
        </p:nvSpPr>
        <p:spPr>
          <a:xfrm>
            <a:off x="500063" y="1341439"/>
            <a:ext cx="8913812" cy="4463825"/>
          </a:xfrm>
        </p:spPr>
        <p:txBody>
          <a:bodyPr anchor="ctr">
            <a:normAutofit/>
          </a:bodyPr>
          <a:lstStyle/>
          <a:p>
            <a:pPr marL="0" indent="0" algn="ctr">
              <a:buNone/>
            </a:pPr>
            <a:r>
              <a:rPr lang="pl-PL" sz="9600" dirty="0" smtClean="0"/>
              <a:t>XML </a:t>
            </a:r>
            <a:r>
              <a:rPr lang="pl-PL" sz="9600" dirty="0" err="1" smtClean="0"/>
              <a:t>way</a:t>
            </a:r>
            <a:endParaRPr lang="en-US" sz="9600" dirty="0"/>
          </a:p>
        </p:txBody>
      </p:sp>
    </p:spTree>
    <p:extLst>
      <p:ext uri="{BB962C8B-B14F-4D97-AF65-F5344CB8AC3E}">
        <p14:creationId xmlns:p14="http://schemas.microsoft.com/office/powerpoint/2010/main" val="1320116074"/>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QUERIES in XML</a:t>
            </a:r>
            <a:r>
              <a:rPr lang="pl-PL" dirty="0"/>
              <a:t/>
            </a:r>
            <a:br>
              <a:rPr lang="pl-PL" dirty="0"/>
            </a:br>
            <a:r>
              <a:rPr lang="pl-PL" sz="1600" dirty="0" smtClean="0"/>
              <a:t>Select</a:t>
            </a:r>
            <a:endParaRPr lang="pl-PL" dirty="0"/>
          </a:p>
        </p:txBody>
      </p:sp>
      <p:pic>
        <p:nvPicPr>
          <p:cNvPr id="1026" name="Picture 2" descr="The MyBati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144" y="171856"/>
            <a:ext cx="3333750" cy="838201"/>
          </a:xfrm>
          <a:prstGeom prst="rect">
            <a:avLst/>
          </a:prstGeom>
          <a:noFill/>
          <a:extLst>
            <a:ext uri="{909E8E84-426E-40DD-AFC4-6F175D3DCCD1}">
              <a14:hiddenFill xmlns:a14="http://schemas.microsoft.com/office/drawing/2010/main">
                <a:solidFill>
                  <a:srgbClr val="FFFFFF"/>
                </a:solidFill>
              </a14:hiddenFill>
            </a:ext>
          </a:extLst>
        </p:spPr>
      </p:pic>
      <p:sp>
        <p:nvSpPr>
          <p:cNvPr id="10" name="Symbol zastępczy zawartości 2"/>
          <p:cNvSpPr txBox="1">
            <a:spLocks/>
          </p:cNvSpPr>
          <p:nvPr/>
        </p:nvSpPr>
        <p:spPr>
          <a:xfrm>
            <a:off x="502152" y="1196752"/>
            <a:ext cx="8913812" cy="2979826"/>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3"/>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r>
              <a:rPr lang="pl-PL" dirty="0" smtClean="0"/>
              <a:t>To </a:t>
            </a:r>
            <a:r>
              <a:rPr lang="pl-PL" dirty="0" err="1" smtClean="0"/>
              <a:t>create</a:t>
            </a:r>
            <a:r>
              <a:rPr lang="pl-PL" dirty="0" smtClean="0"/>
              <a:t> </a:t>
            </a:r>
            <a:r>
              <a:rPr lang="pl-PL" dirty="0" err="1" smtClean="0"/>
              <a:t>queries</a:t>
            </a:r>
            <a:r>
              <a:rPr lang="pl-PL" dirty="0" smtClean="0"/>
              <a:t> </a:t>
            </a:r>
            <a:r>
              <a:rPr lang="pl-PL" dirty="0" err="1" smtClean="0"/>
              <a:t>that</a:t>
            </a:r>
            <a:r>
              <a:rPr lang="pl-PL" dirty="0" smtClean="0"/>
              <a:t> </a:t>
            </a:r>
            <a:r>
              <a:rPr lang="pl-PL" dirty="0" err="1" smtClean="0"/>
              <a:t>returns</a:t>
            </a:r>
            <a:r>
              <a:rPr lang="pl-PL" dirty="0" smtClean="0"/>
              <a:t> data </a:t>
            </a:r>
            <a:r>
              <a:rPr lang="pl-PL" dirty="0" err="1" smtClean="0"/>
              <a:t>unlike</a:t>
            </a:r>
            <a:r>
              <a:rPr lang="pl-PL" dirty="0"/>
              <a:t> </a:t>
            </a:r>
            <a:r>
              <a:rPr lang="pl-PL" dirty="0" smtClean="0"/>
              <a:t>insert/</a:t>
            </a:r>
            <a:r>
              <a:rPr lang="pl-PL" dirty="0" err="1" smtClean="0"/>
              <a:t>update</a:t>
            </a:r>
            <a:r>
              <a:rPr lang="pl-PL" dirty="0" smtClean="0"/>
              <a:t>/</a:t>
            </a:r>
            <a:r>
              <a:rPr lang="pl-PL" dirty="0" err="1" smtClean="0"/>
              <a:t>delete</a:t>
            </a:r>
            <a:endParaRPr lang="pl-PL" dirty="0" smtClean="0"/>
          </a:p>
          <a:p>
            <a:r>
              <a:rPr lang="pl-PL" dirty="0" smtClean="0"/>
              <a:t>Basic </a:t>
            </a:r>
            <a:r>
              <a:rPr lang="pl-PL" dirty="0" err="1" smtClean="0"/>
              <a:t>attributes</a:t>
            </a:r>
            <a:r>
              <a:rPr lang="pl-PL" dirty="0" smtClean="0"/>
              <a:t>:</a:t>
            </a:r>
          </a:p>
          <a:p>
            <a:pPr lvl="1"/>
            <a:r>
              <a:rPr lang="pl-PL" b="1" dirty="0" smtClean="0"/>
              <a:t>id</a:t>
            </a:r>
            <a:r>
              <a:rPr lang="pl-PL" dirty="0" smtClean="0"/>
              <a:t> – </a:t>
            </a:r>
            <a:r>
              <a:rPr lang="pl-PL" dirty="0" err="1" smtClean="0"/>
              <a:t>reference</a:t>
            </a:r>
            <a:r>
              <a:rPr lang="pl-PL" dirty="0" smtClean="0"/>
              <a:t> to </a:t>
            </a:r>
            <a:r>
              <a:rPr lang="pl-PL" dirty="0" err="1" smtClean="0"/>
              <a:t>method</a:t>
            </a:r>
            <a:r>
              <a:rPr lang="pl-PL" dirty="0" smtClean="0"/>
              <a:t> </a:t>
            </a:r>
            <a:r>
              <a:rPr lang="pl-PL" dirty="0" err="1" smtClean="0"/>
              <a:t>name</a:t>
            </a:r>
            <a:endParaRPr lang="pl-PL" dirty="0" smtClean="0"/>
          </a:p>
          <a:p>
            <a:pPr lvl="1"/>
            <a:r>
              <a:rPr lang="pl-PL" b="1" dirty="0" err="1" smtClean="0"/>
              <a:t>parameterType</a:t>
            </a:r>
            <a:endParaRPr lang="pl-PL" b="1" dirty="0" smtClean="0"/>
          </a:p>
          <a:p>
            <a:pPr lvl="1"/>
            <a:r>
              <a:rPr lang="pl-PL" b="1" dirty="0" err="1" smtClean="0"/>
              <a:t>resultType</a:t>
            </a:r>
            <a:r>
              <a:rPr lang="pl-PL" b="1" dirty="0" smtClean="0"/>
              <a:t> / </a:t>
            </a:r>
            <a:r>
              <a:rPr lang="pl-PL" b="1" dirty="0" err="1" smtClean="0"/>
              <a:t>resultMap</a:t>
            </a:r>
            <a:r>
              <a:rPr lang="pl-PL" dirty="0" smtClean="0"/>
              <a:t> – </a:t>
            </a:r>
            <a:r>
              <a:rPr lang="pl-PL" dirty="0" err="1" smtClean="0"/>
              <a:t>expected</a:t>
            </a:r>
            <a:r>
              <a:rPr lang="pl-PL" dirty="0" smtClean="0"/>
              <a:t> </a:t>
            </a:r>
            <a:r>
              <a:rPr lang="pl-PL" dirty="0" err="1" smtClean="0"/>
              <a:t>type</a:t>
            </a:r>
            <a:r>
              <a:rPr lang="pl-PL" dirty="0" smtClean="0"/>
              <a:t> </a:t>
            </a:r>
            <a:r>
              <a:rPr lang="pl-PL" dirty="0" err="1" smtClean="0"/>
              <a:t>or</a:t>
            </a:r>
            <a:r>
              <a:rPr lang="pl-PL" dirty="0" smtClean="0"/>
              <a:t> </a:t>
            </a:r>
            <a:r>
              <a:rPr lang="pl-PL" dirty="0" err="1" smtClean="0"/>
              <a:t>mapper</a:t>
            </a:r>
            <a:endParaRPr lang="pl-PL" dirty="0" smtClean="0"/>
          </a:p>
          <a:p>
            <a:r>
              <a:rPr lang="pl-PL" dirty="0" err="1" smtClean="0"/>
              <a:t>Other</a:t>
            </a:r>
            <a:r>
              <a:rPr lang="pl-PL" dirty="0" smtClean="0"/>
              <a:t> </a:t>
            </a:r>
            <a:r>
              <a:rPr lang="pl-PL" dirty="0" err="1" smtClean="0"/>
              <a:t>attributes</a:t>
            </a:r>
            <a:r>
              <a:rPr lang="pl-PL" dirty="0"/>
              <a:t>: </a:t>
            </a:r>
            <a:r>
              <a:rPr lang="pl-PL" dirty="0" err="1"/>
              <a:t>flushCache</a:t>
            </a:r>
            <a:r>
              <a:rPr lang="pl-PL" dirty="0" smtClean="0"/>
              <a:t>, </a:t>
            </a:r>
            <a:r>
              <a:rPr lang="pl-PL" dirty="0" err="1" smtClean="0"/>
              <a:t>useCache</a:t>
            </a:r>
            <a:r>
              <a:rPr lang="pl-PL" dirty="0" smtClean="0"/>
              <a:t>, </a:t>
            </a:r>
            <a:r>
              <a:rPr lang="pl-PL" dirty="0" err="1" smtClean="0"/>
              <a:t>timeout</a:t>
            </a:r>
            <a:r>
              <a:rPr lang="pl-PL" dirty="0" smtClean="0"/>
              <a:t>, </a:t>
            </a:r>
            <a:r>
              <a:rPr lang="pl-PL" dirty="0" err="1" smtClean="0"/>
              <a:t>fetchSize</a:t>
            </a:r>
            <a:r>
              <a:rPr lang="pl-PL" dirty="0" smtClean="0"/>
              <a:t>, </a:t>
            </a:r>
            <a:r>
              <a:rPr lang="pl-PL" dirty="0" err="1" smtClean="0"/>
              <a:t>statementType</a:t>
            </a:r>
            <a:r>
              <a:rPr lang="pl-PL" dirty="0" smtClean="0"/>
              <a:t>, </a:t>
            </a:r>
            <a:r>
              <a:rPr lang="pl-PL" dirty="0" err="1" smtClean="0"/>
              <a:t>resultSetType</a:t>
            </a:r>
            <a:endParaRPr lang="pl-PL" dirty="0"/>
          </a:p>
          <a:p>
            <a:endParaRPr lang="pl-PL" dirty="0" smtClean="0"/>
          </a:p>
          <a:p>
            <a:r>
              <a:rPr lang="pl-PL" dirty="0" err="1" smtClean="0"/>
              <a:t>Sample</a:t>
            </a:r>
            <a:r>
              <a:rPr lang="pl-PL" dirty="0" smtClean="0"/>
              <a:t>:</a:t>
            </a:r>
          </a:p>
        </p:txBody>
      </p:sp>
      <p:sp>
        <p:nvSpPr>
          <p:cNvPr id="11" name="Prostokąt zaokrąglony 5"/>
          <p:cNvSpPr/>
          <p:nvPr/>
        </p:nvSpPr>
        <p:spPr>
          <a:xfrm>
            <a:off x="588894" y="4060061"/>
            <a:ext cx="8540569" cy="665083"/>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en-US" sz="1200" dirty="0">
                <a:solidFill>
                  <a:srgbClr val="008080"/>
                </a:solidFill>
                <a:latin typeface="Consolas"/>
              </a:rPr>
              <a:t>&lt;</a:t>
            </a:r>
            <a:r>
              <a:rPr lang="en-US" sz="1200" dirty="0">
                <a:solidFill>
                  <a:srgbClr val="3F7F7F"/>
                </a:solidFill>
                <a:latin typeface="Consolas"/>
              </a:rPr>
              <a:t>select </a:t>
            </a:r>
            <a:r>
              <a:rPr lang="en-US" sz="1200" dirty="0">
                <a:solidFill>
                  <a:srgbClr val="7F007F"/>
                </a:solidFill>
                <a:latin typeface="Consolas"/>
              </a:rPr>
              <a:t>id</a:t>
            </a:r>
            <a:r>
              <a:rPr lang="en-US" sz="1200"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selectPerson</a:t>
            </a:r>
            <a:r>
              <a:rPr lang="en-US" sz="1200" i="1" dirty="0">
                <a:solidFill>
                  <a:srgbClr val="2A00FF"/>
                </a:solidFill>
                <a:latin typeface="Consolas"/>
              </a:rPr>
              <a:t>” </a:t>
            </a:r>
            <a:r>
              <a:rPr lang="en-US" sz="1200" i="1" dirty="0" err="1">
                <a:solidFill>
                  <a:srgbClr val="7F007F"/>
                </a:solidFill>
                <a:latin typeface="Consolas"/>
              </a:rPr>
              <a:t>parameterType</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int</a:t>
            </a:r>
            <a:r>
              <a:rPr lang="en-US" sz="1200" i="1" dirty="0">
                <a:solidFill>
                  <a:srgbClr val="2A00FF"/>
                </a:solidFill>
                <a:latin typeface="Consolas"/>
              </a:rPr>
              <a:t>” </a:t>
            </a:r>
            <a:r>
              <a:rPr lang="en-US" sz="1200" i="1" dirty="0" err="1">
                <a:solidFill>
                  <a:srgbClr val="7F007F"/>
                </a:solidFill>
                <a:latin typeface="Consolas"/>
              </a:rPr>
              <a:t>resultType</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hashmap</a:t>
            </a:r>
            <a:r>
              <a:rPr lang="en-US" sz="1200" i="1" dirty="0">
                <a:solidFill>
                  <a:srgbClr val="2A00FF"/>
                </a:solidFill>
                <a:latin typeface="Consolas"/>
              </a:rPr>
              <a:t>”</a:t>
            </a:r>
            <a:r>
              <a:rPr lang="en-US" sz="1200" i="1" dirty="0">
                <a:solidFill>
                  <a:srgbClr val="008080"/>
                </a:solidFill>
                <a:latin typeface="Consolas"/>
              </a:rPr>
              <a:t>&gt;</a:t>
            </a:r>
          </a:p>
          <a:p>
            <a:r>
              <a:rPr lang="pl-PL" sz="1200" dirty="0" smtClean="0">
                <a:solidFill>
                  <a:srgbClr val="000000"/>
                </a:solidFill>
                <a:latin typeface="Consolas"/>
              </a:rPr>
              <a:t>  </a:t>
            </a:r>
            <a:r>
              <a:rPr lang="en-US" sz="1200" dirty="0" smtClean="0">
                <a:solidFill>
                  <a:srgbClr val="000000"/>
                </a:solidFill>
                <a:latin typeface="Consolas"/>
              </a:rPr>
              <a:t>SELECT </a:t>
            </a:r>
            <a:r>
              <a:rPr lang="en-US" sz="1200" dirty="0">
                <a:solidFill>
                  <a:srgbClr val="000000"/>
                </a:solidFill>
                <a:latin typeface="Consolas"/>
              </a:rPr>
              <a:t>* FROM PERSON WHERE ID = #{id}</a:t>
            </a:r>
          </a:p>
          <a:p>
            <a:r>
              <a:rPr lang="pl-PL" sz="1200" dirty="0">
                <a:solidFill>
                  <a:srgbClr val="008080"/>
                </a:solidFill>
                <a:latin typeface="Consolas"/>
              </a:rPr>
              <a:t>&lt;/</a:t>
            </a:r>
            <a:r>
              <a:rPr lang="pl-PL" sz="1200" dirty="0" err="1">
                <a:solidFill>
                  <a:srgbClr val="3F7F7F"/>
                </a:solidFill>
                <a:latin typeface="Consolas"/>
              </a:rPr>
              <a:t>select</a:t>
            </a:r>
            <a:r>
              <a:rPr lang="pl-PL" sz="1200" dirty="0">
                <a:solidFill>
                  <a:srgbClr val="008080"/>
                </a:solidFill>
                <a:latin typeface="Consolas"/>
              </a:rPr>
              <a:t>&gt;</a:t>
            </a:r>
          </a:p>
        </p:txBody>
      </p:sp>
      <p:sp>
        <p:nvSpPr>
          <p:cNvPr id="12" name="Symbol zastępczy zawartości 2"/>
          <p:cNvSpPr txBox="1">
            <a:spLocks/>
          </p:cNvSpPr>
          <p:nvPr/>
        </p:nvSpPr>
        <p:spPr>
          <a:xfrm>
            <a:off x="502152" y="4852821"/>
            <a:ext cx="8913812" cy="503384"/>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3"/>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358775" lvl="2" indent="0">
              <a:buNone/>
            </a:pPr>
            <a:r>
              <a:rPr lang="pl-PL" dirty="0" err="1" smtClean="0"/>
              <a:t>Is</a:t>
            </a:r>
            <a:r>
              <a:rPr lang="pl-PL" dirty="0" smtClean="0"/>
              <a:t> </a:t>
            </a:r>
            <a:r>
              <a:rPr lang="pl-PL" dirty="0" err="1" smtClean="0"/>
              <a:t>equivalent</a:t>
            </a:r>
            <a:r>
              <a:rPr lang="pl-PL" dirty="0" smtClean="0"/>
              <a:t> to </a:t>
            </a:r>
            <a:r>
              <a:rPr lang="pl-PL" dirty="0" err="1" smtClean="0"/>
              <a:t>old</a:t>
            </a:r>
            <a:r>
              <a:rPr lang="pl-PL" dirty="0" smtClean="0"/>
              <a:t> </a:t>
            </a:r>
            <a:r>
              <a:rPr lang="pl-PL" dirty="0" err="1" smtClean="0"/>
              <a:t>way</a:t>
            </a:r>
            <a:r>
              <a:rPr lang="pl-PL" dirty="0" smtClean="0"/>
              <a:t>:</a:t>
            </a:r>
          </a:p>
        </p:txBody>
      </p:sp>
      <p:sp>
        <p:nvSpPr>
          <p:cNvPr id="13" name="Prostokąt zaokrąglony 5"/>
          <p:cNvSpPr/>
          <p:nvPr/>
        </p:nvSpPr>
        <p:spPr>
          <a:xfrm>
            <a:off x="601456" y="5284197"/>
            <a:ext cx="8540569" cy="665083"/>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en-US" sz="1200" dirty="0">
                <a:solidFill>
                  <a:srgbClr val="000000"/>
                </a:solidFill>
                <a:latin typeface="Consolas"/>
              </a:rPr>
              <a:t>String </a:t>
            </a:r>
            <a:r>
              <a:rPr lang="en-US" sz="1200" dirty="0" err="1">
                <a:solidFill>
                  <a:srgbClr val="000000"/>
                </a:solidFill>
                <a:latin typeface="Consolas"/>
              </a:rPr>
              <a:t>selectPerson</a:t>
            </a:r>
            <a:r>
              <a:rPr lang="en-US" sz="1200" dirty="0">
                <a:solidFill>
                  <a:srgbClr val="000000"/>
                </a:solidFill>
                <a:latin typeface="Consolas"/>
              </a:rPr>
              <a:t> = “SELECT * FROM PERSON WHERE ID=?”;</a:t>
            </a:r>
          </a:p>
          <a:p>
            <a:r>
              <a:rPr lang="en-US" sz="1200" dirty="0" err="1">
                <a:solidFill>
                  <a:srgbClr val="000000"/>
                </a:solidFill>
                <a:latin typeface="Consolas"/>
              </a:rPr>
              <a:t>PreparedStatement</a:t>
            </a:r>
            <a:r>
              <a:rPr lang="en-US" sz="1200" dirty="0">
                <a:solidFill>
                  <a:srgbClr val="000000"/>
                </a:solidFill>
                <a:latin typeface="Consolas"/>
              </a:rPr>
              <a:t> </a:t>
            </a:r>
            <a:r>
              <a:rPr lang="en-US" sz="1200" dirty="0" err="1">
                <a:solidFill>
                  <a:srgbClr val="000000"/>
                </a:solidFill>
                <a:latin typeface="Consolas"/>
              </a:rPr>
              <a:t>ps</a:t>
            </a:r>
            <a:r>
              <a:rPr lang="en-US" sz="1200" dirty="0">
                <a:solidFill>
                  <a:srgbClr val="000000"/>
                </a:solidFill>
                <a:latin typeface="Consolas"/>
              </a:rPr>
              <a:t> = </a:t>
            </a:r>
            <a:r>
              <a:rPr lang="en-US" sz="1200" dirty="0" err="1">
                <a:solidFill>
                  <a:srgbClr val="000000"/>
                </a:solidFill>
                <a:latin typeface="Consolas"/>
              </a:rPr>
              <a:t>conn.prepareStatement</a:t>
            </a:r>
            <a:r>
              <a:rPr lang="en-US" sz="1200" dirty="0">
                <a:solidFill>
                  <a:srgbClr val="000000"/>
                </a:solidFill>
                <a:latin typeface="Consolas"/>
              </a:rPr>
              <a:t>(</a:t>
            </a:r>
            <a:r>
              <a:rPr lang="en-US" sz="1200" dirty="0" err="1">
                <a:solidFill>
                  <a:srgbClr val="000000"/>
                </a:solidFill>
                <a:latin typeface="Consolas"/>
              </a:rPr>
              <a:t>selectPerson</a:t>
            </a:r>
            <a:r>
              <a:rPr lang="en-US" sz="1200" dirty="0">
                <a:solidFill>
                  <a:srgbClr val="000000"/>
                </a:solidFill>
                <a:latin typeface="Consolas"/>
              </a:rPr>
              <a:t>); </a:t>
            </a:r>
            <a:endParaRPr lang="pl-PL" sz="1200" dirty="0" smtClean="0">
              <a:solidFill>
                <a:srgbClr val="000000"/>
              </a:solidFill>
              <a:latin typeface="Consolas"/>
            </a:endParaRPr>
          </a:p>
          <a:p>
            <a:r>
              <a:rPr lang="pl-PL" sz="1200" dirty="0" err="1">
                <a:solidFill>
                  <a:srgbClr val="000000"/>
                </a:solidFill>
                <a:latin typeface="Consolas"/>
              </a:rPr>
              <a:t>ps.setInt</a:t>
            </a:r>
            <a:r>
              <a:rPr lang="pl-PL" sz="1200" dirty="0">
                <a:solidFill>
                  <a:srgbClr val="000000"/>
                </a:solidFill>
                <a:latin typeface="Consolas"/>
              </a:rPr>
              <a:t>(1,id);</a:t>
            </a:r>
          </a:p>
        </p:txBody>
      </p:sp>
    </p:spTree>
    <p:extLst>
      <p:ext uri="{BB962C8B-B14F-4D97-AF65-F5344CB8AC3E}">
        <p14:creationId xmlns:p14="http://schemas.microsoft.com/office/powerpoint/2010/main" val="1005696890"/>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QUERIES in XML</a:t>
            </a:r>
            <a:r>
              <a:rPr lang="pl-PL" dirty="0"/>
              <a:t/>
            </a:r>
            <a:br>
              <a:rPr lang="pl-PL" dirty="0"/>
            </a:br>
            <a:r>
              <a:rPr lang="pl-PL" sz="1600" dirty="0" err="1" smtClean="0"/>
              <a:t>Parameters</a:t>
            </a:r>
            <a:endParaRPr lang="pl-PL" dirty="0"/>
          </a:p>
        </p:txBody>
      </p:sp>
      <p:pic>
        <p:nvPicPr>
          <p:cNvPr id="1026" name="Picture 2" descr="The MyBati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144" y="171856"/>
            <a:ext cx="3333750" cy="838201"/>
          </a:xfrm>
          <a:prstGeom prst="rect">
            <a:avLst/>
          </a:prstGeom>
          <a:noFill/>
          <a:extLst>
            <a:ext uri="{909E8E84-426E-40DD-AFC4-6F175D3DCCD1}">
              <a14:hiddenFill xmlns:a14="http://schemas.microsoft.com/office/drawing/2010/main">
                <a:solidFill>
                  <a:srgbClr val="FFFFFF"/>
                </a:solidFill>
              </a14:hiddenFill>
            </a:ext>
          </a:extLst>
        </p:spPr>
      </p:pic>
      <p:sp>
        <p:nvSpPr>
          <p:cNvPr id="10" name="Symbol zastępczy zawartości 2"/>
          <p:cNvSpPr txBox="1">
            <a:spLocks/>
          </p:cNvSpPr>
          <p:nvPr/>
        </p:nvSpPr>
        <p:spPr>
          <a:xfrm>
            <a:off x="502152" y="1196752"/>
            <a:ext cx="8913812" cy="1295472"/>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3"/>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r>
              <a:rPr lang="pl-PL" dirty="0" err="1" smtClean="0"/>
              <a:t>Parameters</a:t>
            </a:r>
            <a:endParaRPr lang="pl-PL" dirty="0" smtClean="0"/>
          </a:p>
          <a:p>
            <a:pPr lvl="1"/>
            <a:r>
              <a:rPr lang="pl-PL" dirty="0" err="1" smtClean="0"/>
              <a:t>If</a:t>
            </a:r>
            <a:r>
              <a:rPr lang="pl-PL" dirty="0" smtClean="0"/>
              <a:t> </a:t>
            </a:r>
            <a:r>
              <a:rPr lang="pl-PL" dirty="0" err="1" smtClean="0"/>
              <a:t>simple</a:t>
            </a:r>
            <a:r>
              <a:rPr lang="pl-PL" dirty="0" smtClean="0"/>
              <a:t> </a:t>
            </a:r>
            <a:r>
              <a:rPr lang="pl-PL" dirty="0" err="1" smtClean="0"/>
              <a:t>parameterType</a:t>
            </a:r>
            <a:r>
              <a:rPr lang="pl-PL" dirty="0" smtClean="0"/>
              <a:t> </a:t>
            </a:r>
            <a:r>
              <a:rPr lang="pl-PL" dirty="0" err="1" smtClean="0"/>
              <a:t>than</a:t>
            </a:r>
            <a:r>
              <a:rPr lang="pl-PL" dirty="0" smtClean="0"/>
              <a:t> </a:t>
            </a:r>
            <a:r>
              <a:rPr lang="pl-PL" dirty="0" err="1" smtClean="0"/>
              <a:t>any</a:t>
            </a:r>
            <a:r>
              <a:rPr lang="pl-PL" dirty="0" smtClean="0"/>
              <a:t> </a:t>
            </a:r>
            <a:r>
              <a:rPr lang="pl-PL" dirty="0" err="1" smtClean="0"/>
              <a:t>named</a:t>
            </a:r>
            <a:r>
              <a:rPr lang="pl-PL" dirty="0" smtClean="0"/>
              <a:t> </a:t>
            </a:r>
            <a:r>
              <a:rPr lang="pl-PL" dirty="0" err="1" smtClean="0"/>
              <a:t>parameter</a:t>
            </a:r>
            <a:r>
              <a:rPr lang="pl-PL" dirty="0" smtClean="0"/>
              <a:t> </a:t>
            </a:r>
            <a:r>
              <a:rPr lang="pl-PL" dirty="0" err="1" smtClean="0"/>
              <a:t>can</a:t>
            </a:r>
            <a:r>
              <a:rPr lang="pl-PL" dirty="0" smtClean="0"/>
              <a:t> be </a:t>
            </a:r>
            <a:r>
              <a:rPr lang="pl-PL" dirty="0" err="1" smtClean="0"/>
              <a:t>used</a:t>
            </a:r>
            <a:endParaRPr lang="pl-PL" dirty="0" smtClean="0"/>
          </a:p>
          <a:p>
            <a:pPr lvl="1"/>
            <a:r>
              <a:rPr lang="pl-PL" dirty="0" err="1" smtClean="0"/>
              <a:t>When</a:t>
            </a:r>
            <a:r>
              <a:rPr lang="pl-PL" dirty="0" smtClean="0"/>
              <a:t> </a:t>
            </a:r>
            <a:r>
              <a:rPr lang="pl-PL" dirty="0" err="1" smtClean="0"/>
              <a:t>complex</a:t>
            </a:r>
            <a:r>
              <a:rPr lang="pl-PL" dirty="0" smtClean="0"/>
              <a:t> </a:t>
            </a:r>
            <a:r>
              <a:rPr lang="pl-PL" dirty="0" err="1" smtClean="0"/>
              <a:t>type</a:t>
            </a:r>
            <a:r>
              <a:rPr lang="pl-PL" dirty="0" smtClean="0"/>
              <a:t> </a:t>
            </a:r>
            <a:r>
              <a:rPr lang="pl-PL" dirty="0" err="1" smtClean="0"/>
              <a:t>than</a:t>
            </a:r>
            <a:r>
              <a:rPr lang="pl-PL" dirty="0" smtClean="0"/>
              <a:t> </a:t>
            </a:r>
            <a:r>
              <a:rPr lang="pl-PL" dirty="0" err="1" smtClean="0"/>
              <a:t>mapping</a:t>
            </a:r>
            <a:r>
              <a:rPr lang="pl-PL" dirty="0" smtClean="0"/>
              <a:t> to </a:t>
            </a:r>
            <a:r>
              <a:rPr lang="pl-PL" dirty="0" err="1" smtClean="0"/>
              <a:t>its</a:t>
            </a:r>
            <a:r>
              <a:rPr lang="pl-PL" dirty="0" smtClean="0"/>
              <a:t> </a:t>
            </a:r>
            <a:r>
              <a:rPr lang="pl-PL" dirty="0" err="1" smtClean="0"/>
              <a:t>property</a:t>
            </a:r>
            <a:endParaRPr lang="pl-PL" dirty="0" smtClean="0"/>
          </a:p>
          <a:p>
            <a:pPr lvl="1"/>
            <a:endParaRPr lang="pl-PL" dirty="0"/>
          </a:p>
          <a:p>
            <a:endParaRPr lang="pl-PL" dirty="0" smtClean="0"/>
          </a:p>
        </p:txBody>
      </p:sp>
      <p:sp>
        <p:nvSpPr>
          <p:cNvPr id="11" name="Prostokąt zaokrąglony 5"/>
          <p:cNvSpPr/>
          <p:nvPr/>
        </p:nvSpPr>
        <p:spPr>
          <a:xfrm>
            <a:off x="588894" y="2348880"/>
            <a:ext cx="8540569" cy="665083"/>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dirty="0">
                <a:solidFill>
                  <a:srgbClr val="008080"/>
                </a:solidFill>
                <a:latin typeface="Consolas"/>
              </a:rPr>
              <a:t>&lt;</a:t>
            </a:r>
            <a:r>
              <a:rPr lang="pl-PL" sz="1200" dirty="0" err="1">
                <a:solidFill>
                  <a:srgbClr val="3F7F7F"/>
                </a:solidFill>
                <a:latin typeface="Consolas"/>
              </a:rPr>
              <a:t>select</a:t>
            </a:r>
            <a:r>
              <a:rPr lang="pl-PL" sz="1200" dirty="0">
                <a:solidFill>
                  <a:srgbClr val="3F7F7F"/>
                </a:solidFill>
                <a:latin typeface="Consolas"/>
              </a:rPr>
              <a:t> </a:t>
            </a:r>
            <a:r>
              <a:rPr lang="pl-PL" sz="1200" dirty="0">
                <a:solidFill>
                  <a:srgbClr val="7F007F"/>
                </a:solidFill>
                <a:latin typeface="Consolas"/>
              </a:rPr>
              <a:t>id</a:t>
            </a:r>
            <a:r>
              <a:rPr lang="pl-PL" sz="1200" dirty="0">
                <a:solidFill>
                  <a:srgbClr val="000000"/>
                </a:solidFill>
                <a:latin typeface="Consolas"/>
              </a:rPr>
              <a:t>=</a:t>
            </a:r>
            <a:r>
              <a:rPr lang="pl-PL" sz="1200" i="1" dirty="0">
                <a:solidFill>
                  <a:srgbClr val="2A00FF"/>
                </a:solidFill>
                <a:latin typeface="Consolas"/>
              </a:rPr>
              <a:t>”</a:t>
            </a:r>
            <a:r>
              <a:rPr lang="pl-PL" sz="1200" i="1" dirty="0" err="1">
                <a:solidFill>
                  <a:srgbClr val="2A00FF"/>
                </a:solidFill>
                <a:latin typeface="Consolas"/>
              </a:rPr>
              <a:t>selectPerson</a:t>
            </a:r>
            <a:r>
              <a:rPr lang="pl-PL" sz="1200" i="1" dirty="0">
                <a:solidFill>
                  <a:srgbClr val="2A00FF"/>
                </a:solidFill>
                <a:latin typeface="Consolas"/>
              </a:rPr>
              <a:t>” </a:t>
            </a:r>
            <a:r>
              <a:rPr lang="pl-PL" sz="1200" i="1" dirty="0" err="1">
                <a:solidFill>
                  <a:srgbClr val="7F007F"/>
                </a:solidFill>
                <a:latin typeface="Consolas"/>
              </a:rPr>
              <a:t>parameterType</a:t>
            </a:r>
            <a:r>
              <a:rPr lang="pl-PL" sz="1200" i="1" dirty="0">
                <a:solidFill>
                  <a:srgbClr val="000000"/>
                </a:solidFill>
                <a:latin typeface="Consolas"/>
              </a:rPr>
              <a:t>=</a:t>
            </a:r>
            <a:r>
              <a:rPr lang="pl-PL" sz="1200" i="1" dirty="0">
                <a:solidFill>
                  <a:srgbClr val="2A00FF"/>
                </a:solidFill>
                <a:latin typeface="Consolas"/>
              </a:rPr>
              <a:t>”User” </a:t>
            </a:r>
            <a:r>
              <a:rPr lang="pl-PL" sz="1200" i="1" dirty="0" err="1">
                <a:solidFill>
                  <a:srgbClr val="7F007F"/>
                </a:solidFill>
                <a:latin typeface="Consolas"/>
              </a:rPr>
              <a:t>resultType</a:t>
            </a:r>
            <a:r>
              <a:rPr lang="pl-PL" sz="1200" i="1" dirty="0">
                <a:solidFill>
                  <a:srgbClr val="000000"/>
                </a:solidFill>
                <a:latin typeface="Consolas"/>
              </a:rPr>
              <a:t>=</a:t>
            </a:r>
            <a:r>
              <a:rPr lang="pl-PL" sz="1200" i="1" dirty="0">
                <a:solidFill>
                  <a:srgbClr val="2A00FF"/>
                </a:solidFill>
                <a:latin typeface="Consolas"/>
              </a:rPr>
              <a:t>”</a:t>
            </a:r>
            <a:r>
              <a:rPr lang="pl-PL" sz="1200" i="1" dirty="0" err="1">
                <a:solidFill>
                  <a:srgbClr val="2A00FF"/>
                </a:solidFill>
                <a:latin typeface="Consolas"/>
              </a:rPr>
              <a:t>hashmap</a:t>
            </a:r>
            <a:r>
              <a:rPr lang="pl-PL" sz="1200" i="1" dirty="0">
                <a:solidFill>
                  <a:srgbClr val="2A00FF"/>
                </a:solidFill>
                <a:latin typeface="Consolas"/>
              </a:rPr>
              <a:t>”</a:t>
            </a:r>
            <a:r>
              <a:rPr lang="pl-PL" sz="1200" i="1" dirty="0">
                <a:solidFill>
                  <a:srgbClr val="008080"/>
                </a:solidFill>
                <a:latin typeface="Consolas"/>
              </a:rPr>
              <a:t>&gt;</a:t>
            </a:r>
          </a:p>
          <a:p>
            <a:r>
              <a:rPr lang="en-US" sz="1200" dirty="0">
                <a:solidFill>
                  <a:srgbClr val="000000"/>
                </a:solidFill>
                <a:latin typeface="Consolas"/>
              </a:rPr>
              <a:t>    SELECT * FROM PERSON WHERE ID = #{id} and NAME like '%#{name}%' and SURNAME like '%#{surname}%'</a:t>
            </a:r>
          </a:p>
          <a:p>
            <a:r>
              <a:rPr lang="pl-PL" sz="1200" dirty="0">
                <a:solidFill>
                  <a:srgbClr val="008080"/>
                </a:solidFill>
                <a:latin typeface="Consolas"/>
              </a:rPr>
              <a:t>&lt;/</a:t>
            </a:r>
            <a:r>
              <a:rPr lang="pl-PL" sz="1200" dirty="0" err="1">
                <a:solidFill>
                  <a:srgbClr val="3F7F7F"/>
                </a:solidFill>
                <a:latin typeface="Consolas"/>
              </a:rPr>
              <a:t>select</a:t>
            </a:r>
            <a:r>
              <a:rPr lang="pl-PL" sz="1200" dirty="0">
                <a:solidFill>
                  <a:srgbClr val="008080"/>
                </a:solidFill>
                <a:latin typeface="Consolas"/>
              </a:rPr>
              <a:t>&gt;</a:t>
            </a:r>
          </a:p>
        </p:txBody>
      </p:sp>
      <p:sp>
        <p:nvSpPr>
          <p:cNvPr id="12" name="Symbol zastępczy zawartości 2"/>
          <p:cNvSpPr txBox="1">
            <a:spLocks/>
          </p:cNvSpPr>
          <p:nvPr/>
        </p:nvSpPr>
        <p:spPr>
          <a:xfrm>
            <a:off x="502152" y="3141640"/>
            <a:ext cx="8913812" cy="503384"/>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3"/>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lvl="1"/>
            <a:r>
              <a:rPr lang="pl-PL" dirty="0" err="1" smtClean="0"/>
              <a:t>Can</a:t>
            </a:r>
            <a:r>
              <a:rPr lang="pl-PL" dirty="0" smtClean="0"/>
              <a:t> </a:t>
            </a:r>
            <a:r>
              <a:rPr lang="pl-PL" dirty="0" err="1" smtClean="0"/>
              <a:t>specify</a:t>
            </a:r>
            <a:r>
              <a:rPr lang="pl-PL" dirty="0" smtClean="0"/>
              <a:t> </a:t>
            </a:r>
            <a:r>
              <a:rPr lang="pl-PL" dirty="0" err="1" smtClean="0"/>
              <a:t>more</a:t>
            </a:r>
            <a:r>
              <a:rPr lang="pl-PL" dirty="0" smtClean="0"/>
              <a:t> </a:t>
            </a:r>
            <a:r>
              <a:rPr lang="pl-PL" dirty="0" err="1" smtClean="0"/>
              <a:t>specific</a:t>
            </a:r>
            <a:r>
              <a:rPr lang="pl-PL" dirty="0" smtClean="0"/>
              <a:t> data </a:t>
            </a:r>
            <a:r>
              <a:rPr lang="pl-PL" dirty="0" err="1" smtClean="0"/>
              <a:t>type</a:t>
            </a:r>
            <a:r>
              <a:rPr lang="pl-PL" dirty="0"/>
              <a:t> </a:t>
            </a:r>
            <a:r>
              <a:rPr lang="pl-PL" dirty="0" smtClean="0"/>
              <a:t>(</a:t>
            </a:r>
            <a:r>
              <a:rPr lang="pl-PL" dirty="0" err="1" smtClean="0"/>
              <a:t>jdbcType</a:t>
            </a:r>
            <a:r>
              <a:rPr lang="pl-PL" dirty="0" smtClean="0"/>
              <a:t> </a:t>
            </a:r>
            <a:r>
              <a:rPr lang="pl-PL" dirty="0" err="1" smtClean="0"/>
              <a:t>is</a:t>
            </a:r>
            <a:r>
              <a:rPr lang="pl-PL" dirty="0" smtClean="0"/>
              <a:t> </a:t>
            </a:r>
            <a:r>
              <a:rPr lang="pl-PL" dirty="0" err="1" smtClean="0"/>
              <a:t>required</a:t>
            </a:r>
            <a:r>
              <a:rPr lang="pl-PL" dirty="0" smtClean="0"/>
              <a:t> by JDBC </a:t>
            </a:r>
            <a:r>
              <a:rPr lang="pl-PL" dirty="0" err="1" smtClean="0"/>
              <a:t>if</a:t>
            </a:r>
            <a:r>
              <a:rPr lang="pl-PL" dirty="0" smtClean="0"/>
              <a:t> </a:t>
            </a:r>
            <a:r>
              <a:rPr lang="pl-PL" dirty="0" err="1" smtClean="0"/>
              <a:t>column</a:t>
            </a:r>
            <a:r>
              <a:rPr lang="pl-PL" dirty="0" smtClean="0"/>
              <a:t> </a:t>
            </a:r>
            <a:r>
              <a:rPr lang="pl-PL" dirty="0" err="1" smtClean="0"/>
              <a:t>is</a:t>
            </a:r>
            <a:r>
              <a:rPr lang="pl-PL" dirty="0" smtClean="0"/>
              <a:t> </a:t>
            </a:r>
            <a:r>
              <a:rPr lang="pl-PL" dirty="0" err="1" smtClean="0"/>
              <a:t>nullable</a:t>
            </a:r>
            <a:r>
              <a:rPr lang="pl-PL" dirty="0" smtClean="0"/>
              <a:t>)</a:t>
            </a:r>
          </a:p>
        </p:txBody>
      </p:sp>
      <p:sp>
        <p:nvSpPr>
          <p:cNvPr id="13" name="Prostokąt zaokrąglony 5"/>
          <p:cNvSpPr/>
          <p:nvPr/>
        </p:nvSpPr>
        <p:spPr>
          <a:xfrm>
            <a:off x="601456" y="3648020"/>
            <a:ext cx="8540569" cy="285036"/>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dirty="0">
                <a:solidFill>
                  <a:srgbClr val="000000"/>
                </a:solidFill>
                <a:latin typeface="Consolas"/>
              </a:rPr>
              <a:t>#{</a:t>
            </a:r>
            <a:r>
              <a:rPr lang="pl-PL" sz="1200" dirty="0" err="1">
                <a:solidFill>
                  <a:srgbClr val="000000"/>
                </a:solidFill>
                <a:latin typeface="Consolas"/>
              </a:rPr>
              <a:t>property,javaType</a:t>
            </a:r>
            <a:r>
              <a:rPr lang="pl-PL" sz="1200" dirty="0">
                <a:solidFill>
                  <a:srgbClr val="000000"/>
                </a:solidFill>
                <a:latin typeface="Consolas"/>
              </a:rPr>
              <a:t>=</a:t>
            </a:r>
            <a:r>
              <a:rPr lang="pl-PL" sz="1200" dirty="0" err="1">
                <a:solidFill>
                  <a:srgbClr val="000000"/>
                </a:solidFill>
                <a:latin typeface="Consolas"/>
              </a:rPr>
              <a:t>int,jdbcType</a:t>
            </a:r>
            <a:r>
              <a:rPr lang="pl-PL" sz="1200" dirty="0">
                <a:solidFill>
                  <a:srgbClr val="000000"/>
                </a:solidFill>
                <a:latin typeface="Consolas"/>
              </a:rPr>
              <a:t>=NUMERIC}</a:t>
            </a:r>
          </a:p>
        </p:txBody>
      </p:sp>
      <p:sp>
        <p:nvSpPr>
          <p:cNvPr id="14" name="Symbol zastępczy zawartości 2"/>
          <p:cNvSpPr txBox="1">
            <a:spLocks/>
          </p:cNvSpPr>
          <p:nvPr/>
        </p:nvSpPr>
        <p:spPr>
          <a:xfrm>
            <a:off x="503684" y="4005736"/>
            <a:ext cx="8913812" cy="503384"/>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3"/>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lvl="1"/>
            <a:r>
              <a:rPr lang="pl-PL" dirty="0" err="1" smtClean="0"/>
              <a:t>Can</a:t>
            </a:r>
            <a:r>
              <a:rPr lang="pl-PL" dirty="0" smtClean="0"/>
              <a:t> </a:t>
            </a:r>
            <a:r>
              <a:rPr lang="pl-PL" dirty="0" err="1" smtClean="0"/>
              <a:t>use</a:t>
            </a:r>
            <a:r>
              <a:rPr lang="pl-PL" dirty="0" smtClean="0"/>
              <a:t> </a:t>
            </a:r>
            <a:r>
              <a:rPr lang="pl-PL" dirty="0" err="1" smtClean="0"/>
              <a:t>own</a:t>
            </a:r>
            <a:r>
              <a:rPr lang="pl-PL" dirty="0" smtClean="0"/>
              <a:t> </a:t>
            </a:r>
            <a:r>
              <a:rPr lang="pl-PL" dirty="0" err="1" smtClean="0"/>
              <a:t>type</a:t>
            </a:r>
            <a:r>
              <a:rPr lang="pl-PL" dirty="0" smtClean="0"/>
              <a:t> handler</a:t>
            </a:r>
          </a:p>
        </p:txBody>
      </p:sp>
      <p:sp>
        <p:nvSpPr>
          <p:cNvPr id="15" name="Prostokąt zaokrąglony 5"/>
          <p:cNvSpPr/>
          <p:nvPr/>
        </p:nvSpPr>
        <p:spPr>
          <a:xfrm>
            <a:off x="619959" y="4440108"/>
            <a:ext cx="8540569" cy="285036"/>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dirty="0">
                <a:solidFill>
                  <a:srgbClr val="000000"/>
                </a:solidFill>
                <a:latin typeface="Consolas"/>
              </a:rPr>
              <a:t>#{</a:t>
            </a:r>
            <a:r>
              <a:rPr lang="pl-PL" sz="1200" dirty="0" err="1">
                <a:solidFill>
                  <a:srgbClr val="000000"/>
                </a:solidFill>
                <a:latin typeface="Consolas"/>
              </a:rPr>
              <a:t>age,javaType</a:t>
            </a:r>
            <a:r>
              <a:rPr lang="pl-PL" sz="1200" dirty="0">
                <a:solidFill>
                  <a:srgbClr val="000000"/>
                </a:solidFill>
                <a:latin typeface="Consolas"/>
              </a:rPr>
              <a:t>=</a:t>
            </a:r>
            <a:r>
              <a:rPr lang="pl-PL" sz="1200" dirty="0" err="1">
                <a:solidFill>
                  <a:srgbClr val="000000"/>
                </a:solidFill>
                <a:latin typeface="Consolas"/>
              </a:rPr>
              <a:t>int,jdbcType</a:t>
            </a:r>
            <a:r>
              <a:rPr lang="pl-PL" sz="1200" dirty="0">
                <a:solidFill>
                  <a:srgbClr val="000000"/>
                </a:solidFill>
                <a:latin typeface="Consolas"/>
              </a:rPr>
              <a:t>=</a:t>
            </a:r>
            <a:r>
              <a:rPr lang="pl-PL" sz="1200" dirty="0" err="1">
                <a:solidFill>
                  <a:srgbClr val="000000"/>
                </a:solidFill>
                <a:latin typeface="Consolas"/>
              </a:rPr>
              <a:t>NUMERIC,typeHandler</a:t>
            </a:r>
            <a:r>
              <a:rPr lang="pl-PL" sz="1200" dirty="0">
                <a:solidFill>
                  <a:srgbClr val="000000"/>
                </a:solidFill>
                <a:latin typeface="Consolas"/>
              </a:rPr>
              <a:t>=</a:t>
            </a:r>
            <a:r>
              <a:rPr lang="pl-PL" sz="1200" dirty="0" err="1">
                <a:solidFill>
                  <a:srgbClr val="000000"/>
                </a:solidFill>
                <a:latin typeface="Consolas"/>
              </a:rPr>
              <a:t>MyTypeHandler</a:t>
            </a:r>
            <a:r>
              <a:rPr lang="pl-PL" sz="1200" dirty="0">
                <a:solidFill>
                  <a:srgbClr val="000000"/>
                </a:solidFill>
                <a:latin typeface="Consolas"/>
              </a:rPr>
              <a:t>}</a:t>
            </a:r>
          </a:p>
        </p:txBody>
      </p:sp>
      <p:sp>
        <p:nvSpPr>
          <p:cNvPr id="16" name="Symbol zastępczy zawartości 2"/>
          <p:cNvSpPr txBox="1">
            <a:spLocks/>
          </p:cNvSpPr>
          <p:nvPr/>
        </p:nvSpPr>
        <p:spPr>
          <a:xfrm>
            <a:off x="502152" y="4797824"/>
            <a:ext cx="8913812" cy="503384"/>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3"/>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lvl="1"/>
            <a:r>
              <a:rPr lang="pl-PL" dirty="0" err="1" smtClean="0"/>
              <a:t>Strings</a:t>
            </a:r>
            <a:r>
              <a:rPr lang="pl-PL" dirty="0" smtClean="0"/>
              <a:t> </a:t>
            </a:r>
            <a:r>
              <a:rPr lang="pl-PL" dirty="0" err="1" smtClean="0"/>
              <a:t>are</a:t>
            </a:r>
            <a:r>
              <a:rPr lang="pl-PL" dirty="0" smtClean="0"/>
              <a:t> by </a:t>
            </a:r>
            <a:r>
              <a:rPr lang="pl-PL" dirty="0" err="1" smtClean="0"/>
              <a:t>default</a:t>
            </a:r>
            <a:r>
              <a:rPr lang="pl-PL" dirty="0" smtClean="0"/>
              <a:t> </a:t>
            </a:r>
            <a:r>
              <a:rPr lang="pl-PL" dirty="0" err="1" smtClean="0"/>
              <a:t>enclosed</a:t>
            </a:r>
            <a:r>
              <a:rPr lang="pl-PL" dirty="0" smtClean="0"/>
              <a:t> with </a:t>
            </a:r>
            <a:r>
              <a:rPr lang="pl-PL" dirty="0" err="1" smtClean="0"/>
              <a:t>quotes</a:t>
            </a:r>
            <a:r>
              <a:rPr lang="pl-PL" dirty="0" smtClean="0"/>
              <a:t>. To bypass </a:t>
            </a:r>
            <a:r>
              <a:rPr lang="pl-PL" dirty="0" err="1" smtClean="0"/>
              <a:t>this</a:t>
            </a:r>
            <a:r>
              <a:rPr lang="pl-PL" dirty="0" smtClean="0"/>
              <a:t> </a:t>
            </a:r>
            <a:r>
              <a:rPr lang="pl-PL" dirty="0" err="1" smtClean="0"/>
              <a:t>use</a:t>
            </a:r>
            <a:r>
              <a:rPr lang="pl-PL" dirty="0" smtClean="0"/>
              <a:t> </a:t>
            </a:r>
            <a:r>
              <a:rPr lang="pl-PL" b="1" dirty="0" smtClean="0"/>
              <a:t>$</a:t>
            </a:r>
            <a:r>
              <a:rPr lang="pl-PL" dirty="0" smtClean="0"/>
              <a:t> </a:t>
            </a:r>
            <a:r>
              <a:rPr lang="pl-PL" dirty="0" err="1" smtClean="0"/>
              <a:t>instead</a:t>
            </a:r>
            <a:r>
              <a:rPr lang="pl-PL" dirty="0" smtClean="0"/>
              <a:t> of </a:t>
            </a:r>
            <a:r>
              <a:rPr lang="pl-PL" b="1" dirty="0" smtClean="0"/>
              <a:t>#</a:t>
            </a:r>
            <a:r>
              <a:rPr lang="pl-PL" dirty="0" smtClean="0"/>
              <a:t> </a:t>
            </a:r>
            <a:r>
              <a:rPr lang="pl-PL" dirty="0" err="1" smtClean="0"/>
              <a:t>before</a:t>
            </a:r>
            <a:r>
              <a:rPr lang="pl-PL" dirty="0" smtClean="0"/>
              <a:t> </a:t>
            </a:r>
            <a:r>
              <a:rPr lang="pl-PL" dirty="0" err="1" smtClean="0"/>
              <a:t>parameter</a:t>
            </a:r>
            <a:r>
              <a:rPr lang="pl-PL" dirty="0" smtClean="0"/>
              <a:t> </a:t>
            </a:r>
            <a:r>
              <a:rPr lang="pl-PL" dirty="0" err="1" smtClean="0"/>
              <a:t>name</a:t>
            </a:r>
            <a:endParaRPr lang="pl-PL" dirty="0" smtClean="0"/>
          </a:p>
        </p:txBody>
      </p:sp>
      <p:sp>
        <p:nvSpPr>
          <p:cNvPr id="17" name="Prostokąt zaokrąglony 5"/>
          <p:cNvSpPr/>
          <p:nvPr/>
        </p:nvSpPr>
        <p:spPr>
          <a:xfrm>
            <a:off x="618427" y="5232196"/>
            <a:ext cx="8540569" cy="285036"/>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dirty="0" smtClean="0">
                <a:solidFill>
                  <a:srgbClr val="000000"/>
                </a:solidFill>
                <a:latin typeface="Consolas"/>
              </a:rPr>
              <a:t>... ORDER </a:t>
            </a:r>
            <a:r>
              <a:rPr lang="pl-PL" sz="1200" dirty="0">
                <a:solidFill>
                  <a:srgbClr val="000000"/>
                </a:solidFill>
                <a:latin typeface="Consolas"/>
              </a:rPr>
              <a:t>BY ${</a:t>
            </a:r>
            <a:r>
              <a:rPr lang="pl-PL" sz="1200" dirty="0" err="1">
                <a:solidFill>
                  <a:srgbClr val="000000"/>
                </a:solidFill>
                <a:latin typeface="Consolas"/>
              </a:rPr>
              <a:t>columnName</a:t>
            </a:r>
            <a:r>
              <a:rPr lang="pl-PL" sz="1200" dirty="0">
                <a:solidFill>
                  <a:srgbClr val="000000"/>
                </a:solidFill>
                <a:latin typeface="Consolas"/>
              </a:rPr>
              <a:t>}</a:t>
            </a:r>
          </a:p>
        </p:txBody>
      </p:sp>
      <p:sp>
        <p:nvSpPr>
          <p:cNvPr id="18" name="Symbol zastępczy zawartości 2"/>
          <p:cNvSpPr txBox="1">
            <a:spLocks/>
          </p:cNvSpPr>
          <p:nvPr/>
        </p:nvSpPr>
        <p:spPr>
          <a:xfrm>
            <a:off x="503684" y="5661920"/>
            <a:ext cx="8913812" cy="503384"/>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3"/>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lvl="1"/>
            <a:r>
              <a:rPr lang="pl-PL" dirty="0" smtClean="0"/>
              <a:t>Advanced: IN, OUT, INOUT </a:t>
            </a:r>
            <a:r>
              <a:rPr lang="pl-PL" dirty="0" err="1" smtClean="0"/>
              <a:t>mode</a:t>
            </a:r>
            <a:endParaRPr lang="pl-PL" dirty="0" smtClean="0"/>
          </a:p>
        </p:txBody>
      </p:sp>
    </p:spTree>
    <p:extLst>
      <p:ext uri="{BB962C8B-B14F-4D97-AF65-F5344CB8AC3E}">
        <p14:creationId xmlns:p14="http://schemas.microsoft.com/office/powerpoint/2010/main" val="3666690752"/>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pl-PL" dirty="0" err="1" smtClean="0"/>
              <a:t>Who</a:t>
            </a:r>
            <a:r>
              <a:rPr lang="pl-PL" dirty="0" smtClean="0"/>
              <a:t> </a:t>
            </a:r>
            <a:r>
              <a:rPr lang="pl-PL" dirty="0" err="1" smtClean="0"/>
              <a:t>am</a:t>
            </a:r>
            <a:r>
              <a:rPr lang="pl-PL" dirty="0" smtClean="0"/>
              <a:t> I?</a:t>
            </a:r>
            <a:endParaRPr lang="en-GB" dirty="0"/>
          </a:p>
        </p:txBody>
      </p:sp>
      <p:sp>
        <p:nvSpPr>
          <p:cNvPr id="17" name="Content Placeholder 16"/>
          <p:cNvSpPr>
            <a:spLocks noGrp="1"/>
          </p:cNvSpPr>
          <p:nvPr>
            <p:ph idx="1"/>
          </p:nvPr>
        </p:nvSpPr>
        <p:spPr>
          <a:xfrm>
            <a:off x="2288704" y="2492896"/>
            <a:ext cx="5472608" cy="2736303"/>
          </a:xfrm>
        </p:spPr>
        <p:txBody>
          <a:bodyPr>
            <a:noAutofit/>
          </a:bodyPr>
          <a:lstStyle/>
          <a:p>
            <a:pPr marL="0" lvl="0" indent="0">
              <a:buNone/>
            </a:pPr>
            <a:r>
              <a:rPr lang="pl-PL" sz="2400" dirty="0" smtClean="0"/>
              <a:t>Piotr Kosmowski</a:t>
            </a:r>
          </a:p>
          <a:p>
            <a:pPr lvl="1"/>
            <a:r>
              <a:rPr lang="pl-PL" sz="1800" dirty="0" smtClean="0"/>
              <a:t>Java Developer</a:t>
            </a:r>
          </a:p>
          <a:p>
            <a:pPr lvl="1"/>
            <a:r>
              <a:rPr lang="pl-PL" sz="1800" dirty="0" err="1" smtClean="0"/>
              <a:t>Experience</a:t>
            </a:r>
            <a:r>
              <a:rPr lang="pl-PL" sz="1800" dirty="0" smtClean="0"/>
              <a:t>: 6yrs</a:t>
            </a:r>
          </a:p>
          <a:p>
            <a:pPr lvl="1"/>
            <a:r>
              <a:rPr lang="pl-PL" sz="1800" dirty="0" smtClean="0"/>
              <a:t>Works for: </a:t>
            </a:r>
            <a:r>
              <a:rPr lang="pl-PL" sz="1800" dirty="0" err="1" smtClean="0"/>
              <a:t>Rule</a:t>
            </a:r>
            <a:r>
              <a:rPr lang="pl-PL" sz="1800" dirty="0" smtClean="0"/>
              <a:t> Financial</a:t>
            </a:r>
            <a:endParaRPr lang="pl-PL" sz="1800" dirty="0"/>
          </a:p>
        </p:txBody>
      </p:sp>
      <p:pic>
        <p:nvPicPr>
          <p:cNvPr id="18" name="Obraz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1112" y="2492896"/>
            <a:ext cx="1943100" cy="1943100"/>
          </a:xfrm>
          <a:prstGeom prst="rect">
            <a:avLst/>
          </a:prstGeom>
        </p:spPr>
      </p:pic>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MAPPERS in XML</a:t>
            </a:r>
            <a:br>
              <a:rPr lang="pl-PL" dirty="0" smtClean="0"/>
            </a:br>
            <a:r>
              <a:rPr lang="pl-PL" sz="1600" dirty="0" err="1" smtClean="0"/>
              <a:t>ResultMap</a:t>
            </a:r>
            <a:endParaRPr lang="pl-PL" dirty="0"/>
          </a:p>
        </p:txBody>
      </p:sp>
      <p:sp>
        <p:nvSpPr>
          <p:cNvPr id="3" name="Symbol zastępczy zawartości 2"/>
          <p:cNvSpPr>
            <a:spLocks noGrp="1"/>
          </p:cNvSpPr>
          <p:nvPr>
            <p:ph idx="1"/>
          </p:nvPr>
        </p:nvSpPr>
        <p:spPr>
          <a:xfrm>
            <a:off x="500063" y="1124744"/>
            <a:ext cx="8913812" cy="2664296"/>
          </a:xfrm>
        </p:spPr>
        <p:txBody>
          <a:bodyPr>
            <a:normAutofit/>
          </a:bodyPr>
          <a:lstStyle/>
          <a:p>
            <a:r>
              <a:rPr lang="en-US" dirty="0"/>
              <a:t>The </a:t>
            </a:r>
            <a:r>
              <a:rPr lang="en-US" dirty="0" err="1"/>
              <a:t>resultMap</a:t>
            </a:r>
            <a:r>
              <a:rPr lang="en-US" dirty="0"/>
              <a:t> element is the </a:t>
            </a:r>
            <a:r>
              <a:rPr lang="en-US" b="1" dirty="0"/>
              <a:t>most important and powerful </a:t>
            </a:r>
            <a:r>
              <a:rPr lang="en-US" dirty="0"/>
              <a:t>element in </a:t>
            </a:r>
            <a:r>
              <a:rPr lang="en-US" dirty="0" err="1"/>
              <a:t>MyBatis</a:t>
            </a:r>
            <a:r>
              <a:rPr lang="en-US" dirty="0"/>
              <a:t>. It’s what allows you to </a:t>
            </a:r>
            <a:r>
              <a:rPr lang="en-US" dirty="0" smtClean="0"/>
              <a:t>do </a:t>
            </a:r>
            <a:r>
              <a:rPr lang="en-US" b="1" dirty="0"/>
              <a:t>away with 90%</a:t>
            </a:r>
            <a:r>
              <a:rPr lang="en-US" dirty="0"/>
              <a:t> </a:t>
            </a:r>
            <a:r>
              <a:rPr lang="en-US" b="1" dirty="0"/>
              <a:t>of the code</a:t>
            </a:r>
            <a:r>
              <a:rPr lang="en-US" dirty="0"/>
              <a:t> that JDBC requires to retrieve data from </a:t>
            </a:r>
            <a:r>
              <a:rPr lang="en-US" dirty="0" err="1"/>
              <a:t>ResultSets</a:t>
            </a:r>
            <a:r>
              <a:rPr lang="en-US" dirty="0"/>
              <a:t>, and in some cases </a:t>
            </a:r>
            <a:r>
              <a:rPr lang="pl-PL" dirty="0" smtClean="0"/>
              <a:t> </a:t>
            </a:r>
            <a:r>
              <a:rPr lang="en-US" dirty="0" smtClean="0"/>
              <a:t>allows </a:t>
            </a:r>
            <a:r>
              <a:rPr lang="en-US" dirty="0"/>
              <a:t>you to do things that JDBC does not even support.  </a:t>
            </a:r>
            <a:endParaRPr lang="pl-PL" dirty="0" smtClean="0"/>
          </a:p>
          <a:p>
            <a:r>
              <a:rPr lang="en-US" dirty="0" smtClean="0"/>
              <a:t>In </a:t>
            </a:r>
            <a:r>
              <a:rPr lang="en-US" dirty="0"/>
              <a:t>fact, to write the equivalent code for </a:t>
            </a:r>
            <a:r>
              <a:rPr lang="en-US" dirty="0" smtClean="0"/>
              <a:t>something </a:t>
            </a:r>
            <a:r>
              <a:rPr lang="en-US" dirty="0"/>
              <a:t>like a join mapping for a complex statement could probably span thousands of lines of code. </a:t>
            </a:r>
            <a:endParaRPr lang="pl-PL" dirty="0" smtClean="0"/>
          </a:p>
          <a:p>
            <a:r>
              <a:rPr lang="en-US" dirty="0" smtClean="0"/>
              <a:t>The </a:t>
            </a:r>
            <a:r>
              <a:rPr lang="en-US" dirty="0"/>
              <a:t>design of the </a:t>
            </a:r>
            <a:r>
              <a:rPr lang="en-US" dirty="0" err="1"/>
              <a:t>ResultMaps</a:t>
            </a:r>
            <a:r>
              <a:rPr lang="en-US" dirty="0"/>
              <a:t> is such that </a:t>
            </a:r>
            <a:r>
              <a:rPr lang="en-US" b="1" dirty="0"/>
              <a:t>simple statements don’t require explicit result mappings </a:t>
            </a:r>
            <a:r>
              <a:rPr lang="en-US" dirty="0"/>
              <a:t>at all, </a:t>
            </a:r>
            <a:r>
              <a:rPr lang="en-US" dirty="0" smtClean="0"/>
              <a:t>and </a:t>
            </a:r>
            <a:r>
              <a:rPr lang="en-US" dirty="0"/>
              <a:t>more complex statements require no more than is absolutely necessary to describe the </a:t>
            </a:r>
            <a:r>
              <a:rPr lang="en-US" dirty="0" smtClean="0"/>
              <a:t>relationships</a:t>
            </a:r>
            <a:r>
              <a:rPr lang="en-US" dirty="0"/>
              <a:t>. </a:t>
            </a:r>
          </a:p>
        </p:txBody>
      </p:sp>
      <p:pic>
        <p:nvPicPr>
          <p:cNvPr id="1026" name="Picture 2" descr="The MyBati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144" y="171856"/>
            <a:ext cx="3333750" cy="838201"/>
          </a:xfrm>
          <a:prstGeom prst="rect">
            <a:avLst/>
          </a:prstGeom>
          <a:noFill/>
          <a:extLst>
            <a:ext uri="{909E8E84-426E-40DD-AFC4-6F175D3DCCD1}">
              <a14:hiddenFill xmlns:a14="http://schemas.microsoft.com/office/drawing/2010/main">
                <a:solidFill>
                  <a:srgbClr val="FFFFFF"/>
                </a:solidFill>
              </a14:hiddenFill>
            </a:ext>
          </a:extLst>
        </p:spPr>
      </p:pic>
      <p:sp>
        <p:nvSpPr>
          <p:cNvPr id="13" name="Prostokąt zaokrąglony 12"/>
          <p:cNvSpPr/>
          <p:nvPr/>
        </p:nvSpPr>
        <p:spPr>
          <a:xfrm>
            <a:off x="619959" y="3483997"/>
            <a:ext cx="8540569" cy="665083"/>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en-US" sz="1200" dirty="0">
                <a:solidFill>
                  <a:srgbClr val="008080"/>
                </a:solidFill>
                <a:latin typeface="Consolas"/>
              </a:rPr>
              <a:t>&lt;</a:t>
            </a:r>
            <a:r>
              <a:rPr lang="en-US" sz="1200" dirty="0">
                <a:solidFill>
                  <a:srgbClr val="3F7F7F"/>
                </a:solidFill>
                <a:latin typeface="Consolas"/>
              </a:rPr>
              <a:t>select </a:t>
            </a:r>
            <a:r>
              <a:rPr lang="en-US" sz="1200" dirty="0">
                <a:solidFill>
                  <a:srgbClr val="7F007F"/>
                </a:solidFill>
                <a:latin typeface="Consolas"/>
              </a:rPr>
              <a:t>id</a:t>
            </a:r>
            <a:r>
              <a:rPr lang="en-US" sz="1200"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selectUsers</a:t>
            </a:r>
            <a:r>
              <a:rPr lang="en-US" sz="1200" i="1" dirty="0">
                <a:solidFill>
                  <a:srgbClr val="2A00FF"/>
                </a:solidFill>
                <a:latin typeface="Consolas"/>
              </a:rPr>
              <a:t>” </a:t>
            </a:r>
            <a:r>
              <a:rPr lang="en-US" sz="1200" i="1" dirty="0" err="1">
                <a:solidFill>
                  <a:srgbClr val="7F007F"/>
                </a:solidFill>
                <a:latin typeface="Consolas"/>
              </a:rPr>
              <a:t>parameterType</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int</a:t>
            </a:r>
            <a:r>
              <a:rPr lang="en-US" sz="1200" i="1" dirty="0">
                <a:solidFill>
                  <a:srgbClr val="2A00FF"/>
                </a:solidFill>
                <a:latin typeface="Consolas"/>
              </a:rPr>
              <a:t>” </a:t>
            </a:r>
            <a:r>
              <a:rPr lang="en-US" sz="1200" i="1" dirty="0" err="1">
                <a:solidFill>
                  <a:srgbClr val="7F007F"/>
                </a:solidFill>
                <a:latin typeface="Consolas"/>
              </a:rPr>
              <a:t>resultType</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hashmap</a:t>
            </a:r>
            <a:r>
              <a:rPr lang="en-US" sz="1200" i="1" dirty="0">
                <a:solidFill>
                  <a:srgbClr val="2A00FF"/>
                </a:solidFill>
                <a:latin typeface="Consolas"/>
              </a:rPr>
              <a:t>”</a:t>
            </a:r>
            <a:r>
              <a:rPr lang="en-US" sz="1200" i="1" dirty="0">
                <a:solidFill>
                  <a:srgbClr val="008080"/>
                </a:solidFill>
                <a:latin typeface="Consolas"/>
              </a:rPr>
              <a:t>&gt;</a:t>
            </a:r>
            <a:r>
              <a:rPr lang="en-US" sz="1200" i="1" dirty="0">
                <a:solidFill>
                  <a:srgbClr val="000000"/>
                </a:solidFill>
                <a:latin typeface="Consolas"/>
              </a:rPr>
              <a:t> </a:t>
            </a:r>
          </a:p>
          <a:p>
            <a:r>
              <a:rPr lang="en-US" sz="1200" dirty="0">
                <a:solidFill>
                  <a:srgbClr val="000000"/>
                </a:solidFill>
                <a:latin typeface="Consolas"/>
              </a:rPr>
              <a:t>  select id, username, </a:t>
            </a:r>
            <a:r>
              <a:rPr lang="en-US" sz="1200" dirty="0" err="1">
                <a:solidFill>
                  <a:srgbClr val="000000"/>
                </a:solidFill>
                <a:latin typeface="Consolas"/>
              </a:rPr>
              <a:t>hashedPassword</a:t>
            </a:r>
            <a:r>
              <a:rPr lang="en-US" sz="1200" dirty="0">
                <a:solidFill>
                  <a:srgbClr val="000000"/>
                </a:solidFill>
                <a:latin typeface="Consolas"/>
              </a:rPr>
              <a:t> from </a:t>
            </a:r>
            <a:r>
              <a:rPr lang="en-US" sz="1200" dirty="0" err="1">
                <a:solidFill>
                  <a:srgbClr val="000000"/>
                </a:solidFill>
                <a:latin typeface="Consolas"/>
              </a:rPr>
              <a:t>some_table</a:t>
            </a:r>
            <a:r>
              <a:rPr lang="en-US" sz="1200" dirty="0">
                <a:solidFill>
                  <a:srgbClr val="000000"/>
                </a:solidFill>
                <a:latin typeface="Consolas"/>
              </a:rPr>
              <a:t> where id = #{id} </a:t>
            </a:r>
          </a:p>
          <a:p>
            <a:r>
              <a:rPr lang="pl-PL" sz="1200" dirty="0">
                <a:solidFill>
                  <a:srgbClr val="008080"/>
                </a:solidFill>
                <a:latin typeface="Consolas"/>
              </a:rPr>
              <a:t>&lt;/</a:t>
            </a:r>
            <a:r>
              <a:rPr lang="pl-PL" sz="1200" dirty="0" err="1">
                <a:solidFill>
                  <a:srgbClr val="3F7F7F"/>
                </a:solidFill>
                <a:latin typeface="Consolas"/>
              </a:rPr>
              <a:t>select</a:t>
            </a:r>
            <a:r>
              <a:rPr lang="pl-PL" sz="1200" dirty="0">
                <a:solidFill>
                  <a:srgbClr val="008080"/>
                </a:solidFill>
                <a:latin typeface="Consolas"/>
              </a:rPr>
              <a:t>&gt;</a:t>
            </a:r>
            <a:endParaRPr lang="pl-PL" sz="1200" dirty="0">
              <a:solidFill>
                <a:srgbClr val="000000"/>
              </a:solidFill>
              <a:latin typeface="Consolas"/>
            </a:endParaRPr>
          </a:p>
        </p:txBody>
      </p:sp>
      <p:sp>
        <p:nvSpPr>
          <p:cNvPr id="16" name="Symbol zastępczy zawartości 2"/>
          <p:cNvSpPr txBox="1">
            <a:spLocks/>
          </p:cNvSpPr>
          <p:nvPr/>
        </p:nvSpPr>
        <p:spPr>
          <a:xfrm>
            <a:off x="503684" y="4221088"/>
            <a:ext cx="8913812" cy="2664296"/>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3"/>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r>
              <a:rPr lang="pl-PL" dirty="0" err="1" smtClean="0"/>
              <a:t>This</a:t>
            </a:r>
            <a:r>
              <a:rPr lang="pl-PL" dirty="0" smtClean="0"/>
              <a:t> </a:t>
            </a:r>
            <a:r>
              <a:rPr lang="pl-PL" dirty="0" err="1" smtClean="0"/>
              <a:t>query</a:t>
            </a:r>
            <a:r>
              <a:rPr lang="pl-PL" dirty="0" smtClean="0"/>
              <a:t> </a:t>
            </a:r>
            <a:r>
              <a:rPr lang="pl-PL" dirty="0" err="1" smtClean="0"/>
              <a:t>will</a:t>
            </a:r>
            <a:r>
              <a:rPr lang="pl-PL" dirty="0" smtClean="0"/>
              <a:t> map </a:t>
            </a:r>
            <a:r>
              <a:rPr lang="pl-PL" dirty="0" err="1" smtClean="0"/>
              <a:t>result</a:t>
            </a:r>
            <a:r>
              <a:rPr lang="pl-PL" dirty="0" smtClean="0"/>
              <a:t> as </a:t>
            </a:r>
            <a:r>
              <a:rPr lang="pl-PL" b="1" dirty="0" err="1" smtClean="0"/>
              <a:t>HashMap</a:t>
            </a:r>
            <a:r>
              <a:rPr lang="pl-PL" dirty="0" smtClean="0"/>
              <a:t>, </a:t>
            </a:r>
            <a:r>
              <a:rPr lang="pl-PL" dirty="0" err="1" smtClean="0"/>
              <a:t>where</a:t>
            </a:r>
            <a:r>
              <a:rPr lang="pl-PL" dirty="0" smtClean="0"/>
              <a:t> </a:t>
            </a:r>
            <a:r>
              <a:rPr lang="pl-PL" dirty="0" err="1" smtClean="0"/>
              <a:t>columns</a:t>
            </a:r>
            <a:r>
              <a:rPr lang="pl-PL" dirty="0" smtClean="0"/>
              <a:t> </a:t>
            </a:r>
            <a:r>
              <a:rPr lang="pl-PL" dirty="0" err="1" smtClean="0"/>
              <a:t>are</a:t>
            </a:r>
            <a:r>
              <a:rPr lang="pl-PL" dirty="0" smtClean="0"/>
              <a:t> </a:t>
            </a:r>
            <a:r>
              <a:rPr lang="pl-PL" dirty="0" err="1" smtClean="0"/>
              <a:t>mapped</a:t>
            </a:r>
            <a:r>
              <a:rPr lang="pl-PL" dirty="0" smtClean="0"/>
              <a:t> as </a:t>
            </a:r>
            <a:r>
              <a:rPr lang="pl-PL" dirty="0" err="1" smtClean="0"/>
              <a:t>keys</a:t>
            </a:r>
            <a:r>
              <a:rPr lang="pl-PL" dirty="0" smtClean="0"/>
              <a:t>.</a:t>
            </a:r>
          </a:p>
          <a:p>
            <a:r>
              <a:rPr lang="pl-PL" dirty="0" err="1" smtClean="0"/>
              <a:t>This</a:t>
            </a:r>
            <a:r>
              <a:rPr lang="pl-PL" dirty="0" smtClean="0"/>
              <a:t> </a:t>
            </a:r>
            <a:r>
              <a:rPr lang="pl-PL" dirty="0" err="1" smtClean="0"/>
              <a:t>way</a:t>
            </a:r>
            <a:r>
              <a:rPr lang="pl-PL" dirty="0" smtClean="0"/>
              <a:t> </a:t>
            </a:r>
            <a:r>
              <a:rPr lang="pl-PL" dirty="0" err="1" smtClean="0"/>
              <a:t>is</a:t>
            </a:r>
            <a:r>
              <a:rPr lang="pl-PL" dirty="0" smtClean="0"/>
              <a:t> not </a:t>
            </a:r>
            <a:r>
              <a:rPr lang="pl-PL" dirty="0" err="1" smtClean="0"/>
              <a:t>convenient</a:t>
            </a:r>
            <a:r>
              <a:rPr lang="pl-PL" dirty="0"/>
              <a:t> </a:t>
            </a:r>
            <a:r>
              <a:rPr lang="pl-PL" dirty="0" err="1" smtClean="0"/>
              <a:t>when</a:t>
            </a:r>
            <a:r>
              <a:rPr lang="pl-PL" dirty="0" smtClean="0"/>
              <a:t> </a:t>
            </a:r>
            <a:r>
              <a:rPr lang="pl-PL" dirty="0" err="1" smtClean="0"/>
              <a:t>using</a:t>
            </a:r>
            <a:r>
              <a:rPr lang="pl-PL" dirty="0" smtClean="0"/>
              <a:t> </a:t>
            </a:r>
            <a:r>
              <a:rPr lang="pl-PL" dirty="0" err="1" smtClean="0"/>
              <a:t>domain</a:t>
            </a:r>
            <a:r>
              <a:rPr lang="pl-PL" dirty="0" smtClean="0"/>
              <a:t> model</a:t>
            </a:r>
          </a:p>
          <a:p>
            <a:r>
              <a:rPr lang="pl-PL" dirty="0" err="1" smtClean="0"/>
              <a:t>MyBatis</a:t>
            </a:r>
            <a:r>
              <a:rPr lang="pl-PL" dirty="0" smtClean="0"/>
              <a:t> </a:t>
            </a:r>
            <a:r>
              <a:rPr lang="pl-PL" dirty="0" err="1" smtClean="0"/>
              <a:t>supports</a:t>
            </a:r>
            <a:r>
              <a:rPr lang="pl-PL" dirty="0" smtClean="0"/>
              <a:t> </a:t>
            </a:r>
            <a:r>
              <a:rPr lang="pl-PL" dirty="0" err="1" smtClean="0"/>
              <a:t>also</a:t>
            </a:r>
            <a:r>
              <a:rPr lang="pl-PL" dirty="0" smtClean="0"/>
              <a:t> </a:t>
            </a:r>
            <a:r>
              <a:rPr lang="pl-PL" dirty="0" err="1" smtClean="0"/>
              <a:t>JavaBeans</a:t>
            </a:r>
            <a:r>
              <a:rPr lang="pl-PL" dirty="0" smtClean="0"/>
              <a:t> / POJOS </a:t>
            </a:r>
            <a:r>
              <a:rPr lang="pl-PL" dirty="0" err="1" smtClean="0"/>
              <a:t>mappings</a:t>
            </a:r>
            <a:endParaRPr lang="en-US" dirty="0"/>
          </a:p>
        </p:txBody>
      </p:sp>
    </p:spTree>
    <p:extLst>
      <p:ext uri="{BB962C8B-B14F-4D97-AF65-F5344CB8AC3E}">
        <p14:creationId xmlns:p14="http://schemas.microsoft.com/office/powerpoint/2010/main" val="3019605410"/>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MAPPERS in XML</a:t>
            </a:r>
            <a:br>
              <a:rPr lang="pl-PL" dirty="0" smtClean="0"/>
            </a:br>
            <a:r>
              <a:rPr lang="pl-PL" sz="1600" dirty="0" smtClean="0"/>
              <a:t>Direct model </a:t>
            </a:r>
            <a:r>
              <a:rPr lang="pl-PL" sz="1600" dirty="0" err="1" smtClean="0"/>
              <a:t>mapping</a:t>
            </a:r>
            <a:endParaRPr lang="pl-PL" dirty="0"/>
          </a:p>
        </p:txBody>
      </p:sp>
      <p:pic>
        <p:nvPicPr>
          <p:cNvPr id="1026" name="Picture 2" descr="The MyBati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144" y="171856"/>
            <a:ext cx="3333750" cy="838201"/>
          </a:xfrm>
          <a:prstGeom prst="rect">
            <a:avLst/>
          </a:prstGeom>
          <a:noFill/>
          <a:extLst>
            <a:ext uri="{909E8E84-426E-40DD-AFC4-6F175D3DCCD1}">
              <a14:hiddenFill xmlns:a14="http://schemas.microsoft.com/office/drawing/2010/main">
                <a:solidFill>
                  <a:srgbClr val="FFFFFF"/>
                </a:solidFill>
              </a14:hiddenFill>
            </a:ext>
          </a:extLst>
        </p:spPr>
      </p:pic>
      <p:sp>
        <p:nvSpPr>
          <p:cNvPr id="13" name="Prostokąt zaokrąglony 12"/>
          <p:cNvSpPr/>
          <p:nvPr/>
        </p:nvSpPr>
        <p:spPr>
          <a:xfrm>
            <a:off x="272480" y="1844824"/>
            <a:ext cx="3108905" cy="1805226"/>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dirty="0" err="1">
                <a:solidFill>
                  <a:srgbClr val="7F0055"/>
                </a:solidFill>
                <a:latin typeface="Consolas"/>
              </a:rPr>
              <a:t>package</a:t>
            </a:r>
            <a:r>
              <a:rPr lang="pl-PL" sz="1200" dirty="0">
                <a:solidFill>
                  <a:srgbClr val="000000"/>
                </a:solidFill>
                <a:latin typeface="Consolas"/>
              </a:rPr>
              <a:t> </a:t>
            </a:r>
            <a:r>
              <a:rPr lang="pl-PL" sz="1200" dirty="0" err="1">
                <a:solidFill>
                  <a:srgbClr val="000000"/>
                </a:solidFill>
                <a:latin typeface="Consolas"/>
              </a:rPr>
              <a:t>com.someapp.model</a:t>
            </a:r>
            <a:r>
              <a:rPr lang="pl-PL" sz="1200" dirty="0">
                <a:solidFill>
                  <a:srgbClr val="000000"/>
                </a:solidFill>
                <a:latin typeface="Consolas"/>
              </a:rPr>
              <a:t>;</a:t>
            </a:r>
          </a:p>
          <a:p>
            <a:endParaRPr lang="pl-PL" sz="1200" dirty="0">
              <a:latin typeface="Consolas"/>
            </a:endParaRPr>
          </a:p>
          <a:p>
            <a:r>
              <a:rPr lang="pl-PL" sz="1200" dirty="0">
                <a:solidFill>
                  <a:srgbClr val="7F0055"/>
                </a:solidFill>
                <a:latin typeface="Consolas"/>
              </a:rPr>
              <a:t>public</a:t>
            </a:r>
            <a:r>
              <a:rPr lang="pl-PL" sz="1200" dirty="0">
                <a:solidFill>
                  <a:srgbClr val="000000"/>
                </a:solidFill>
                <a:latin typeface="Consolas"/>
              </a:rPr>
              <a:t> </a:t>
            </a:r>
            <a:r>
              <a:rPr lang="pl-PL" sz="1200" dirty="0" err="1">
                <a:solidFill>
                  <a:srgbClr val="7F0055"/>
                </a:solidFill>
                <a:latin typeface="Consolas"/>
              </a:rPr>
              <a:t>class</a:t>
            </a:r>
            <a:r>
              <a:rPr lang="pl-PL" sz="1200" dirty="0">
                <a:solidFill>
                  <a:srgbClr val="000000"/>
                </a:solidFill>
                <a:latin typeface="Consolas"/>
              </a:rPr>
              <a:t> User {</a:t>
            </a:r>
          </a:p>
          <a:p>
            <a:r>
              <a:rPr lang="pl-PL" sz="1200" dirty="0" smtClean="0">
                <a:solidFill>
                  <a:srgbClr val="7F0055"/>
                </a:solidFill>
                <a:latin typeface="Consolas"/>
              </a:rPr>
              <a:t>  </a:t>
            </a:r>
            <a:r>
              <a:rPr lang="pl-PL" sz="1200" dirty="0" err="1" smtClean="0">
                <a:solidFill>
                  <a:srgbClr val="7F0055"/>
                </a:solidFill>
                <a:latin typeface="Consolas"/>
              </a:rPr>
              <a:t>private</a:t>
            </a:r>
            <a:r>
              <a:rPr lang="pl-PL" sz="1200" dirty="0" smtClean="0">
                <a:solidFill>
                  <a:srgbClr val="000000"/>
                </a:solidFill>
                <a:latin typeface="Consolas"/>
              </a:rPr>
              <a:t> </a:t>
            </a:r>
            <a:r>
              <a:rPr lang="pl-PL" sz="1200" dirty="0" err="1">
                <a:solidFill>
                  <a:srgbClr val="7F0055"/>
                </a:solidFill>
                <a:latin typeface="Consolas"/>
              </a:rPr>
              <a:t>int</a:t>
            </a:r>
            <a:r>
              <a:rPr lang="pl-PL" sz="1200" dirty="0">
                <a:solidFill>
                  <a:srgbClr val="000000"/>
                </a:solidFill>
                <a:latin typeface="Consolas"/>
              </a:rPr>
              <a:t> </a:t>
            </a:r>
            <a:r>
              <a:rPr lang="pl-PL" sz="1200" dirty="0">
                <a:solidFill>
                  <a:srgbClr val="0000C0"/>
                </a:solidFill>
                <a:latin typeface="Consolas"/>
              </a:rPr>
              <a:t>id</a:t>
            </a:r>
            <a:r>
              <a:rPr lang="pl-PL" sz="1200" dirty="0">
                <a:solidFill>
                  <a:srgbClr val="000000"/>
                </a:solidFill>
                <a:latin typeface="Consolas"/>
              </a:rPr>
              <a:t>;</a:t>
            </a:r>
          </a:p>
          <a:p>
            <a:r>
              <a:rPr lang="pl-PL" sz="1200" dirty="0" smtClean="0">
                <a:solidFill>
                  <a:srgbClr val="7F0055"/>
                </a:solidFill>
                <a:latin typeface="Consolas"/>
              </a:rPr>
              <a:t>  </a:t>
            </a:r>
            <a:r>
              <a:rPr lang="pl-PL" sz="1200" dirty="0" err="1" smtClean="0">
                <a:solidFill>
                  <a:srgbClr val="7F0055"/>
                </a:solidFill>
                <a:latin typeface="Consolas"/>
              </a:rPr>
              <a:t>private</a:t>
            </a:r>
            <a:r>
              <a:rPr lang="pl-PL" sz="1200" dirty="0" smtClean="0">
                <a:solidFill>
                  <a:srgbClr val="000000"/>
                </a:solidFill>
                <a:latin typeface="Consolas"/>
              </a:rPr>
              <a:t> </a:t>
            </a:r>
            <a:r>
              <a:rPr lang="pl-PL" sz="1200" dirty="0">
                <a:solidFill>
                  <a:srgbClr val="000000"/>
                </a:solidFill>
                <a:latin typeface="Consolas"/>
              </a:rPr>
              <a:t>String </a:t>
            </a:r>
            <a:r>
              <a:rPr lang="pl-PL" sz="1200" dirty="0" err="1">
                <a:solidFill>
                  <a:srgbClr val="0000C0"/>
                </a:solidFill>
                <a:latin typeface="Consolas"/>
              </a:rPr>
              <a:t>username</a:t>
            </a:r>
            <a:r>
              <a:rPr lang="pl-PL" sz="1200" dirty="0">
                <a:solidFill>
                  <a:srgbClr val="000000"/>
                </a:solidFill>
                <a:latin typeface="Consolas"/>
              </a:rPr>
              <a:t>;</a:t>
            </a:r>
          </a:p>
          <a:p>
            <a:r>
              <a:rPr lang="pl-PL" sz="1200" dirty="0" smtClean="0">
                <a:solidFill>
                  <a:srgbClr val="7F0055"/>
                </a:solidFill>
                <a:latin typeface="Consolas"/>
              </a:rPr>
              <a:t>  </a:t>
            </a:r>
            <a:r>
              <a:rPr lang="pl-PL" sz="1200" dirty="0" err="1" smtClean="0">
                <a:solidFill>
                  <a:srgbClr val="7F0055"/>
                </a:solidFill>
                <a:latin typeface="Consolas"/>
              </a:rPr>
              <a:t>private</a:t>
            </a:r>
            <a:r>
              <a:rPr lang="pl-PL" sz="1200" dirty="0" smtClean="0">
                <a:solidFill>
                  <a:srgbClr val="000000"/>
                </a:solidFill>
                <a:latin typeface="Consolas"/>
              </a:rPr>
              <a:t> </a:t>
            </a:r>
            <a:r>
              <a:rPr lang="pl-PL" sz="1200" dirty="0">
                <a:solidFill>
                  <a:srgbClr val="000000"/>
                </a:solidFill>
                <a:latin typeface="Consolas"/>
              </a:rPr>
              <a:t>String </a:t>
            </a:r>
            <a:r>
              <a:rPr lang="pl-PL" sz="1200" dirty="0" err="1">
                <a:solidFill>
                  <a:srgbClr val="0000C0"/>
                </a:solidFill>
                <a:latin typeface="Consolas"/>
              </a:rPr>
              <a:t>hashedPassword</a:t>
            </a:r>
            <a:r>
              <a:rPr lang="pl-PL" sz="1200" dirty="0">
                <a:solidFill>
                  <a:srgbClr val="000000"/>
                </a:solidFill>
                <a:latin typeface="Consolas"/>
              </a:rPr>
              <a:t>;</a:t>
            </a:r>
          </a:p>
          <a:p>
            <a:endParaRPr lang="pl-PL" sz="1200" dirty="0" smtClean="0">
              <a:solidFill>
                <a:srgbClr val="000000"/>
              </a:solidFill>
              <a:latin typeface="Consolas"/>
            </a:endParaRPr>
          </a:p>
          <a:p>
            <a:r>
              <a:rPr lang="pl-PL" sz="1200" dirty="0" smtClean="0">
                <a:solidFill>
                  <a:srgbClr val="000000"/>
                </a:solidFill>
                <a:latin typeface="Consolas"/>
              </a:rPr>
              <a:t>  ...</a:t>
            </a:r>
            <a:endParaRPr lang="pl-PL" sz="1200" dirty="0">
              <a:solidFill>
                <a:srgbClr val="000000"/>
              </a:solidFill>
              <a:latin typeface="Consolas"/>
            </a:endParaRPr>
          </a:p>
          <a:p>
            <a:r>
              <a:rPr lang="pl-PL" sz="1200" dirty="0">
                <a:solidFill>
                  <a:srgbClr val="000000"/>
                </a:solidFill>
                <a:latin typeface="Consolas"/>
              </a:rPr>
              <a:t>}</a:t>
            </a:r>
          </a:p>
        </p:txBody>
      </p:sp>
      <p:sp>
        <p:nvSpPr>
          <p:cNvPr id="8" name="Prostokąt zaokrąglony 7"/>
          <p:cNvSpPr/>
          <p:nvPr/>
        </p:nvSpPr>
        <p:spPr>
          <a:xfrm>
            <a:off x="3512840" y="1849850"/>
            <a:ext cx="6264696" cy="1425178"/>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dirty="0">
                <a:solidFill>
                  <a:srgbClr val="3F5FBF"/>
                </a:solidFill>
                <a:latin typeface="Consolas"/>
              </a:rPr>
              <a:t>&lt;!--In </a:t>
            </a:r>
            <a:r>
              <a:rPr lang="pl-PL" sz="1200" dirty="0" err="1">
                <a:solidFill>
                  <a:srgbClr val="3F5FBF"/>
                </a:solidFill>
                <a:latin typeface="Consolas"/>
              </a:rPr>
              <a:t>Config</a:t>
            </a:r>
            <a:r>
              <a:rPr lang="pl-PL" sz="1200" dirty="0">
                <a:solidFill>
                  <a:srgbClr val="3F5FBF"/>
                </a:solidFill>
                <a:latin typeface="Consolas"/>
              </a:rPr>
              <a:t> XML file --&gt;</a:t>
            </a:r>
          </a:p>
          <a:p>
            <a:r>
              <a:rPr lang="pl-PL" sz="1200" dirty="0">
                <a:solidFill>
                  <a:srgbClr val="008080"/>
                </a:solidFill>
                <a:latin typeface="Consolas"/>
              </a:rPr>
              <a:t>&lt;</a:t>
            </a:r>
            <a:r>
              <a:rPr lang="pl-PL" sz="1200" dirty="0" err="1">
                <a:solidFill>
                  <a:srgbClr val="3F7F7F"/>
                </a:solidFill>
                <a:latin typeface="Consolas"/>
              </a:rPr>
              <a:t>typeAlias</a:t>
            </a:r>
            <a:r>
              <a:rPr lang="pl-PL" sz="1200" dirty="0">
                <a:solidFill>
                  <a:srgbClr val="3F7F7F"/>
                </a:solidFill>
                <a:latin typeface="Consolas"/>
              </a:rPr>
              <a:t> </a:t>
            </a:r>
            <a:r>
              <a:rPr lang="pl-PL" sz="1200" dirty="0" err="1">
                <a:solidFill>
                  <a:srgbClr val="7F007F"/>
                </a:solidFill>
                <a:latin typeface="Consolas"/>
              </a:rPr>
              <a:t>type</a:t>
            </a:r>
            <a:r>
              <a:rPr lang="pl-PL" sz="1200" dirty="0">
                <a:solidFill>
                  <a:srgbClr val="000000"/>
                </a:solidFill>
                <a:latin typeface="Consolas"/>
              </a:rPr>
              <a:t>=</a:t>
            </a:r>
            <a:r>
              <a:rPr lang="pl-PL" sz="1200" i="1" dirty="0">
                <a:solidFill>
                  <a:srgbClr val="2A00FF"/>
                </a:solidFill>
                <a:latin typeface="Consolas"/>
              </a:rPr>
              <a:t>”</a:t>
            </a:r>
            <a:r>
              <a:rPr lang="pl-PL" sz="1200" i="1" dirty="0" err="1">
                <a:solidFill>
                  <a:srgbClr val="2A00FF"/>
                </a:solidFill>
                <a:latin typeface="Consolas"/>
              </a:rPr>
              <a:t>com.someapp.model.User</a:t>
            </a:r>
            <a:r>
              <a:rPr lang="pl-PL" sz="1200" i="1" dirty="0">
                <a:solidFill>
                  <a:srgbClr val="2A00FF"/>
                </a:solidFill>
                <a:latin typeface="Consolas"/>
              </a:rPr>
              <a:t>” </a:t>
            </a:r>
            <a:r>
              <a:rPr lang="pl-PL" sz="1200" i="1" dirty="0">
                <a:solidFill>
                  <a:srgbClr val="7F007F"/>
                </a:solidFill>
                <a:latin typeface="Consolas"/>
              </a:rPr>
              <a:t>alias</a:t>
            </a:r>
            <a:r>
              <a:rPr lang="pl-PL" sz="1200" i="1" dirty="0">
                <a:solidFill>
                  <a:srgbClr val="000000"/>
                </a:solidFill>
                <a:latin typeface="Consolas"/>
              </a:rPr>
              <a:t>=</a:t>
            </a:r>
            <a:r>
              <a:rPr lang="pl-PL" sz="1200" i="1" dirty="0">
                <a:solidFill>
                  <a:srgbClr val="2A00FF"/>
                </a:solidFill>
                <a:latin typeface="Consolas"/>
              </a:rPr>
              <a:t>”User”</a:t>
            </a:r>
            <a:r>
              <a:rPr lang="pl-PL" sz="1200" i="1" dirty="0">
                <a:solidFill>
                  <a:srgbClr val="008080"/>
                </a:solidFill>
                <a:latin typeface="Consolas"/>
              </a:rPr>
              <a:t>/&gt;</a:t>
            </a:r>
          </a:p>
          <a:p>
            <a:endParaRPr lang="pl-PL" sz="1200" dirty="0">
              <a:latin typeface="Consolas"/>
            </a:endParaRPr>
          </a:p>
          <a:p>
            <a:r>
              <a:rPr lang="pl-PL" sz="1200" dirty="0">
                <a:solidFill>
                  <a:srgbClr val="3F5FBF"/>
                </a:solidFill>
                <a:latin typeface="Consolas"/>
              </a:rPr>
              <a:t>&lt;!--In SQL </a:t>
            </a:r>
            <a:r>
              <a:rPr lang="pl-PL" sz="1200" dirty="0" err="1">
                <a:solidFill>
                  <a:srgbClr val="3F5FBF"/>
                </a:solidFill>
                <a:latin typeface="Consolas"/>
              </a:rPr>
              <a:t>Mapping</a:t>
            </a:r>
            <a:r>
              <a:rPr lang="pl-PL" sz="1200" dirty="0">
                <a:solidFill>
                  <a:srgbClr val="3F5FBF"/>
                </a:solidFill>
                <a:latin typeface="Consolas"/>
              </a:rPr>
              <a:t> XML file --&gt;</a:t>
            </a:r>
          </a:p>
          <a:p>
            <a:r>
              <a:rPr lang="en-US" sz="1200" dirty="0">
                <a:solidFill>
                  <a:srgbClr val="008080"/>
                </a:solidFill>
                <a:latin typeface="Consolas"/>
              </a:rPr>
              <a:t>&lt;</a:t>
            </a:r>
            <a:r>
              <a:rPr lang="en-US" sz="1200" dirty="0">
                <a:solidFill>
                  <a:srgbClr val="3F7F7F"/>
                </a:solidFill>
                <a:latin typeface="Consolas"/>
              </a:rPr>
              <a:t>select </a:t>
            </a:r>
            <a:r>
              <a:rPr lang="en-US" sz="1200" dirty="0">
                <a:solidFill>
                  <a:srgbClr val="7F007F"/>
                </a:solidFill>
                <a:latin typeface="Consolas"/>
              </a:rPr>
              <a:t>id</a:t>
            </a:r>
            <a:r>
              <a:rPr lang="en-US" sz="1200"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selectUsers</a:t>
            </a:r>
            <a:r>
              <a:rPr lang="en-US" sz="1200" i="1" dirty="0">
                <a:solidFill>
                  <a:srgbClr val="2A00FF"/>
                </a:solidFill>
                <a:latin typeface="Consolas"/>
              </a:rPr>
              <a:t>” </a:t>
            </a:r>
            <a:r>
              <a:rPr lang="en-US" sz="1200" i="1" dirty="0" err="1">
                <a:solidFill>
                  <a:srgbClr val="7F007F"/>
                </a:solidFill>
                <a:latin typeface="Consolas"/>
              </a:rPr>
              <a:t>parameterType</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int</a:t>
            </a:r>
            <a:r>
              <a:rPr lang="en-US" sz="1200" i="1" dirty="0">
                <a:solidFill>
                  <a:srgbClr val="2A00FF"/>
                </a:solidFill>
                <a:latin typeface="Consolas"/>
              </a:rPr>
              <a:t>” </a:t>
            </a:r>
            <a:r>
              <a:rPr lang="en-US" sz="1200" i="1" dirty="0" err="1">
                <a:solidFill>
                  <a:srgbClr val="7F007F"/>
                </a:solidFill>
                <a:latin typeface="Consolas"/>
              </a:rPr>
              <a:t>resultType</a:t>
            </a:r>
            <a:r>
              <a:rPr lang="en-US" sz="1200" i="1" dirty="0">
                <a:solidFill>
                  <a:srgbClr val="000000"/>
                </a:solidFill>
                <a:latin typeface="Consolas"/>
              </a:rPr>
              <a:t>=</a:t>
            </a:r>
            <a:r>
              <a:rPr lang="en-US" sz="1200" i="1" dirty="0">
                <a:solidFill>
                  <a:srgbClr val="2A00FF"/>
                </a:solidFill>
                <a:latin typeface="Consolas"/>
              </a:rPr>
              <a:t>”User”</a:t>
            </a:r>
            <a:r>
              <a:rPr lang="en-US" sz="1200" i="1" dirty="0">
                <a:solidFill>
                  <a:srgbClr val="008080"/>
                </a:solidFill>
                <a:latin typeface="Consolas"/>
              </a:rPr>
              <a:t>&gt;</a:t>
            </a:r>
            <a:r>
              <a:rPr lang="en-US" sz="1200" i="1" dirty="0">
                <a:solidFill>
                  <a:srgbClr val="000000"/>
                </a:solidFill>
                <a:latin typeface="Consolas"/>
              </a:rPr>
              <a:t> </a:t>
            </a:r>
          </a:p>
          <a:p>
            <a:r>
              <a:rPr lang="en-US" sz="1200" dirty="0">
                <a:solidFill>
                  <a:srgbClr val="000000"/>
                </a:solidFill>
                <a:latin typeface="Consolas"/>
              </a:rPr>
              <a:t>  select id, username, </a:t>
            </a:r>
            <a:r>
              <a:rPr lang="en-US" sz="1200" dirty="0" err="1">
                <a:solidFill>
                  <a:srgbClr val="000000"/>
                </a:solidFill>
                <a:latin typeface="Consolas"/>
              </a:rPr>
              <a:t>hashedPassword</a:t>
            </a:r>
            <a:r>
              <a:rPr lang="en-US" sz="1200" dirty="0">
                <a:solidFill>
                  <a:srgbClr val="000000"/>
                </a:solidFill>
                <a:latin typeface="Consolas"/>
              </a:rPr>
              <a:t> from </a:t>
            </a:r>
            <a:r>
              <a:rPr lang="en-US" sz="1200" dirty="0" err="1">
                <a:solidFill>
                  <a:srgbClr val="000000"/>
                </a:solidFill>
                <a:latin typeface="Consolas"/>
              </a:rPr>
              <a:t>some_table</a:t>
            </a:r>
            <a:r>
              <a:rPr lang="en-US" sz="1200" dirty="0">
                <a:solidFill>
                  <a:srgbClr val="000000"/>
                </a:solidFill>
                <a:latin typeface="Consolas"/>
              </a:rPr>
              <a:t> where id = #{id}</a:t>
            </a:r>
          </a:p>
          <a:p>
            <a:r>
              <a:rPr lang="pl-PL" sz="1200" dirty="0">
                <a:solidFill>
                  <a:srgbClr val="008080"/>
                </a:solidFill>
                <a:latin typeface="Consolas"/>
              </a:rPr>
              <a:t>&lt;/</a:t>
            </a:r>
            <a:r>
              <a:rPr lang="pl-PL" sz="1200" dirty="0" err="1" smtClean="0">
                <a:solidFill>
                  <a:srgbClr val="3F7F7F"/>
                </a:solidFill>
                <a:latin typeface="Consolas"/>
              </a:rPr>
              <a:t>select</a:t>
            </a:r>
            <a:r>
              <a:rPr lang="pl-PL" sz="1200" dirty="0" smtClean="0">
                <a:solidFill>
                  <a:srgbClr val="008080"/>
                </a:solidFill>
                <a:latin typeface="Consolas"/>
              </a:rPr>
              <a:t>&gt;</a:t>
            </a:r>
            <a:endParaRPr lang="pl-PL" sz="1200" dirty="0">
              <a:solidFill>
                <a:srgbClr val="000000"/>
              </a:solidFill>
              <a:latin typeface="Consolas"/>
            </a:endParaRPr>
          </a:p>
        </p:txBody>
      </p:sp>
      <p:sp>
        <p:nvSpPr>
          <p:cNvPr id="9" name="Symbol zastępczy zawartości 3"/>
          <p:cNvSpPr>
            <a:spLocks noGrp="1"/>
          </p:cNvSpPr>
          <p:nvPr>
            <p:ph idx="1"/>
          </p:nvPr>
        </p:nvSpPr>
        <p:spPr>
          <a:xfrm>
            <a:off x="272480" y="1340768"/>
            <a:ext cx="3108905" cy="431377"/>
          </a:xfrm>
        </p:spPr>
        <p:txBody>
          <a:bodyPr/>
          <a:lstStyle/>
          <a:p>
            <a:r>
              <a:rPr lang="pl-PL" dirty="0" smtClean="0"/>
              <a:t>Model</a:t>
            </a:r>
            <a:endParaRPr lang="pl-PL" dirty="0"/>
          </a:p>
        </p:txBody>
      </p:sp>
      <p:sp>
        <p:nvSpPr>
          <p:cNvPr id="10" name="Symbol zastępczy zawartości 3"/>
          <p:cNvSpPr txBox="1">
            <a:spLocks/>
          </p:cNvSpPr>
          <p:nvPr/>
        </p:nvSpPr>
        <p:spPr>
          <a:xfrm>
            <a:off x="3512840" y="1340768"/>
            <a:ext cx="6264696" cy="431377"/>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3"/>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r>
              <a:rPr lang="pl-PL" dirty="0" smtClean="0"/>
              <a:t>Query with </a:t>
            </a:r>
            <a:r>
              <a:rPr lang="pl-PL" dirty="0" err="1" smtClean="0"/>
              <a:t>direct</a:t>
            </a:r>
            <a:r>
              <a:rPr lang="pl-PL" dirty="0" smtClean="0"/>
              <a:t> </a:t>
            </a:r>
            <a:r>
              <a:rPr lang="pl-PL" dirty="0" err="1" smtClean="0"/>
              <a:t>mapping</a:t>
            </a:r>
            <a:r>
              <a:rPr lang="pl-PL" dirty="0" smtClean="0"/>
              <a:t> to model </a:t>
            </a:r>
            <a:r>
              <a:rPr lang="pl-PL" dirty="0" err="1" smtClean="0"/>
              <a:t>class</a:t>
            </a:r>
            <a:r>
              <a:rPr lang="pl-PL" dirty="0" smtClean="0"/>
              <a:t> (</a:t>
            </a:r>
            <a:r>
              <a:rPr lang="pl-PL" dirty="0" err="1" smtClean="0"/>
              <a:t>use</a:t>
            </a:r>
            <a:r>
              <a:rPr lang="pl-PL" dirty="0" smtClean="0"/>
              <a:t> </a:t>
            </a:r>
            <a:r>
              <a:rPr lang="pl-PL" dirty="0" err="1" smtClean="0"/>
              <a:t>resultType</a:t>
            </a:r>
            <a:r>
              <a:rPr lang="pl-PL" dirty="0" smtClean="0"/>
              <a:t>)</a:t>
            </a:r>
            <a:endParaRPr lang="pl-PL" dirty="0"/>
          </a:p>
        </p:txBody>
      </p:sp>
      <p:sp>
        <p:nvSpPr>
          <p:cNvPr id="11" name="Symbol zastępczy zawartości 3"/>
          <p:cNvSpPr txBox="1">
            <a:spLocks/>
          </p:cNvSpPr>
          <p:nvPr/>
        </p:nvSpPr>
        <p:spPr>
          <a:xfrm>
            <a:off x="272479" y="3933056"/>
            <a:ext cx="9505057" cy="2088232"/>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3"/>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pPr>
            <a:r>
              <a:rPr lang="en-US" dirty="0"/>
              <a:t>Based on the JavaBeans specification, the above class has 3 properties:  id, username, </a:t>
            </a:r>
            <a:r>
              <a:rPr lang="en-US" dirty="0" smtClean="0"/>
              <a:t>and</a:t>
            </a:r>
            <a:r>
              <a:rPr lang="pl-PL" dirty="0" smtClean="0"/>
              <a:t> </a:t>
            </a:r>
            <a:r>
              <a:rPr lang="en-US" dirty="0" err="1" smtClean="0"/>
              <a:t>hashedPassword</a:t>
            </a:r>
            <a:r>
              <a:rPr lang="en-US" dirty="0"/>
              <a:t>. </a:t>
            </a:r>
            <a:r>
              <a:rPr lang="en-US" dirty="0" smtClean="0"/>
              <a:t>These </a:t>
            </a:r>
            <a:r>
              <a:rPr lang="en-US" dirty="0"/>
              <a:t>match up exactly with the column names in the select statement. </a:t>
            </a:r>
            <a:r>
              <a:rPr lang="en-US" dirty="0" smtClean="0"/>
              <a:t>Such </a:t>
            </a:r>
            <a:r>
              <a:rPr lang="en-US" dirty="0"/>
              <a:t>a JavaBean could be mapped to a </a:t>
            </a:r>
            <a:r>
              <a:rPr lang="en-US" dirty="0" err="1"/>
              <a:t>ResultSet</a:t>
            </a:r>
            <a:r>
              <a:rPr lang="en-US" dirty="0"/>
              <a:t> just as easily as the </a:t>
            </a:r>
            <a:r>
              <a:rPr lang="en-US" dirty="0" err="1"/>
              <a:t>HashMap</a:t>
            </a:r>
            <a:r>
              <a:rPr lang="en-US" dirty="0"/>
              <a:t>. </a:t>
            </a:r>
            <a:endParaRPr lang="pl-PL" dirty="0" smtClean="0"/>
          </a:p>
          <a:p>
            <a:pPr marL="0" indent="0">
              <a:buNone/>
            </a:pPr>
            <a:endParaRPr lang="pl-PL" dirty="0"/>
          </a:p>
          <a:p>
            <a:pPr marL="0" indent="0">
              <a:buNone/>
            </a:pPr>
            <a:r>
              <a:rPr lang="pl-PL" dirty="0" smtClean="0"/>
              <a:t>By </a:t>
            </a:r>
            <a:r>
              <a:rPr lang="pl-PL" dirty="0" err="1" smtClean="0"/>
              <a:t>default</a:t>
            </a:r>
            <a:r>
              <a:rPr lang="pl-PL" dirty="0" smtClean="0"/>
              <a:t> </a:t>
            </a:r>
            <a:r>
              <a:rPr lang="pl-PL" dirty="0" err="1" smtClean="0"/>
              <a:t>MyBatis</a:t>
            </a:r>
            <a:r>
              <a:rPr lang="pl-PL" dirty="0" smtClean="0"/>
              <a:t> </a:t>
            </a:r>
            <a:r>
              <a:rPr lang="pl-PL" dirty="0" err="1" smtClean="0"/>
              <a:t>use</a:t>
            </a:r>
            <a:r>
              <a:rPr lang="pl-PL" dirty="0" smtClean="0"/>
              <a:t> public </a:t>
            </a:r>
            <a:r>
              <a:rPr lang="pl-PL" dirty="0" err="1" smtClean="0"/>
              <a:t>modifiers</a:t>
            </a:r>
            <a:r>
              <a:rPr lang="pl-PL" dirty="0" smtClean="0"/>
              <a:t> – </a:t>
            </a:r>
            <a:r>
              <a:rPr lang="pl-PL" dirty="0" err="1" smtClean="0"/>
              <a:t>setters</a:t>
            </a:r>
            <a:r>
              <a:rPr lang="pl-PL" dirty="0" smtClean="0"/>
              <a:t> and </a:t>
            </a:r>
            <a:r>
              <a:rPr lang="pl-PL" dirty="0" err="1" smtClean="0"/>
              <a:t>getters</a:t>
            </a:r>
            <a:r>
              <a:rPr lang="pl-PL" dirty="0" smtClean="0"/>
              <a:t>. </a:t>
            </a:r>
            <a:r>
              <a:rPr lang="pl-PL" dirty="0" err="1" smtClean="0"/>
              <a:t>Also</a:t>
            </a:r>
            <a:r>
              <a:rPr lang="pl-PL" dirty="0" smtClean="0"/>
              <a:t> </a:t>
            </a:r>
            <a:r>
              <a:rPr lang="pl-PL" dirty="0" err="1" smtClean="0"/>
              <a:t>possible</a:t>
            </a:r>
            <a:r>
              <a:rPr lang="pl-PL" dirty="0" smtClean="0"/>
              <a:t> </a:t>
            </a:r>
            <a:r>
              <a:rPr lang="pl-PL" dirty="0" err="1" smtClean="0"/>
              <a:t>are</a:t>
            </a:r>
            <a:r>
              <a:rPr lang="pl-PL" dirty="0" smtClean="0"/>
              <a:t> </a:t>
            </a:r>
            <a:r>
              <a:rPr lang="pl-PL" dirty="0" err="1" smtClean="0"/>
              <a:t>costructor</a:t>
            </a:r>
            <a:r>
              <a:rPr lang="pl-PL" dirty="0" smtClean="0"/>
              <a:t> and </a:t>
            </a:r>
            <a:r>
              <a:rPr lang="pl-PL" dirty="0" err="1" smtClean="0"/>
              <a:t>objectFactoryHandler</a:t>
            </a:r>
            <a:r>
              <a:rPr lang="pl-PL" dirty="0" smtClean="0"/>
              <a:t>.</a:t>
            </a:r>
            <a:endParaRPr lang="pl-PL" dirty="0"/>
          </a:p>
        </p:txBody>
      </p:sp>
    </p:spTree>
    <p:extLst>
      <p:ext uri="{BB962C8B-B14F-4D97-AF65-F5344CB8AC3E}">
        <p14:creationId xmlns:p14="http://schemas.microsoft.com/office/powerpoint/2010/main" val="3375863685"/>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MAPPERS in XML</a:t>
            </a:r>
            <a:br>
              <a:rPr lang="pl-PL" dirty="0" smtClean="0"/>
            </a:br>
            <a:r>
              <a:rPr lang="pl-PL" sz="1600" dirty="0" smtClean="0"/>
              <a:t>Direct </a:t>
            </a:r>
            <a:r>
              <a:rPr lang="pl-PL" sz="1600" dirty="0" err="1" smtClean="0"/>
              <a:t>mapping</a:t>
            </a:r>
            <a:endParaRPr lang="pl-PL" dirty="0"/>
          </a:p>
        </p:txBody>
      </p:sp>
      <p:pic>
        <p:nvPicPr>
          <p:cNvPr id="1026" name="Picture 2" descr="The MyBati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144" y="171856"/>
            <a:ext cx="3333750" cy="838201"/>
          </a:xfrm>
          <a:prstGeom prst="rect">
            <a:avLst/>
          </a:prstGeom>
          <a:noFill/>
          <a:extLst>
            <a:ext uri="{909E8E84-426E-40DD-AFC4-6F175D3DCCD1}">
              <a14:hiddenFill xmlns:a14="http://schemas.microsoft.com/office/drawing/2010/main">
                <a:solidFill>
                  <a:srgbClr val="FFFFFF"/>
                </a:solidFill>
              </a14:hiddenFill>
            </a:ext>
          </a:extLst>
        </p:spPr>
      </p:pic>
      <p:sp>
        <p:nvSpPr>
          <p:cNvPr id="13" name="Prostokąt zaokrąglony 12"/>
          <p:cNvSpPr/>
          <p:nvPr/>
        </p:nvSpPr>
        <p:spPr>
          <a:xfrm>
            <a:off x="272480" y="2780928"/>
            <a:ext cx="3108905" cy="1805226"/>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dirty="0" err="1">
                <a:solidFill>
                  <a:srgbClr val="7F0055"/>
                </a:solidFill>
                <a:latin typeface="Consolas"/>
              </a:rPr>
              <a:t>package</a:t>
            </a:r>
            <a:r>
              <a:rPr lang="pl-PL" sz="1200" dirty="0">
                <a:solidFill>
                  <a:srgbClr val="000000"/>
                </a:solidFill>
                <a:latin typeface="Consolas"/>
              </a:rPr>
              <a:t> </a:t>
            </a:r>
            <a:r>
              <a:rPr lang="pl-PL" sz="1200" dirty="0" err="1">
                <a:solidFill>
                  <a:srgbClr val="000000"/>
                </a:solidFill>
                <a:latin typeface="Consolas"/>
              </a:rPr>
              <a:t>com.someapp.model</a:t>
            </a:r>
            <a:r>
              <a:rPr lang="pl-PL" sz="1200" dirty="0">
                <a:solidFill>
                  <a:srgbClr val="000000"/>
                </a:solidFill>
                <a:latin typeface="Consolas"/>
              </a:rPr>
              <a:t>;</a:t>
            </a:r>
          </a:p>
          <a:p>
            <a:endParaRPr lang="pl-PL" sz="1200" dirty="0">
              <a:latin typeface="Consolas"/>
            </a:endParaRPr>
          </a:p>
          <a:p>
            <a:r>
              <a:rPr lang="pl-PL" sz="1200" dirty="0">
                <a:solidFill>
                  <a:srgbClr val="7F0055"/>
                </a:solidFill>
                <a:latin typeface="Consolas"/>
              </a:rPr>
              <a:t>public</a:t>
            </a:r>
            <a:r>
              <a:rPr lang="pl-PL" sz="1200" dirty="0">
                <a:solidFill>
                  <a:srgbClr val="000000"/>
                </a:solidFill>
                <a:latin typeface="Consolas"/>
              </a:rPr>
              <a:t> </a:t>
            </a:r>
            <a:r>
              <a:rPr lang="pl-PL" sz="1200" dirty="0" err="1">
                <a:solidFill>
                  <a:srgbClr val="7F0055"/>
                </a:solidFill>
                <a:latin typeface="Consolas"/>
              </a:rPr>
              <a:t>class</a:t>
            </a:r>
            <a:r>
              <a:rPr lang="pl-PL" sz="1200" dirty="0">
                <a:solidFill>
                  <a:srgbClr val="000000"/>
                </a:solidFill>
                <a:latin typeface="Consolas"/>
              </a:rPr>
              <a:t> User {</a:t>
            </a:r>
          </a:p>
          <a:p>
            <a:r>
              <a:rPr lang="pl-PL" sz="1200" dirty="0" smtClean="0">
                <a:solidFill>
                  <a:srgbClr val="7F0055"/>
                </a:solidFill>
                <a:latin typeface="Consolas"/>
              </a:rPr>
              <a:t>  </a:t>
            </a:r>
            <a:r>
              <a:rPr lang="pl-PL" sz="1200" dirty="0" err="1" smtClean="0">
                <a:solidFill>
                  <a:srgbClr val="7F0055"/>
                </a:solidFill>
                <a:latin typeface="Consolas"/>
              </a:rPr>
              <a:t>private</a:t>
            </a:r>
            <a:r>
              <a:rPr lang="pl-PL" sz="1200" dirty="0" smtClean="0">
                <a:solidFill>
                  <a:srgbClr val="000000"/>
                </a:solidFill>
                <a:latin typeface="Consolas"/>
              </a:rPr>
              <a:t> </a:t>
            </a:r>
            <a:r>
              <a:rPr lang="pl-PL" sz="1200" dirty="0" err="1">
                <a:solidFill>
                  <a:srgbClr val="7F0055"/>
                </a:solidFill>
                <a:latin typeface="Consolas"/>
              </a:rPr>
              <a:t>int</a:t>
            </a:r>
            <a:r>
              <a:rPr lang="pl-PL" sz="1200" dirty="0">
                <a:solidFill>
                  <a:srgbClr val="000000"/>
                </a:solidFill>
                <a:latin typeface="Consolas"/>
              </a:rPr>
              <a:t> </a:t>
            </a:r>
            <a:r>
              <a:rPr lang="pl-PL" sz="1200" dirty="0">
                <a:solidFill>
                  <a:srgbClr val="0000C0"/>
                </a:solidFill>
                <a:latin typeface="Consolas"/>
              </a:rPr>
              <a:t>id</a:t>
            </a:r>
            <a:r>
              <a:rPr lang="pl-PL" sz="1200" dirty="0">
                <a:solidFill>
                  <a:srgbClr val="000000"/>
                </a:solidFill>
                <a:latin typeface="Consolas"/>
              </a:rPr>
              <a:t>;</a:t>
            </a:r>
          </a:p>
          <a:p>
            <a:r>
              <a:rPr lang="pl-PL" sz="1200" dirty="0" smtClean="0">
                <a:solidFill>
                  <a:srgbClr val="7F0055"/>
                </a:solidFill>
                <a:latin typeface="Consolas"/>
              </a:rPr>
              <a:t>  </a:t>
            </a:r>
            <a:r>
              <a:rPr lang="pl-PL" sz="1200" dirty="0" err="1" smtClean="0">
                <a:solidFill>
                  <a:srgbClr val="7F0055"/>
                </a:solidFill>
                <a:latin typeface="Consolas"/>
              </a:rPr>
              <a:t>private</a:t>
            </a:r>
            <a:r>
              <a:rPr lang="pl-PL" sz="1200" dirty="0" smtClean="0">
                <a:solidFill>
                  <a:srgbClr val="000000"/>
                </a:solidFill>
                <a:latin typeface="Consolas"/>
              </a:rPr>
              <a:t> </a:t>
            </a:r>
            <a:r>
              <a:rPr lang="pl-PL" sz="1200" dirty="0">
                <a:solidFill>
                  <a:srgbClr val="000000"/>
                </a:solidFill>
                <a:latin typeface="Consolas"/>
              </a:rPr>
              <a:t>String </a:t>
            </a:r>
            <a:r>
              <a:rPr lang="pl-PL" sz="1200" dirty="0" err="1">
                <a:solidFill>
                  <a:srgbClr val="0000C0"/>
                </a:solidFill>
                <a:latin typeface="Consolas"/>
              </a:rPr>
              <a:t>username</a:t>
            </a:r>
            <a:r>
              <a:rPr lang="pl-PL" sz="1200" dirty="0">
                <a:solidFill>
                  <a:srgbClr val="000000"/>
                </a:solidFill>
                <a:latin typeface="Consolas"/>
              </a:rPr>
              <a:t>;</a:t>
            </a:r>
          </a:p>
          <a:p>
            <a:r>
              <a:rPr lang="pl-PL" sz="1200" dirty="0" smtClean="0">
                <a:solidFill>
                  <a:srgbClr val="7F0055"/>
                </a:solidFill>
                <a:latin typeface="Consolas"/>
              </a:rPr>
              <a:t>  </a:t>
            </a:r>
            <a:r>
              <a:rPr lang="pl-PL" sz="1200" dirty="0" err="1" smtClean="0">
                <a:solidFill>
                  <a:srgbClr val="7F0055"/>
                </a:solidFill>
                <a:latin typeface="Consolas"/>
              </a:rPr>
              <a:t>private</a:t>
            </a:r>
            <a:r>
              <a:rPr lang="pl-PL" sz="1200" dirty="0" smtClean="0">
                <a:solidFill>
                  <a:srgbClr val="000000"/>
                </a:solidFill>
                <a:latin typeface="Consolas"/>
              </a:rPr>
              <a:t> </a:t>
            </a:r>
            <a:r>
              <a:rPr lang="pl-PL" sz="1200" dirty="0">
                <a:solidFill>
                  <a:srgbClr val="000000"/>
                </a:solidFill>
                <a:latin typeface="Consolas"/>
              </a:rPr>
              <a:t>String </a:t>
            </a:r>
            <a:r>
              <a:rPr lang="pl-PL" sz="1200" dirty="0" err="1">
                <a:solidFill>
                  <a:srgbClr val="0000C0"/>
                </a:solidFill>
                <a:latin typeface="Consolas"/>
              </a:rPr>
              <a:t>hashedPassword</a:t>
            </a:r>
            <a:r>
              <a:rPr lang="pl-PL" sz="1200" dirty="0">
                <a:solidFill>
                  <a:srgbClr val="000000"/>
                </a:solidFill>
                <a:latin typeface="Consolas"/>
              </a:rPr>
              <a:t>;</a:t>
            </a:r>
          </a:p>
          <a:p>
            <a:endParaRPr lang="pl-PL" sz="1200" dirty="0" smtClean="0">
              <a:solidFill>
                <a:srgbClr val="000000"/>
              </a:solidFill>
              <a:latin typeface="Consolas"/>
            </a:endParaRPr>
          </a:p>
          <a:p>
            <a:r>
              <a:rPr lang="pl-PL" sz="1200" dirty="0" smtClean="0">
                <a:solidFill>
                  <a:srgbClr val="000000"/>
                </a:solidFill>
                <a:latin typeface="Consolas"/>
              </a:rPr>
              <a:t>  ...</a:t>
            </a:r>
            <a:endParaRPr lang="pl-PL" sz="1200" dirty="0">
              <a:solidFill>
                <a:srgbClr val="000000"/>
              </a:solidFill>
              <a:latin typeface="Consolas"/>
            </a:endParaRPr>
          </a:p>
          <a:p>
            <a:r>
              <a:rPr lang="pl-PL" sz="1200" dirty="0">
                <a:solidFill>
                  <a:srgbClr val="000000"/>
                </a:solidFill>
                <a:latin typeface="Consolas"/>
              </a:rPr>
              <a:t>}</a:t>
            </a:r>
          </a:p>
        </p:txBody>
      </p:sp>
      <p:sp>
        <p:nvSpPr>
          <p:cNvPr id="8" name="Prostokąt zaokrąglony 7"/>
          <p:cNvSpPr/>
          <p:nvPr/>
        </p:nvSpPr>
        <p:spPr>
          <a:xfrm>
            <a:off x="3512840" y="2775902"/>
            <a:ext cx="6264696" cy="1805226"/>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en-US" sz="1200" dirty="0">
                <a:solidFill>
                  <a:srgbClr val="008080"/>
                </a:solidFill>
                <a:latin typeface="Consolas"/>
              </a:rPr>
              <a:t>&lt;</a:t>
            </a:r>
            <a:r>
              <a:rPr lang="en-US" sz="1200" dirty="0">
                <a:solidFill>
                  <a:srgbClr val="3F7F7F"/>
                </a:solidFill>
                <a:latin typeface="Consolas"/>
              </a:rPr>
              <a:t>select </a:t>
            </a:r>
            <a:r>
              <a:rPr lang="en-US" sz="1200" dirty="0">
                <a:solidFill>
                  <a:srgbClr val="7F007F"/>
                </a:solidFill>
                <a:latin typeface="Consolas"/>
              </a:rPr>
              <a:t>id</a:t>
            </a:r>
            <a:r>
              <a:rPr lang="en-US" sz="1200"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selectUsers</a:t>
            </a:r>
            <a:r>
              <a:rPr lang="en-US" sz="1200" i="1" dirty="0">
                <a:solidFill>
                  <a:srgbClr val="2A00FF"/>
                </a:solidFill>
                <a:latin typeface="Consolas"/>
              </a:rPr>
              <a:t>” </a:t>
            </a:r>
            <a:r>
              <a:rPr lang="en-US" sz="1200" i="1" dirty="0" err="1">
                <a:solidFill>
                  <a:srgbClr val="7F007F"/>
                </a:solidFill>
                <a:latin typeface="Consolas"/>
              </a:rPr>
              <a:t>parameterType</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int</a:t>
            </a:r>
            <a:r>
              <a:rPr lang="en-US" sz="1200" i="1" dirty="0">
                <a:solidFill>
                  <a:srgbClr val="2A00FF"/>
                </a:solidFill>
                <a:latin typeface="Consolas"/>
              </a:rPr>
              <a:t>” </a:t>
            </a:r>
            <a:r>
              <a:rPr lang="en-US" sz="1200" i="1" dirty="0" err="1">
                <a:solidFill>
                  <a:srgbClr val="7F007F"/>
                </a:solidFill>
                <a:latin typeface="Consolas"/>
              </a:rPr>
              <a:t>resultType</a:t>
            </a:r>
            <a:r>
              <a:rPr lang="en-US" sz="1200" i="1" dirty="0">
                <a:solidFill>
                  <a:srgbClr val="000000"/>
                </a:solidFill>
                <a:latin typeface="Consolas"/>
              </a:rPr>
              <a:t>=</a:t>
            </a:r>
            <a:r>
              <a:rPr lang="en-US" sz="1200" i="1" dirty="0">
                <a:solidFill>
                  <a:srgbClr val="2A00FF"/>
                </a:solidFill>
                <a:latin typeface="Consolas"/>
              </a:rPr>
              <a:t>”User”</a:t>
            </a:r>
            <a:r>
              <a:rPr lang="en-US" sz="1200" i="1" dirty="0">
                <a:solidFill>
                  <a:srgbClr val="008080"/>
                </a:solidFill>
                <a:latin typeface="Consolas"/>
              </a:rPr>
              <a:t>&gt;</a:t>
            </a:r>
          </a:p>
          <a:p>
            <a:r>
              <a:rPr lang="pl-PL" sz="1200" dirty="0" smtClean="0">
                <a:solidFill>
                  <a:srgbClr val="000000"/>
                </a:solidFill>
                <a:latin typeface="Consolas"/>
              </a:rPr>
              <a:t>  </a:t>
            </a:r>
            <a:r>
              <a:rPr lang="pl-PL" sz="1200" dirty="0" err="1" smtClean="0">
                <a:solidFill>
                  <a:srgbClr val="000000"/>
                </a:solidFill>
                <a:latin typeface="Consolas"/>
              </a:rPr>
              <a:t>select</a:t>
            </a:r>
            <a:endParaRPr lang="pl-PL" sz="1200" dirty="0">
              <a:solidFill>
                <a:srgbClr val="000000"/>
              </a:solidFill>
              <a:latin typeface="Consolas"/>
            </a:endParaRPr>
          </a:p>
          <a:p>
            <a:r>
              <a:rPr lang="pl-PL" sz="1200" dirty="0" smtClean="0">
                <a:solidFill>
                  <a:srgbClr val="000000"/>
                </a:solidFill>
                <a:latin typeface="Consolas"/>
              </a:rPr>
              <a:t>    </a:t>
            </a:r>
            <a:r>
              <a:rPr lang="pl-PL" sz="1200" dirty="0" err="1" smtClean="0">
                <a:solidFill>
                  <a:srgbClr val="000000"/>
                </a:solidFill>
                <a:latin typeface="Consolas"/>
              </a:rPr>
              <a:t>user_id</a:t>
            </a:r>
            <a:r>
              <a:rPr lang="pl-PL" sz="1200" dirty="0" smtClean="0">
                <a:solidFill>
                  <a:srgbClr val="000000"/>
                </a:solidFill>
                <a:latin typeface="Consolas"/>
              </a:rPr>
              <a:t>         </a:t>
            </a:r>
            <a:r>
              <a:rPr lang="pl-PL" sz="1200" dirty="0">
                <a:solidFill>
                  <a:srgbClr val="000000"/>
                </a:solidFill>
                <a:latin typeface="Consolas"/>
              </a:rPr>
              <a:t>as “id”,</a:t>
            </a:r>
          </a:p>
          <a:p>
            <a:r>
              <a:rPr lang="pl-PL" sz="1200" dirty="0" smtClean="0">
                <a:solidFill>
                  <a:srgbClr val="000000"/>
                </a:solidFill>
                <a:latin typeface="Consolas"/>
              </a:rPr>
              <a:t>    </a:t>
            </a:r>
            <a:r>
              <a:rPr lang="pl-PL" sz="1200" dirty="0" err="1" smtClean="0">
                <a:solidFill>
                  <a:srgbClr val="000000"/>
                </a:solidFill>
                <a:latin typeface="Consolas"/>
              </a:rPr>
              <a:t>user_name</a:t>
            </a:r>
            <a:r>
              <a:rPr lang="pl-PL" sz="1200" dirty="0" smtClean="0">
                <a:solidFill>
                  <a:srgbClr val="000000"/>
                </a:solidFill>
                <a:latin typeface="Consolas"/>
              </a:rPr>
              <a:t>       </a:t>
            </a:r>
            <a:r>
              <a:rPr lang="pl-PL" sz="1200" dirty="0">
                <a:solidFill>
                  <a:srgbClr val="000000"/>
                </a:solidFill>
                <a:latin typeface="Consolas"/>
              </a:rPr>
              <a:t>as “</a:t>
            </a:r>
            <a:r>
              <a:rPr lang="pl-PL" sz="1200" dirty="0" err="1">
                <a:solidFill>
                  <a:srgbClr val="000000"/>
                </a:solidFill>
                <a:latin typeface="Consolas"/>
              </a:rPr>
              <a:t>userName</a:t>
            </a:r>
            <a:r>
              <a:rPr lang="pl-PL" sz="1200" dirty="0">
                <a:solidFill>
                  <a:srgbClr val="000000"/>
                </a:solidFill>
                <a:latin typeface="Consolas"/>
              </a:rPr>
              <a:t>”,</a:t>
            </a:r>
          </a:p>
          <a:p>
            <a:r>
              <a:rPr lang="pl-PL" sz="1200" dirty="0" smtClean="0">
                <a:solidFill>
                  <a:srgbClr val="000000"/>
                </a:solidFill>
                <a:latin typeface="Consolas"/>
              </a:rPr>
              <a:t>    </a:t>
            </a:r>
            <a:r>
              <a:rPr lang="pl-PL" sz="1200" dirty="0" err="1" smtClean="0">
                <a:solidFill>
                  <a:srgbClr val="000000"/>
                </a:solidFill>
                <a:latin typeface="Consolas"/>
              </a:rPr>
              <a:t>hashed_password</a:t>
            </a:r>
            <a:r>
              <a:rPr lang="pl-PL" sz="1200" dirty="0" smtClean="0">
                <a:solidFill>
                  <a:srgbClr val="000000"/>
                </a:solidFill>
                <a:latin typeface="Consolas"/>
              </a:rPr>
              <a:t> </a:t>
            </a:r>
            <a:r>
              <a:rPr lang="pl-PL" sz="1200" dirty="0">
                <a:solidFill>
                  <a:srgbClr val="000000"/>
                </a:solidFill>
                <a:latin typeface="Consolas"/>
              </a:rPr>
              <a:t>as “</a:t>
            </a:r>
            <a:r>
              <a:rPr lang="pl-PL" sz="1200" dirty="0" err="1">
                <a:solidFill>
                  <a:srgbClr val="000000"/>
                </a:solidFill>
                <a:latin typeface="Consolas"/>
              </a:rPr>
              <a:t>hashedPassword</a:t>
            </a:r>
            <a:r>
              <a:rPr lang="pl-PL" sz="1200" dirty="0" smtClean="0">
                <a:solidFill>
                  <a:srgbClr val="000000"/>
                </a:solidFill>
                <a:latin typeface="Consolas"/>
              </a:rPr>
              <a:t>”</a:t>
            </a:r>
          </a:p>
          <a:p>
            <a:endParaRPr lang="pl-PL" sz="1200" dirty="0">
              <a:solidFill>
                <a:srgbClr val="000000"/>
              </a:solidFill>
              <a:latin typeface="Consolas"/>
            </a:endParaRPr>
          </a:p>
          <a:p>
            <a:r>
              <a:rPr lang="pl-PL" sz="1200" dirty="0" smtClean="0">
                <a:solidFill>
                  <a:srgbClr val="000000"/>
                </a:solidFill>
                <a:latin typeface="Consolas"/>
              </a:rPr>
              <a:t>  from </a:t>
            </a:r>
            <a:r>
              <a:rPr lang="pl-PL" sz="1200" dirty="0" err="1">
                <a:solidFill>
                  <a:srgbClr val="000000"/>
                </a:solidFill>
                <a:latin typeface="Consolas"/>
              </a:rPr>
              <a:t>some_table</a:t>
            </a:r>
            <a:endParaRPr lang="pl-PL" sz="1200" dirty="0">
              <a:solidFill>
                <a:srgbClr val="000000"/>
              </a:solidFill>
              <a:latin typeface="Consolas"/>
            </a:endParaRPr>
          </a:p>
          <a:p>
            <a:r>
              <a:rPr lang="pl-PL" sz="1200" dirty="0" smtClean="0">
                <a:solidFill>
                  <a:srgbClr val="000000"/>
                </a:solidFill>
                <a:latin typeface="Consolas"/>
              </a:rPr>
              <a:t>    </a:t>
            </a:r>
            <a:r>
              <a:rPr lang="pl-PL" sz="1200" dirty="0" err="1" smtClean="0">
                <a:solidFill>
                  <a:srgbClr val="000000"/>
                </a:solidFill>
                <a:latin typeface="Consolas"/>
              </a:rPr>
              <a:t>where</a:t>
            </a:r>
            <a:r>
              <a:rPr lang="pl-PL" sz="1200" dirty="0" smtClean="0">
                <a:solidFill>
                  <a:srgbClr val="000000"/>
                </a:solidFill>
                <a:latin typeface="Consolas"/>
              </a:rPr>
              <a:t> </a:t>
            </a:r>
            <a:r>
              <a:rPr lang="pl-PL" sz="1200" dirty="0">
                <a:solidFill>
                  <a:srgbClr val="000000"/>
                </a:solidFill>
                <a:latin typeface="Consolas"/>
              </a:rPr>
              <a:t>id = #{id}</a:t>
            </a:r>
          </a:p>
          <a:p>
            <a:r>
              <a:rPr lang="pl-PL" sz="1200" dirty="0">
                <a:solidFill>
                  <a:srgbClr val="008080"/>
                </a:solidFill>
                <a:latin typeface="Consolas"/>
              </a:rPr>
              <a:t>&lt;/</a:t>
            </a:r>
            <a:r>
              <a:rPr lang="pl-PL" sz="1200" dirty="0" err="1">
                <a:solidFill>
                  <a:srgbClr val="3F7F7F"/>
                </a:solidFill>
                <a:latin typeface="Consolas"/>
              </a:rPr>
              <a:t>select</a:t>
            </a:r>
            <a:r>
              <a:rPr lang="pl-PL" sz="1200" dirty="0">
                <a:solidFill>
                  <a:srgbClr val="008080"/>
                </a:solidFill>
                <a:latin typeface="Consolas"/>
              </a:rPr>
              <a:t>&gt;</a:t>
            </a:r>
            <a:endParaRPr lang="pl-PL" sz="1200" dirty="0">
              <a:solidFill>
                <a:srgbClr val="000000"/>
              </a:solidFill>
              <a:latin typeface="Consolas"/>
            </a:endParaRPr>
          </a:p>
        </p:txBody>
      </p:sp>
      <p:sp>
        <p:nvSpPr>
          <p:cNvPr id="9" name="Symbol zastępczy zawartości 3"/>
          <p:cNvSpPr>
            <a:spLocks noGrp="1"/>
          </p:cNvSpPr>
          <p:nvPr>
            <p:ph idx="1"/>
          </p:nvPr>
        </p:nvSpPr>
        <p:spPr>
          <a:xfrm>
            <a:off x="272480" y="2276872"/>
            <a:ext cx="3108905" cy="431377"/>
          </a:xfrm>
        </p:spPr>
        <p:txBody>
          <a:bodyPr/>
          <a:lstStyle/>
          <a:p>
            <a:r>
              <a:rPr lang="pl-PL" dirty="0" smtClean="0"/>
              <a:t>Model</a:t>
            </a:r>
            <a:endParaRPr lang="pl-PL" dirty="0"/>
          </a:p>
        </p:txBody>
      </p:sp>
      <p:sp>
        <p:nvSpPr>
          <p:cNvPr id="10" name="Symbol zastępczy zawartości 3"/>
          <p:cNvSpPr txBox="1">
            <a:spLocks/>
          </p:cNvSpPr>
          <p:nvPr/>
        </p:nvSpPr>
        <p:spPr>
          <a:xfrm>
            <a:off x="3512840" y="2276872"/>
            <a:ext cx="6264696" cy="431377"/>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3"/>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r>
              <a:rPr lang="pl-PL" dirty="0" smtClean="0"/>
              <a:t>Query with </a:t>
            </a:r>
            <a:r>
              <a:rPr lang="pl-PL" dirty="0" err="1" smtClean="0"/>
              <a:t>direct</a:t>
            </a:r>
            <a:r>
              <a:rPr lang="pl-PL" dirty="0" smtClean="0"/>
              <a:t> </a:t>
            </a:r>
            <a:r>
              <a:rPr lang="pl-PL" dirty="0" err="1" smtClean="0"/>
              <a:t>mapping</a:t>
            </a:r>
            <a:r>
              <a:rPr lang="pl-PL" dirty="0" smtClean="0"/>
              <a:t> to model </a:t>
            </a:r>
            <a:r>
              <a:rPr lang="pl-PL" dirty="0" err="1" smtClean="0"/>
              <a:t>class</a:t>
            </a:r>
            <a:r>
              <a:rPr lang="pl-PL" dirty="0" smtClean="0"/>
              <a:t> (</a:t>
            </a:r>
            <a:r>
              <a:rPr lang="pl-PL" dirty="0" err="1" smtClean="0"/>
              <a:t>use</a:t>
            </a:r>
            <a:r>
              <a:rPr lang="pl-PL" dirty="0" smtClean="0"/>
              <a:t> </a:t>
            </a:r>
            <a:r>
              <a:rPr lang="pl-PL" dirty="0" err="1" smtClean="0"/>
              <a:t>resultType</a:t>
            </a:r>
            <a:r>
              <a:rPr lang="pl-PL" dirty="0" smtClean="0"/>
              <a:t>)</a:t>
            </a:r>
            <a:endParaRPr lang="pl-PL" dirty="0"/>
          </a:p>
        </p:txBody>
      </p:sp>
      <p:sp>
        <p:nvSpPr>
          <p:cNvPr id="11" name="Symbol zastępczy zawartości 3"/>
          <p:cNvSpPr txBox="1">
            <a:spLocks/>
          </p:cNvSpPr>
          <p:nvPr/>
        </p:nvSpPr>
        <p:spPr>
          <a:xfrm>
            <a:off x="272479" y="1340768"/>
            <a:ext cx="9310415" cy="715054"/>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3"/>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pPr>
            <a:r>
              <a:rPr lang="en-US" dirty="0" smtClean="0"/>
              <a:t>If </a:t>
            </a:r>
            <a:r>
              <a:rPr lang="en-US" dirty="0"/>
              <a:t>the column names did not match exactly, you could employ </a:t>
            </a:r>
            <a:r>
              <a:rPr lang="en-US" dirty="0" smtClean="0"/>
              <a:t>select </a:t>
            </a:r>
            <a:r>
              <a:rPr lang="en-US" dirty="0"/>
              <a:t>clause aliases (a standard SQL feature) on the column names to make the labels match.  For </a:t>
            </a:r>
            <a:r>
              <a:rPr lang="en-US" dirty="0" smtClean="0"/>
              <a:t>example</a:t>
            </a:r>
            <a:r>
              <a:rPr lang="en-US" dirty="0"/>
              <a:t>:</a:t>
            </a:r>
            <a:endParaRPr lang="pl-PL" dirty="0"/>
          </a:p>
        </p:txBody>
      </p:sp>
    </p:spTree>
    <p:extLst>
      <p:ext uri="{BB962C8B-B14F-4D97-AF65-F5344CB8AC3E}">
        <p14:creationId xmlns:p14="http://schemas.microsoft.com/office/powerpoint/2010/main" val="876844146"/>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MAPPERS in XML</a:t>
            </a:r>
            <a:br>
              <a:rPr lang="pl-PL" dirty="0" smtClean="0"/>
            </a:br>
            <a:r>
              <a:rPr lang="pl-PL" sz="1600" dirty="0" err="1" smtClean="0"/>
              <a:t>ResultMap</a:t>
            </a:r>
            <a:endParaRPr lang="pl-PL" dirty="0"/>
          </a:p>
        </p:txBody>
      </p:sp>
      <p:pic>
        <p:nvPicPr>
          <p:cNvPr id="1026" name="Picture 2" descr="The MyBati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144" y="171856"/>
            <a:ext cx="3333750" cy="838201"/>
          </a:xfrm>
          <a:prstGeom prst="rect">
            <a:avLst/>
          </a:prstGeom>
          <a:noFill/>
          <a:extLst>
            <a:ext uri="{909E8E84-426E-40DD-AFC4-6F175D3DCCD1}">
              <a14:hiddenFill xmlns:a14="http://schemas.microsoft.com/office/drawing/2010/main">
                <a:solidFill>
                  <a:srgbClr val="FFFFFF"/>
                </a:solidFill>
              </a14:hiddenFill>
            </a:ext>
          </a:extLst>
        </p:spPr>
      </p:pic>
      <p:sp>
        <p:nvSpPr>
          <p:cNvPr id="13" name="Prostokąt zaokrąglony 12"/>
          <p:cNvSpPr/>
          <p:nvPr/>
        </p:nvSpPr>
        <p:spPr>
          <a:xfrm>
            <a:off x="272480" y="2420888"/>
            <a:ext cx="3108905" cy="1805226"/>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dirty="0" err="1">
                <a:solidFill>
                  <a:srgbClr val="7F0055"/>
                </a:solidFill>
                <a:latin typeface="Consolas"/>
              </a:rPr>
              <a:t>package</a:t>
            </a:r>
            <a:r>
              <a:rPr lang="pl-PL" sz="1200" dirty="0">
                <a:solidFill>
                  <a:srgbClr val="000000"/>
                </a:solidFill>
                <a:latin typeface="Consolas"/>
              </a:rPr>
              <a:t> </a:t>
            </a:r>
            <a:r>
              <a:rPr lang="pl-PL" sz="1200" dirty="0" err="1">
                <a:solidFill>
                  <a:srgbClr val="000000"/>
                </a:solidFill>
                <a:latin typeface="Consolas"/>
              </a:rPr>
              <a:t>com.someapp.model</a:t>
            </a:r>
            <a:r>
              <a:rPr lang="pl-PL" sz="1200" dirty="0">
                <a:solidFill>
                  <a:srgbClr val="000000"/>
                </a:solidFill>
                <a:latin typeface="Consolas"/>
              </a:rPr>
              <a:t>;</a:t>
            </a:r>
          </a:p>
          <a:p>
            <a:endParaRPr lang="pl-PL" sz="1200" dirty="0">
              <a:latin typeface="Consolas"/>
            </a:endParaRPr>
          </a:p>
          <a:p>
            <a:r>
              <a:rPr lang="pl-PL" sz="1200" dirty="0">
                <a:solidFill>
                  <a:srgbClr val="7F0055"/>
                </a:solidFill>
                <a:latin typeface="Consolas"/>
              </a:rPr>
              <a:t>public</a:t>
            </a:r>
            <a:r>
              <a:rPr lang="pl-PL" sz="1200" dirty="0">
                <a:solidFill>
                  <a:srgbClr val="000000"/>
                </a:solidFill>
                <a:latin typeface="Consolas"/>
              </a:rPr>
              <a:t> </a:t>
            </a:r>
            <a:r>
              <a:rPr lang="pl-PL" sz="1200" dirty="0" err="1">
                <a:solidFill>
                  <a:srgbClr val="7F0055"/>
                </a:solidFill>
                <a:latin typeface="Consolas"/>
              </a:rPr>
              <a:t>class</a:t>
            </a:r>
            <a:r>
              <a:rPr lang="pl-PL" sz="1200" dirty="0">
                <a:solidFill>
                  <a:srgbClr val="000000"/>
                </a:solidFill>
                <a:latin typeface="Consolas"/>
              </a:rPr>
              <a:t> User {</a:t>
            </a:r>
          </a:p>
          <a:p>
            <a:r>
              <a:rPr lang="pl-PL" sz="1200" dirty="0" smtClean="0">
                <a:solidFill>
                  <a:srgbClr val="7F0055"/>
                </a:solidFill>
                <a:latin typeface="Consolas"/>
              </a:rPr>
              <a:t>  </a:t>
            </a:r>
            <a:r>
              <a:rPr lang="pl-PL" sz="1200" dirty="0" err="1" smtClean="0">
                <a:solidFill>
                  <a:srgbClr val="7F0055"/>
                </a:solidFill>
                <a:latin typeface="Consolas"/>
              </a:rPr>
              <a:t>private</a:t>
            </a:r>
            <a:r>
              <a:rPr lang="pl-PL" sz="1200" dirty="0" smtClean="0">
                <a:solidFill>
                  <a:srgbClr val="000000"/>
                </a:solidFill>
                <a:latin typeface="Consolas"/>
              </a:rPr>
              <a:t> </a:t>
            </a:r>
            <a:r>
              <a:rPr lang="pl-PL" sz="1200" dirty="0" err="1">
                <a:solidFill>
                  <a:srgbClr val="7F0055"/>
                </a:solidFill>
                <a:latin typeface="Consolas"/>
              </a:rPr>
              <a:t>int</a:t>
            </a:r>
            <a:r>
              <a:rPr lang="pl-PL" sz="1200" dirty="0">
                <a:solidFill>
                  <a:srgbClr val="000000"/>
                </a:solidFill>
                <a:latin typeface="Consolas"/>
              </a:rPr>
              <a:t> </a:t>
            </a:r>
            <a:r>
              <a:rPr lang="pl-PL" sz="1200" dirty="0">
                <a:solidFill>
                  <a:srgbClr val="0000C0"/>
                </a:solidFill>
                <a:latin typeface="Consolas"/>
              </a:rPr>
              <a:t>id</a:t>
            </a:r>
            <a:r>
              <a:rPr lang="pl-PL" sz="1200" dirty="0">
                <a:solidFill>
                  <a:srgbClr val="000000"/>
                </a:solidFill>
                <a:latin typeface="Consolas"/>
              </a:rPr>
              <a:t>;</a:t>
            </a:r>
          </a:p>
          <a:p>
            <a:r>
              <a:rPr lang="pl-PL" sz="1200" dirty="0" smtClean="0">
                <a:solidFill>
                  <a:srgbClr val="7F0055"/>
                </a:solidFill>
                <a:latin typeface="Consolas"/>
              </a:rPr>
              <a:t>  </a:t>
            </a:r>
            <a:r>
              <a:rPr lang="pl-PL" sz="1200" dirty="0" err="1" smtClean="0">
                <a:solidFill>
                  <a:srgbClr val="7F0055"/>
                </a:solidFill>
                <a:latin typeface="Consolas"/>
              </a:rPr>
              <a:t>private</a:t>
            </a:r>
            <a:r>
              <a:rPr lang="pl-PL" sz="1200" dirty="0" smtClean="0">
                <a:solidFill>
                  <a:srgbClr val="000000"/>
                </a:solidFill>
                <a:latin typeface="Consolas"/>
              </a:rPr>
              <a:t> </a:t>
            </a:r>
            <a:r>
              <a:rPr lang="pl-PL" sz="1200" dirty="0">
                <a:solidFill>
                  <a:srgbClr val="000000"/>
                </a:solidFill>
                <a:latin typeface="Consolas"/>
              </a:rPr>
              <a:t>String </a:t>
            </a:r>
            <a:r>
              <a:rPr lang="pl-PL" sz="1200" dirty="0" err="1">
                <a:solidFill>
                  <a:srgbClr val="0000C0"/>
                </a:solidFill>
                <a:latin typeface="Consolas"/>
              </a:rPr>
              <a:t>username</a:t>
            </a:r>
            <a:r>
              <a:rPr lang="pl-PL" sz="1200" dirty="0">
                <a:solidFill>
                  <a:srgbClr val="000000"/>
                </a:solidFill>
                <a:latin typeface="Consolas"/>
              </a:rPr>
              <a:t>;</a:t>
            </a:r>
          </a:p>
          <a:p>
            <a:r>
              <a:rPr lang="pl-PL" sz="1200" dirty="0" smtClean="0">
                <a:solidFill>
                  <a:srgbClr val="7F0055"/>
                </a:solidFill>
                <a:latin typeface="Consolas"/>
              </a:rPr>
              <a:t>  </a:t>
            </a:r>
            <a:r>
              <a:rPr lang="pl-PL" sz="1200" dirty="0" err="1" smtClean="0">
                <a:solidFill>
                  <a:srgbClr val="7F0055"/>
                </a:solidFill>
                <a:latin typeface="Consolas"/>
              </a:rPr>
              <a:t>private</a:t>
            </a:r>
            <a:r>
              <a:rPr lang="pl-PL" sz="1200" dirty="0" smtClean="0">
                <a:solidFill>
                  <a:srgbClr val="000000"/>
                </a:solidFill>
                <a:latin typeface="Consolas"/>
              </a:rPr>
              <a:t> </a:t>
            </a:r>
            <a:r>
              <a:rPr lang="pl-PL" sz="1200" dirty="0">
                <a:solidFill>
                  <a:srgbClr val="000000"/>
                </a:solidFill>
                <a:latin typeface="Consolas"/>
              </a:rPr>
              <a:t>String </a:t>
            </a:r>
            <a:r>
              <a:rPr lang="pl-PL" sz="1200" dirty="0" err="1">
                <a:solidFill>
                  <a:srgbClr val="0000C0"/>
                </a:solidFill>
                <a:latin typeface="Consolas"/>
              </a:rPr>
              <a:t>hashedPassword</a:t>
            </a:r>
            <a:r>
              <a:rPr lang="pl-PL" sz="1200" dirty="0">
                <a:solidFill>
                  <a:srgbClr val="000000"/>
                </a:solidFill>
                <a:latin typeface="Consolas"/>
              </a:rPr>
              <a:t>;</a:t>
            </a:r>
          </a:p>
          <a:p>
            <a:endParaRPr lang="pl-PL" sz="1200" dirty="0" smtClean="0">
              <a:solidFill>
                <a:srgbClr val="000000"/>
              </a:solidFill>
              <a:latin typeface="Consolas"/>
            </a:endParaRPr>
          </a:p>
          <a:p>
            <a:r>
              <a:rPr lang="pl-PL" sz="1200" dirty="0" smtClean="0">
                <a:solidFill>
                  <a:srgbClr val="000000"/>
                </a:solidFill>
                <a:latin typeface="Consolas"/>
              </a:rPr>
              <a:t>  ...</a:t>
            </a:r>
            <a:endParaRPr lang="pl-PL" sz="1200" dirty="0">
              <a:solidFill>
                <a:srgbClr val="000000"/>
              </a:solidFill>
              <a:latin typeface="Consolas"/>
            </a:endParaRPr>
          </a:p>
          <a:p>
            <a:r>
              <a:rPr lang="pl-PL" sz="1200" dirty="0">
                <a:solidFill>
                  <a:srgbClr val="000000"/>
                </a:solidFill>
                <a:latin typeface="Consolas"/>
              </a:rPr>
              <a:t>}</a:t>
            </a:r>
          </a:p>
        </p:txBody>
      </p:sp>
      <p:sp>
        <p:nvSpPr>
          <p:cNvPr id="8" name="Prostokąt zaokrąglony 7"/>
          <p:cNvSpPr/>
          <p:nvPr/>
        </p:nvSpPr>
        <p:spPr>
          <a:xfrm>
            <a:off x="3512840" y="3968045"/>
            <a:ext cx="6264696" cy="1045131"/>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dirty="0">
                <a:solidFill>
                  <a:srgbClr val="008080"/>
                </a:solidFill>
                <a:latin typeface="Consolas"/>
              </a:rPr>
              <a:t>&lt;</a:t>
            </a:r>
            <a:r>
              <a:rPr lang="pl-PL" sz="1200" dirty="0" err="1">
                <a:solidFill>
                  <a:srgbClr val="3F7F7F"/>
                </a:solidFill>
                <a:latin typeface="Consolas"/>
              </a:rPr>
              <a:t>resultMap</a:t>
            </a:r>
            <a:r>
              <a:rPr lang="pl-PL" sz="1200" dirty="0">
                <a:solidFill>
                  <a:srgbClr val="3F7F7F"/>
                </a:solidFill>
                <a:latin typeface="Consolas"/>
              </a:rPr>
              <a:t> </a:t>
            </a:r>
            <a:r>
              <a:rPr lang="pl-PL" sz="1200" dirty="0">
                <a:solidFill>
                  <a:srgbClr val="7F007F"/>
                </a:solidFill>
                <a:latin typeface="Consolas"/>
              </a:rPr>
              <a:t>id</a:t>
            </a:r>
            <a:r>
              <a:rPr lang="pl-PL" sz="1200" dirty="0">
                <a:solidFill>
                  <a:srgbClr val="000000"/>
                </a:solidFill>
                <a:latin typeface="Consolas"/>
              </a:rPr>
              <a:t>=</a:t>
            </a:r>
            <a:r>
              <a:rPr lang="pl-PL" sz="1200" i="1" dirty="0">
                <a:solidFill>
                  <a:srgbClr val="2A00FF"/>
                </a:solidFill>
                <a:latin typeface="Consolas"/>
              </a:rPr>
              <a:t>"</a:t>
            </a:r>
            <a:r>
              <a:rPr lang="pl-PL" sz="1200" i="1" dirty="0" err="1">
                <a:solidFill>
                  <a:srgbClr val="2A00FF"/>
                </a:solidFill>
                <a:latin typeface="Consolas"/>
              </a:rPr>
              <a:t>userResultMap</a:t>
            </a:r>
            <a:r>
              <a:rPr lang="pl-PL" sz="1200" i="1" dirty="0">
                <a:solidFill>
                  <a:srgbClr val="2A00FF"/>
                </a:solidFill>
                <a:latin typeface="Consolas"/>
              </a:rPr>
              <a:t>" </a:t>
            </a:r>
            <a:r>
              <a:rPr lang="pl-PL" sz="1200" i="1" dirty="0" err="1">
                <a:solidFill>
                  <a:srgbClr val="7F007F"/>
                </a:solidFill>
                <a:latin typeface="Consolas"/>
              </a:rPr>
              <a:t>type</a:t>
            </a:r>
            <a:r>
              <a:rPr lang="pl-PL" sz="1200" i="1" dirty="0">
                <a:solidFill>
                  <a:srgbClr val="000000"/>
                </a:solidFill>
                <a:latin typeface="Consolas"/>
              </a:rPr>
              <a:t>=</a:t>
            </a:r>
            <a:r>
              <a:rPr lang="pl-PL" sz="1200" i="1" dirty="0">
                <a:solidFill>
                  <a:srgbClr val="2A00FF"/>
                </a:solidFill>
                <a:latin typeface="Consolas"/>
              </a:rPr>
              <a:t>"User"</a:t>
            </a:r>
            <a:r>
              <a:rPr lang="pl-PL" sz="1200" i="1" dirty="0">
                <a:solidFill>
                  <a:srgbClr val="008080"/>
                </a:solidFill>
                <a:latin typeface="Consolas"/>
              </a:rPr>
              <a:t>&gt;</a:t>
            </a:r>
          </a:p>
          <a:p>
            <a:r>
              <a:rPr lang="pl-PL" sz="1200" dirty="0" smtClean="0">
                <a:solidFill>
                  <a:srgbClr val="008080"/>
                </a:solidFill>
                <a:latin typeface="Consolas"/>
              </a:rPr>
              <a:t>  </a:t>
            </a:r>
            <a:r>
              <a:rPr lang="en-US" sz="1200" dirty="0" smtClean="0">
                <a:solidFill>
                  <a:srgbClr val="008080"/>
                </a:solidFill>
                <a:latin typeface="Consolas"/>
              </a:rPr>
              <a:t>&lt;</a:t>
            </a:r>
            <a:r>
              <a:rPr lang="en-US" sz="1200" dirty="0">
                <a:solidFill>
                  <a:srgbClr val="3F7F7F"/>
                </a:solidFill>
                <a:latin typeface="Consolas"/>
              </a:rPr>
              <a:t>id </a:t>
            </a:r>
            <a:r>
              <a:rPr lang="en-US" sz="1200" dirty="0">
                <a:solidFill>
                  <a:srgbClr val="7F007F"/>
                </a:solidFill>
                <a:latin typeface="Consolas"/>
              </a:rPr>
              <a:t>property</a:t>
            </a:r>
            <a:r>
              <a:rPr lang="en-US" sz="1200" dirty="0">
                <a:solidFill>
                  <a:srgbClr val="000000"/>
                </a:solidFill>
                <a:latin typeface="Consolas"/>
              </a:rPr>
              <a:t>=</a:t>
            </a:r>
            <a:r>
              <a:rPr lang="en-US" sz="1200" i="1" dirty="0">
                <a:solidFill>
                  <a:srgbClr val="2A00FF"/>
                </a:solidFill>
                <a:latin typeface="Consolas"/>
              </a:rPr>
              <a:t>"id" </a:t>
            </a:r>
            <a:r>
              <a:rPr lang="en-US" sz="1200" i="1" dirty="0">
                <a:solidFill>
                  <a:srgbClr val="7F007F"/>
                </a:solidFill>
                <a:latin typeface="Consolas"/>
              </a:rPr>
              <a:t>column</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user_id</a:t>
            </a:r>
            <a:r>
              <a:rPr lang="en-US" sz="1200" i="1" dirty="0">
                <a:solidFill>
                  <a:srgbClr val="2A00FF"/>
                </a:solidFill>
                <a:latin typeface="Consolas"/>
              </a:rPr>
              <a:t>" </a:t>
            </a:r>
            <a:r>
              <a:rPr lang="en-US" sz="1200" i="1" dirty="0">
                <a:solidFill>
                  <a:srgbClr val="008080"/>
                </a:solidFill>
                <a:latin typeface="Consolas"/>
              </a:rPr>
              <a:t>/&gt;</a:t>
            </a:r>
          </a:p>
          <a:p>
            <a:r>
              <a:rPr lang="pl-PL" sz="1200" dirty="0" smtClean="0">
                <a:solidFill>
                  <a:srgbClr val="008080"/>
                </a:solidFill>
                <a:latin typeface="Consolas"/>
              </a:rPr>
              <a:t>  </a:t>
            </a:r>
            <a:r>
              <a:rPr lang="en-US" sz="1200" dirty="0" smtClean="0">
                <a:solidFill>
                  <a:srgbClr val="008080"/>
                </a:solidFill>
                <a:latin typeface="Consolas"/>
              </a:rPr>
              <a:t>&lt;</a:t>
            </a:r>
            <a:r>
              <a:rPr lang="en-US" sz="1200" dirty="0">
                <a:solidFill>
                  <a:srgbClr val="3F7F7F"/>
                </a:solidFill>
                <a:latin typeface="Consolas"/>
              </a:rPr>
              <a:t>result </a:t>
            </a:r>
            <a:r>
              <a:rPr lang="en-US" sz="1200" dirty="0">
                <a:solidFill>
                  <a:srgbClr val="7F007F"/>
                </a:solidFill>
                <a:latin typeface="Consolas"/>
              </a:rPr>
              <a:t>property</a:t>
            </a:r>
            <a:r>
              <a:rPr lang="en-US" sz="1200" dirty="0">
                <a:solidFill>
                  <a:srgbClr val="000000"/>
                </a:solidFill>
                <a:latin typeface="Consolas"/>
              </a:rPr>
              <a:t>=</a:t>
            </a:r>
            <a:r>
              <a:rPr lang="en-US" sz="1200" i="1" dirty="0">
                <a:solidFill>
                  <a:srgbClr val="2A00FF"/>
                </a:solidFill>
                <a:latin typeface="Consolas"/>
              </a:rPr>
              <a:t>"username" </a:t>
            </a:r>
            <a:r>
              <a:rPr lang="en-US" sz="1200" i="1" dirty="0">
                <a:solidFill>
                  <a:srgbClr val="7F007F"/>
                </a:solidFill>
                <a:latin typeface="Consolas"/>
              </a:rPr>
              <a:t>column</a:t>
            </a:r>
            <a:r>
              <a:rPr lang="en-US" sz="1200" i="1" dirty="0">
                <a:solidFill>
                  <a:srgbClr val="000000"/>
                </a:solidFill>
                <a:latin typeface="Consolas"/>
              </a:rPr>
              <a:t>=</a:t>
            </a:r>
            <a:r>
              <a:rPr lang="en-US" sz="1200" i="1" dirty="0">
                <a:solidFill>
                  <a:srgbClr val="2A00FF"/>
                </a:solidFill>
                <a:latin typeface="Consolas"/>
              </a:rPr>
              <a:t>"</a:t>
            </a:r>
            <a:r>
              <a:rPr lang="en-US" sz="1200" i="1" dirty="0" smtClean="0">
                <a:solidFill>
                  <a:srgbClr val="2A00FF"/>
                </a:solidFill>
                <a:latin typeface="Consolas"/>
              </a:rPr>
              <a:t>user</a:t>
            </a:r>
            <a:r>
              <a:rPr lang="pl-PL" sz="1200" i="1" dirty="0" smtClean="0">
                <a:solidFill>
                  <a:srgbClr val="2A00FF"/>
                </a:solidFill>
                <a:latin typeface="Consolas"/>
              </a:rPr>
              <a:t>_</a:t>
            </a:r>
            <a:r>
              <a:rPr lang="en-US" sz="1200" i="1" dirty="0" smtClean="0">
                <a:solidFill>
                  <a:srgbClr val="2A00FF"/>
                </a:solidFill>
                <a:latin typeface="Consolas"/>
              </a:rPr>
              <a:t>name</a:t>
            </a:r>
            <a:r>
              <a:rPr lang="en-US" sz="1200" i="1" dirty="0">
                <a:solidFill>
                  <a:srgbClr val="2A00FF"/>
                </a:solidFill>
                <a:latin typeface="Consolas"/>
              </a:rPr>
              <a:t>" </a:t>
            </a:r>
            <a:r>
              <a:rPr lang="en-US" sz="1200" i="1" dirty="0">
                <a:solidFill>
                  <a:srgbClr val="008080"/>
                </a:solidFill>
                <a:latin typeface="Consolas"/>
              </a:rPr>
              <a:t>/&gt;</a:t>
            </a:r>
          </a:p>
          <a:p>
            <a:r>
              <a:rPr lang="pl-PL" sz="1200" dirty="0" smtClean="0">
                <a:solidFill>
                  <a:srgbClr val="008080"/>
                </a:solidFill>
                <a:latin typeface="Consolas"/>
              </a:rPr>
              <a:t>  </a:t>
            </a:r>
            <a:r>
              <a:rPr lang="en-US" sz="1200" dirty="0" smtClean="0">
                <a:solidFill>
                  <a:srgbClr val="008080"/>
                </a:solidFill>
                <a:latin typeface="Consolas"/>
              </a:rPr>
              <a:t>&lt;</a:t>
            </a:r>
            <a:r>
              <a:rPr lang="en-US" sz="1200" dirty="0">
                <a:solidFill>
                  <a:srgbClr val="3F7F7F"/>
                </a:solidFill>
                <a:latin typeface="Consolas"/>
              </a:rPr>
              <a:t>result </a:t>
            </a:r>
            <a:r>
              <a:rPr lang="en-US" sz="1200" dirty="0">
                <a:solidFill>
                  <a:srgbClr val="7F007F"/>
                </a:solidFill>
                <a:latin typeface="Consolas"/>
              </a:rPr>
              <a:t>property</a:t>
            </a:r>
            <a:r>
              <a:rPr lang="en-US" sz="1200" dirty="0" smtClean="0">
                <a:solidFill>
                  <a:srgbClr val="000000"/>
                </a:solidFill>
                <a:latin typeface="Consolas"/>
              </a:rPr>
              <a:t>=</a:t>
            </a:r>
            <a:r>
              <a:rPr lang="en-US" sz="1200" i="1" dirty="0" smtClean="0">
                <a:solidFill>
                  <a:srgbClr val="2A00FF"/>
                </a:solidFill>
                <a:latin typeface="Consolas"/>
              </a:rPr>
              <a:t>"</a:t>
            </a:r>
            <a:r>
              <a:rPr lang="pl-PL" sz="1200" i="1" dirty="0" err="1" smtClean="0">
                <a:solidFill>
                  <a:srgbClr val="2A00FF"/>
                </a:solidFill>
                <a:latin typeface="Consolas"/>
              </a:rPr>
              <a:t>hashedPassword</a:t>
            </a:r>
            <a:r>
              <a:rPr lang="en-US" sz="1200" i="1" dirty="0" smtClean="0">
                <a:solidFill>
                  <a:srgbClr val="2A00FF"/>
                </a:solidFill>
                <a:latin typeface="Consolas"/>
              </a:rPr>
              <a:t>" </a:t>
            </a:r>
            <a:r>
              <a:rPr lang="en-US" sz="1200" i="1" dirty="0">
                <a:solidFill>
                  <a:srgbClr val="7F007F"/>
                </a:solidFill>
                <a:latin typeface="Consolas"/>
              </a:rPr>
              <a:t>column</a:t>
            </a:r>
            <a:r>
              <a:rPr lang="en-US" sz="1200" i="1" dirty="0" smtClean="0">
                <a:solidFill>
                  <a:srgbClr val="000000"/>
                </a:solidFill>
                <a:latin typeface="Consolas"/>
              </a:rPr>
              <a:t>=</a:t>
            </a:r>
            <a:r>
              <a:rPr lang="en-US" sz="1200" i="1" dirty="0" smtClean="0">
                <a:solidFill>
                  <a:srgbClr val="2A00FF"/>
                </a:solidFill>
                <a:latin typeface="Consolas"/>
              </a:rPr>
              <a:t>"</a:t>
            </a:r>
            <a:r>
              <a:rPr lang="pl-PL" sz="1200" i="1" dirty="0" err="1" smtClean="0">
                <a:solidFill>
                  <a:srgbClr val="2A00FF"/>
                </a:solidFill>
                <a:latin typeface="Consolas"/>
              </a:rPr>
              <a:t>hashed_password</a:t>
            </a:r>
            <a:r>
              <a:rPr lang="en-US" sz="1200" i="1" dirty="0" smtClean="0">
                <a:solidFill>
                  <a:srgbClr val="2A00FF"/>
                </a:solidFill>
                <a:latin typeface="Consolas"/>
              </a:rPr>
              <a:t>" </a:t>
            </a:r>
            <a:r>
              <a:rPr lang="en-US" sz="1200" i="1" dirty="0">
                <a:solidFill>
                  <a:srgbClr val="008080"/>
                </a:solidFill>
                <a:latin typeface="Consolas"/>
              </a:rPr>
              <a:t>/&gt;</a:t>
            </a:r>
          </a:p>
          <a:p>
            <a:r>
              <a:rPr lang="pl-PL" sz="1200" dirty="0">
                <a:solidFill>
                  <a:srgbClr val="008080"/>
                </a:solidFill>
                <a:latin typeface="Consolas"/>
              </a:rPr>
              <a:t>&lt;/</a:t>
            </a:r>
            <a:r>
              <a:rPr lang="pl-PL" sz="1200" dirty="0" err="1">
                <a:solidFill>
                  <a:srgbClr val="3F7F7F"/>
                </a:solidFill>
                <a:latin typeface="Consolas"/>
              </a:rPr>
              <a:t>resultMap</a:t>
            </a:r>
            <a:r>
              <a:rPr lang="pl-PL" sz="1200" dirty="0">
                <a:solidFill>
                  <a:srgbClr val="008080"/>
                </a:solidFill>
                <a:latin typeface="Consolas"/>
              </a:rPr>
              <a:t>&gt;</a:t>
            </a:r>
            <a:endParaRPr lang="pl-PL" sz="1200" dirty="0">
              <a:solidFill>
                <a:srgbClr val="000000"/>
              </a:solidFill>
              <a:latin typeface="Consolas"/>
            </a:endParaRPr>
          </a:p>
        </p:txBody>
      </p:sp>
      <p:sp>
        <p:nvSpPr>
          <p:cNvPr id="9" name="Symbol zastępczy zawartości 3"/>
          <p:cNvSpPr>
            <a:spLocks noGrp="1"/>
          </p:cNvSpPr>
          <p:nvPr>
            <p:ph idx="1"/>
          </p:nvPr>
        </p:nvSpPr>
        <p:spPr>
          <a:xfrm>
            <a:off x="272480" y="1916832"/>
            <a:ext cx="3108905" cy="431377"/>
          </a:xfrm>
        </p:spPr>
        <p:txBody>
          <a:bodyPr/>
          <a:lstStyle/>
          <a:p>
            <a:r>
              <a:rPr lang="pl-PL" dirty="0" smtClean="0"/>
              <a:t>Model</a:t>
            </a:r>
            <a:endParaRPr lang="pl-PL" dirty="0"/>
          </a:p>
        </p:txBody>
      </p:sp>
      <p:sp>
        <p:nvSpPr>
          <p:cNvPr id="10" name="Symbol zastępczy zawartości 3"/>
          <p:cNvSpPr txBox="1">
            <a:spLocks/>
          </p:cNvSpPr>
          <p:nvPr/>
        </p:nvSpPr>
        <p:spPr>
          <a:xfrm>
            <a:off x="3512840" y="1916832"/>
            <a:ext cx="6264696" cy="431377"/>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3"/>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r>
              <a:rPr lang="pl-PL" dirty="0" smtClean="0"/>
              <a:t>Query with </a:t>
            </a:r>
            <a:r>
              <a:rPr lang="pl-PL" dirty="0" err="1" smtClean="0"/>
              <a:t>direct</a:t>
            </a:r>
            <a:r>
              <a:rPr lang="pl-PL" dirty="0" smtClean="0"/>
              <a:t> </a:t>
            </a:r>
            <a:r>
              <a:rPr lang="pl-PL" dirty="0" err="1" smtClean="0"/>
              <a:t>mapping</a:t>
            </a:r>
            <a:r>
              <a:rPr lang="pl-PL" dirty="0" smtClean="0"/>
              <a:t> to model </a:t>
            </a:r>
            <a:r>
              <a:rPr lang="pl-PL" dirty="0" err="1" smtClean="0"/>
              <a:t>class</a:t>
            </a:r>
            <a:r>
              <a:rPr lang="pl-PL" dirty="0" smtClean="0"/>
              <a:t> (</a:t>
            </a:r>
            <a:r>
              <a:rPr lang="pl-PL" b="1" dirty="0" err="1" smtClean="0"/>
              <a:t>use</a:t>
            </a:r>
            <a:r>
              <a:rPr lang="pl-PL" b="1" dirty="0" smtClean="0"/>
              <a:t> </a:t>
            </a:r>
            <a:r>
              <a:rPr lang="pl-PL" b="1" dirty="0" err="1" smtClean="0"/>
              <a:t>resultMap</a:t>
            </a:r>
            <a:r>
              <a:rPr lang="pl-PL" dirty="0" smtClean="0"/>
              <a:t>)</a:t>
            </a:r>
            <a:endParaRPr lang="pl-PL" dirty="0"/>
          </a:p>
        </p:txBody>
      </p:sp>
      <p:sp>
        <p:nvSpPr>
          <p:cNvPr id="11" name="Symbol zastępczy zawartości 3"/>
          <p:cNvSpPr txBox="1">
            <a:spLocks/>
          </p:cNvSpPr>
          <p:nvPr/>
        </p:nvSpPr>
        <p:spPr>
          <a:xfrm>
            <a:off x="272479" y="1340768"/>
            <a:ext cx="9310415" cy="504056"/>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3"/>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pPr>
            <a:r>
              <a:rPr lang="pl-PL" dirty="0" smtClean="0"/>
              <a:t>A </a:t>
            </a:r>
            <a:r>
              <a:rPr lang="pl-PL" dirty="0" err="1" smtClean="0"/>
              <a:t>way</a:t>
            </a:r>
            <a:r>
              <a:rPr lang="pl-PL" dirty="0" smtClean="0"/>
              <a:t> </a:t>
            </a:r>
            <a:r>
              <a:rPr lang="pl-PL" dirty="0" err="1" smtClean="0"/>
              <a:t>how</a:t>
            </a:r>
            <a:r>
              <a:rPr lang="pl-PL" dirty="0" smtClean="0"/>
              <a:t> to </a:t>
            </a:r>
            <a:r>
              <a:rPr lang="pl-PL" dirty="0" err="1" smtClean="0"/>
              <a:t>work</a:t>
            </a:r>
            <a:r>
              <a:rPr lang="pl-PL" dirty="0" smtClean="0"/>
              <a:t> with not </a:t>
            </a:r>
            <a:r>
              <a:rPr lang="pl-PL" dirty="0" err="1" smtClean="0"/>
              <a:t>direct</a:t>
            </a:r>
            <a:r>
              <a:rPr lang="pl-PL" dirty="0" smtClean="0"/>
              <a:t> </a:t>
            </a:r>
            <a:r>
              <a:rPr lang="pl-PL" dirty="0" err="1" smtClean="0"/>
              <a:t>mapping</a:t>
            </a:r>
            <a:r>
              <a:rPr lang="pl-PL" dirty="0"/>
              <a:t> </a:t>
            </a:r>
            <a:r>
              <a:rPr lang="pl-PL" dirty="0" smtClean="0"/>
              <a:t>- </a:t>
            </a:r>
            <a:r>
              <a:rPr lang="pl-PL" b="1" dirty="0" err="1" smtClean="0"/>
              <a:t>ResultMap</a:t>
            </a:r>
            <a:r>
              <a:rPr lang="pl-PL" b="1" dirty="0" smtClean="0"/>
              <a:t> </a:t>
            </a:r>
            <a:endParaRPr lang="pl-PL" b="1" dirty="0"/>
          </a:p>
        </p:txBody>
      </p:sp>
      <p:sp>
        <p:nvSpPr>
          <p:cNvPr id="12" name="Prostokąt zaokrąglony 11"/>
          <p:cNvSpPr/>
          <p:nvPr/>
        </p:nvSpPr>
        <p:spPr>
          <a:xfrm>
            <a:off x="3512840" y="2420888"/>
            <a:ext cx="6264696" cy="855107"/>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en-US" sz="1200" dirty="0">
                <a:solidFill>
                  <a:srgbClr val="008080"/>
                </a:solidFill>
                <a:latin typeface="Consolas"/>
              </a:rPr>
              <a:t>&lt;</a:t>
            </a:r>
            <a:r>
              <a:rPr lang="en-US" sz="1200" dirty="0">
                <a:solidFill>
                  <a:srgbClr val="3F7F7F"/>
                </a:solidFill>
                <a:latin typeface="Consolas"/>
              </a:rPr>
              <a:t>select </a:t>
            </a:r>
            <a:r>
              <a:rPr lang="en-US" sz="1200" dirty="0">
                <a:solidFill>
                  <a:srgbClr val="7F007F"/>
                </a:solidFill>
                <a:latin typeface="Consolas"/>
              </a:rPr>
              <a:t>id</a:t>
            </a:r>
            <a:r>
              <a:rPr lang="en-US" sz="1200"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selectUsers</a:t>
            </a:r>
            <a:r>
              <a:rPr lang="en-US" sz="1200" i="1" dirty="0">
                <a:solidFill>
                  <a:srgbClr val="2A00FF"/>
                </a:solidFill>
                <a:latin typeface="Consolas"/>
              </a:rPr>
              <a:t>” </a:t>
            </a:r>
            <a:r>
              <a:rPr lang="en-US" sz="1200" i="1" dirty="0" err="1">
                <a:solidFill>
                  <a:srgbClr val="7F007F"/>
                </a:solidFill>
                <a:latin typeface="Consolas"/>
              </a:rPr>
              <a:t>parameterType</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int</a:t>
            </a:r>
            <a:r>
              <a:rPr lang="en-US" sz="1200" i="1" dirty="0">
                <a:solidFill>
                  <a:srgbClr val="2A00FF"/>
                </a:solidFill>
                <a:latin typeface="Consolas"/>
              </a:rPr>
              <a:t>” </a:t>
            </a:r>
            <a:r>
              <a:rPr lang="en-US" sz="1200" i="1" dirty="0" err="1">
                <a:solidFill>
                  <a:srgbClr val="7F007F"/>
                </a:solidFill>
                <a:latin typeface="Consolas"/>
              </a:rPr>
              <a:t>resultMap</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userResultMap</a:t>
            </a:r>
            <a:r>
              <a:rPr lang="en-US" sz="1200" i="1" dirty="0">
                <a:solidFill>
                  <a:srgbClr val="2A00FF"/>
                </a:solidFill>
                <a:latin typeface="Consolas"/>
              </a:rPr>
              <a:t>”</a:t>
            </a:r>
            <a:r>
              <a:rPr lang="en-US" sz="1200" i="1" dirty="0">
                <a:solidFill>
                  <a:srgbClr val="008080"/>
                </a:solidFill>
                <a:latin typeface="Consolas"/>
              </a:rPr>
              <a:t>&gt;</a:t>
            </a:r>
          </a:p>
          <a:p>
            <a:r>
              <a:rPr lang="pl-PL" sz="1200" dirty="0" smtClean="0">
                <a:solidFill>
                  <a:srgbClr val="000000"/>
                </a:solidFill>
                <a:latin typeface="Consolas"/>
              </a:rPr>
              <a:t>  </a:t>
            </a:r>
            <a:r>
              <a:rPr lang="pl-PL" sz="1200" dirty="0" err="1" smtClean="0">
                <a:solidFill>
                  <a:srgbClr val="000000"/>
                </a:solidFill>
                <a:latin typeface="Consolas"/>
              </a:rPr>
              <a:t>select</a:t>
            </a:r>
            <a:r>
              <a:rPr lang="pl-PL" sz="1200" dirty="0" smtClean="0">
                <a:solidFill>
                  <a:srgbClr val="000000"/>
                </a:solidFill>
                <a:latin typeface="Consolas"/>
              </a:rPr>
              <a:t> </a:t>
            </a:r>
            <a:r>
              <a:rPr lang="pl-PL" sz="1200" dirty="0" err="1">
                <a:solidFill>
                  <a:srgbClr val="000000"/>
                </a:solidFill>
                <a:latin typeface="Consolas"/>
              </a:rPr>
              <a:t>user_id</a:t>
            </a:r>
            <a:r>
              <a:rPr lang="pl-PL" sz="1200" dirty="0">
                <a:solidFill>
                  <a:srgbClr val="000000"/>
                </a:solidFill>
                <a:latin typeface="Consolas"/>
              </a:rPr>
              <a:t>, </a:t>
            </a:r>
            <a:r>
              <a:rPr lang="pl-PL" sz="1200" dirty="0" err="1">
                <a:solidFill>
                  <a:srgbClr val="000000"/>
                </a:solidFill>
                <a:latin typeface="Consolas"/>
              </a:rPr>
              <a:t>user_name</a:t>
            </a:r>
            <a:r>
              <a:rPr lang="pl-PL" sz="1200" dirty="0">
                <a:solidFill>
                  <a:srgbClr val="000000"/>
                </a:solidFill>
                <a:latin typeface="Consolas"/>
              </a:rPr>
              <a:t>, </a:t>
            </a:r>
            <a:r>
              <a:rPr lang="pl-PL" sz="1200" dirty="0" err="1">
                <a:solidFill>
                  <a:srgbClr val="000000"/>
                </a:solidFill>
                <a:latin typeface="Consolas"/>
              </a:rPr>
              <a:t>hashed_password</a:t>
            </a:r>
            <a:endParaRPr lang="pl-PL" sz="1200" dirty="0">
              <a:solidFill>
                <a:srgbClr val="000000"/>
              </a:solidFill>
              <a:latin typeface="Consolas"/>
            </a:endParaRPr>
          </a:p>
          <a:p>
            <a:r>
              <a:rPr lang="pl-PL" sz="1200" dirty="0" smtClean="0">
                <a:solidFill>
                  <a:srgbClr val="000000"/>
                </a:solidFill>
                <a:latin typeface="Consolas"/>
              </a:rPr>
              <a:t>  </a:t>
            </a:r>
            <a:r>
              <a:rPr lang="en-US" sz="1200" dirty="0" smtClean="0">
                <a:solidFill>
                  <a:srgbClr val="000000"/>
                </a:solidFill>
                <a:latin typeface="Consolas"/>
              </a:rPr>
              <a:t>from </a:t>
            </a:r>
            <a:r>
              <a:rPr lang="en-US" sz="1200" dirty="0" err="1">
                <a:solidFill>
                  <a:srgbClr val="000000"/>
                </a:solidFill>
                <a:latin typeface="Consolas"/>
              </a:rPr>
              <a:t>some_table</a:t>
            </a:r>
            <a:r>
              <a:rPr lang="en-US" sz="1200" dirty="0">
                <a:solidFill>
                  <a:srgbClr val="000000"/>
                </a:solidFill>
                <a:latin typeface="Consolas"/>
              </a:rPr>
              <a:t> where id = #{id}</a:t>
            </a:r>
          </a:p>
          <a:p>
            <a:r>
              <a:rPr lang="pl-PL" sz="1200" dirty="0">
                <a:solidFill>
                  <a:srgbClr val="008080"/>
                </a:solidFill>
                <a:latin typeface="Consolas"/>
              </a:rPr>
              <a:t>&lt;/</a:t>
            </a:r>
            <a:r>
              <a:rPr lang="pl-PL" sz="1200" dirty="0" err="1">
                <a:solidFill>
                  <a:srgbClr val="3F7F7F"/>
                </a:solidFill>
                <a:latin typeface="Consolas"/>
              </a:rPr>
              <a:t>select</a:t>
            </a:r>
            <a:r>
              <a:rPr lang="pl-PL" sz="1200" dirty="0">
                <a:solidFill>
                  <a:srgbClr val="008080"/>
                </a:solidFill>
                <a:latin typeface="Consolas"/>
              </a:rPr>
              <a:t>&gt;</a:t>
            </a:r>
          </a:p>
        </p:txBody>
      </p:sp>
      <p:sp>
        <p:nvSpPr>
          <p:cNvPr id="14" name="Symbol zastępczy zawartości 3"/>
          <p:cNvSpPr txBox="1">
            <a:spLocks/>
          </p:cNvSpPr>
          <p:nvPr/>
        </p:nvSpPr>
        <p:spPr>
          <a:xfrm>
            <a:off x="3512840" y="3501679"/>
            <a:ext cx="6264696" cy="431377"/>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3"/>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r>
              <a:rPr lang="pl-PL" dirty="0" err="1" smtClean="0"/>
              <a:t>Mapper</a:t>
            </a:r>
            <a:endParaRPr lang="pl-PL" dirty="0"/>
          </a:p>
        </p:txBody>
      </p:sp>
      <p:sp>
        <p:nvSpPr>
          <p:cNvPr id="15" name="Symbol zastępczy zawartości 3"/>
          <p:cNvSpPr txBox="1">
            <a:spLocks/>
          </p:cNvSpPr>
          <p:nvPr/>
        </p:nvSpPr>
        <p:spPr>
          <a:xfrm>
            <a:off x="272480" y="5157192"/>
            <a:ext cx="9310415" cy="1080120"/>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3"/>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pPr>
            <a:r>
              <a:rPr lang="en-US" dirty="0" err="1"/>
              <a:t>MyBatis</a:t>
            </a:r>
            <a:r>
              <a:rPr lang="en-US" dirty="0"/>
              <a:t> was created with one idea in mind:  Databases aren’t always what you want or need them </a:t>
            </a:r>
            <a:r>
              <a:rPr lang="en-US" dirty="0" smtClean="0"/>
              <a:t>to</a:t>
            </a:r>
            <a:r>
              <a:rPr lang="pl-PL" dirty="0" smtClean="0"/>
              <a:t> </a:t>
            </a:r>
            <a:r>
              <a:rPr lang="en-US" dirty="0" smtClean="0"/>
              <a:t>be</a:t>
            </a:r>
            <a:r>
              <a:rPr lang="pl-PL" dirty="0" smtClean="0"/>
              <a:t> a</a:t>
            </a:r>
            <a:r>
              <a:rPr lang="en-US" dirty="0" err="1" smtClean="0"/>
              <a:t>nd</a:t>
            </a:r>
            <a:r>
              <a:rPr lang="en-US" dirty="0" smtClean="0"/>
              <a:t> </a:t>
            </a:r>
            <a:r>
              <a:rPr lang="en-US" dirty="0"/>
              <a:t>it would be </a:t>
            </a:r>
            <a:r>
              <a:rPr lang="en-US" dirty="0" smtClean="0"/>
              <a:t>great </a:t>
            </a:r>
            <a:r>
              <a:rPr lang="en-US" dirty="0"/>
              <a:t>if it was possible to have a single database map perfectly to all of the applications that use it, it’s </a:t>
            </a:r>
          </a:p>
          <a:p>
            <a:pPr marL="0" indent="0">
              <a:buNone/>
            </a:pPr>
            <a:r>
              <a:rPr lang="en-US" dirty="0"/>
              <a:t>not.  Result Maps are the answer that </a:t>
            </a:r>
            <a:r>
              <a:rPr lang="en-US" dirty="0" err="1"/>
              <a:t>MyBatis</a:t>
            </a:r>
            <a:r>
              <a:rPr lang="en-US" dirty="0"/>
              <a:t> provides to this problem.</a:t>
            </a:r>
            <a:endParaRPr lang="pl-PL" dirty="0"/>
          </a:p>
        </p:txBody>
      </p:sp>
    </p:spTree>
    <p:extLst>
      <p:ext uri="{BB962C8B-B14F-4D97-AF65-F5344CB8AC3E}">
        <p14:creationId xmlns:p14="http://schemas.microsoft.com/office/powerpoint/2010/main" val="402367500"/>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MAPPERS in XML</a:t>
            </a:r>
            <a:br>
              <a:rPr lang="pl-PL" dirty="0" smtClean="0"/>
            </a:br>
            <a:r>
              <a:rPr lang="pl-PL" sz="1600" dirty="0" err="1" smtClean="0"/>
              <a:t>ResultMap</a:t>
            </a:r>
            <a:r>
              <a:rPr lang="pl-PL" sz="1600" dirty="0" smtClean="0"/>
              <a:t> - Advanced </a:t>
            </a:r>
            <a:r>
              <a:rPr lang="pl-PL" sz="1600" dirty="0" err="1" smtClean="0"/>
              <a:t>result</a:t>
            </a:r>
            <a:r>
              <a:rPr lang="pl-PL" sz="1600" dirty="0" smtClean="0"/>
              <a:t> </a:t>
            </a:r>
            <a:r>
              <a:rPr lang="pl-PL" sz="1600" dirty="0" err="1" smtClean="0"/>
              <a:t>mapping</a:t>
            </a:r>
            <a:endParaRPr lang="pl-PL" dirty="0"/>
          </a:p>
        </p:txBody>
      </p:sp>
      <p:pic>
        <p:nvPicPr>
          <p:cNvPr id="1026" name="Picture 2" descr="The MyBati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144" y="171856"/>
            <a:ext cx="3333750" cy="838201"/>
          </a:xfrm>
          <a:prstGeom prst="rect">
            <a:avLst/>
          </a:prstGeom>
          <a:noFill/>
          <a:extLst>
            <a:ext uri="{909E8E84-426E-40DD-AFC4-6F175D3DCCD1}">
              <a14:hiddenFill xmlns:a14="http://schemas.microsoft.com/office/drawing/2010/main">
                <a:solidFill>
                  <a:srgbClr val="FFFFFF"/>
                </a:solidFill>
              </a14:hiddenFill>
            </a:ext>
          </a:extLst>
        </p:spPr>
      </p:pic>
      <p:sp>
        <p:nvSpPr>
          <p:cNvPr id="17" name="Prostokąt zaokrąglony 16"/>
          <p:cNvSpPr/>
          <p:nvPr/>
        </p:nvSpPr>
        <p:spPr>
          <a:xfrm>
            <a:off x="848544" y="2040309"/>
            <a:ext cx="2736304" cy="1995249"/>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dirty="0">
                <a:solidFill>
                  <a:srgbClr val="7F0055"/>
                </a:solidFill>
                <a:latin typeface="Consolas"/>
              </a:rPr>
              <a:t>public</a:t>
            </a:r>
            <a:r>
              <a:rPr lang="pl-PL" sz="1200" dirty="0">
                <a:solidFill>
                  <a:srgbClr val="000000"/>
                </a:solidFill>
                <a:latin typeface="Consolas"/>
              </a:rPr>
              <a:t> </a:t>
            </a:r>
            <a:r>
              <a:rPr lang="pl-PL" sz="1200" dirty="0" err="1">
                <a:solidFill>
                  <a:srgbClr val="7F0055"/>
                </a:solidFill>
                <a:latin typeface="Consolas"/>
              </a:rPr>
              <a:t>class</a:t>
            </a:r>
            <a:r>
              <a:rPr lang="pl-PL" sz="1200" dirty="0">
                <a:solidFill>
                  <a:srgbClr val="000000"/>
                </a:solidFill>
                <a:latin typeface="Consolas"/>
              </a:rPr>
              <a:t> Blog{</a:t>
            </a:r>
          </a:p>
          <a:p>
            <a:r>
              <a:rPr lang="pl-PL" sz="1200" dirty="0">
                <a:solidFill>
                  <a:srgbClr val="000000"/>
                </a:solidFill>
                <a:latin typeface="Consolas"/>
              </a:rPr>
              <a:t>  </a:t>
            </a:r>
            <a:r>
              <a:rPr lang="pl-PL" sz="1200" dirty="0" err="1">
                <a:solidFill>
                  <a:srgbClr val="7F0055"/>
                </a:solidFill>
                <a:latin typeface="Consolas"/>
              </a:rPr>
              <a:t>int</a:t>
            </a:r>
            <a:r>
              <a:rPr lang="pl-PL" sz="1200" dirty="0">
                <a:solidFill>
                  <a:srgbClr val="000000"/>
                </a:solidFill>
                <a:latin typeface="Consolas"/>
              </a:rPr>
              <a:t> </a:t>
            </a:r>
            <a:r>
              <a:rPr lang="pl-PL" sz="1200" dirty="0">
                <a:solidFill>
                  <a:srgbClr val="0000C0"/>
                </a:solidFill>
                <a:latin typeface="Consolas"/>
              </a:rPr>
              <a:t>id</a:t>
            </a:r>
            <a:r>
              <a:rPr lang="pl-PL" sz="1200" dirty="0">
                <a:solidFill>
                  <a:srgbClr val="000000"/>
                </a:solidFill>
                <a:latin typeface="Consolas"/>
              </a:rPr>
              <a:t>;</a:t>
            </a:r>
          </a:p>
          <a:p>
            <a:r>
              <a:rPr lang="pl-PL" sz="1200" dirty="0">
                <a:solidFill>
                  <a:srgbClr val="000000"/>
                </a:solidFill>
                <a:latin typeface="Consolas"/>
              </a:rPr>
              <a:t>  String </a:t>
            </a:r>
            <a:r>
              <a:rPr lang="pl-PL" sz="1200" dirty="0" err="1">
                <a:solidFill>
                  <a:srgbClr val="0000C0"/>
                </a:solidFill>
                <a:latin typeface="Consolas"/>
              </a:rPr>
              <a:t>title</a:t>
            </a:r>
            <a:r>
              <a:rPr lang="pl-PL" sz="1200" dirty="0">
                <a:solidFill>
                  <a:srgbClr val="000000"/>
                </a:solidFill>
                <a:latin typeface="Consolas"/>
              </a:rPr>
              <a:t>;</a:t>
            </a:r>
          </a:p>
          <a:p>
            <a:r>
              <a:rPr lang="pl-PL" sz="1200" dirty="0">
                <a:solidFill>
                  <a:srgbClr val="000000"/>
                </a:solidFill>
                <a:latin typeface="Consolas"/>
              </a:rPr>
              <a:t>  Author </a:t>
            </a:r>
            <a:r>
              <a:rPr lang="pl-PL" sz="1200" dirty="0" err="1">
                <a:solidFill>
                  <a:srgbClr val="0000C0"/>
                </a:solidFill>
                <a:latin typeface="Consolas"/>
              </a:rPr>
              <a:t>author</a:t>
            </a:r>
            <a:r>
              <a:rPr lang="pl-PL" sz="1200" dirty="0">
                <a:solidFill>
                  <a:srgbClr val="000000"/>
                </a:solidFill>
                <a:latin typeface="Consolas"/>
              </a:rPr>
              <a:t>;</a:t>
            </a:r>
          </a:p>
          <a:p>
            <a:r>
              <a:rPr lang="pl-PL" sz="1200" dirty="0">
                <a:solidFill>
                  <a:srgbClr val="000000"/>
                </a:solidFill>
                <a:latin typeface="Consolas"/>
              </a:rPr>
              <a:t>  List&lt;Post&gt; </a:t>
            </a:r>
            <a:r>
              <a:rPr lang="pl-PL" sz="1200" dirty="0" err="1">
                <a:solidFill>
                  <a:srgbClr val="0000C0"/>
                </a:solidFill>
                <a:latin typeface="Consolas"/>
              </a:rPr>
              <a:t>posts</a:t>
            </a:r>
            <a:r>
              <a:rPr lang="pl-PL" sz="1200" dirty="0">
                <a:solidFill>
                  <a:srgbClr val="000000"/>
                </a:solidFill>
                <a:latin typeface="Consolas"/>
              </a:rPr>
              <a:t>;</a:t>
            </a:r>
          </a:p>
          <a:p>
            <a:r>
              <a:rPr lang="pl-PL" sz="1200" dirty="0">
                <a:solidFill>
                  <a:srgbClr val="000000"/>
                </a:solidFill>
                <a:latin typeface="Consolas"/>
              </a:rPr>
              <a:t>  </a:t>
            </a:r>
          </a:p>
          <a:p>
            <a:r>
              <a:rPr lang="pl-PL" sz="1200" dirty="0">
                <a:solidFill>
                  <a:srgbClr val="000000"/>
                </a:solidFill>
                <a:latin typeface="Consolas"/>
              </a:rPr>
              <a:t>  </a:t>
            </a:r>
            <a:r>
              <a:rPr lang="pl-PL" sz="1200" dirty="0">
                <a:solidFill>
                  <a:srgbClr val="7F0055"/>
                </a:solidFill>
                <a:latin typeface="Consolas"/>
              </a:rPr>
              <a:t>public</a:t>
            </a:r>
            <a:r>
              <a:rPr lang="pl-PL" sz="1200" dirty="0">
                <a:solidFill>
                  <a:srgbClr val="000000"/>
                </a:solidFill>
                <a:latin typeface="Consolas"/>
              </a:rPr>
              <a:t> Blog(</a:t>
            </a:r>
            <a:r>
              <a:rPr lang="pl-PL" sz="1200" dirty="0" err="1">
                <a:solidFill>
                  <a:srgbClr val="7F0055"/>
                </a:solidFill>
                <a:latin typeface="Consolas"/>
              </a:rPr>
              <a:t>int</a:t>
            </a:r>
            <a:r>
              <a:rPr lang="pl-PL" sz="1200" dirty="0">
                <a:solidFill>
                  <a:srgbClr val="000000"/>
                </a:solidFill>
                <a:latin typeface="Consolas"/>
              </a:rPr>
              <a:t> id){</a:t>
            </a:r>
          </a:p>
          <a:p>
            <a:r>
              <a:rPr lang="pl-PL" sz="1200" dirty="0">
                <a:solidFill>
                  <a:srgbClr val="000000"/>
                </a:solidFill>
                <a:latin typeface="Consolas"/>
              </a:rPr>
              <a:t>    </a:t>
            </a:r>
            <a:r>
              <a:rPr lang="pl-PL" sz="1200" dirty="0">
                <a:solidFill>
                  <a:srgbClr val="7F0055"/>
                </a:solidFill>
                <a:latin typeface="Consolas"/>
              </a:rPr>
              <a:t>this</a:t>
            </a:r>
            <a:r>
              <a:rPr lang="pl-PL" sz="1200" dirty="0">
                <a:solidFill>
                  <a:srgbClr val="000000"/>
                </a:solidFill>
                <a:latin typeface="Consolas"/>
              </a:rPr>
              <a:t>.</a:t>
            </a:r>
            <a:r>
              <a:rPr lang="pl-PL" sz="1200" dirty="0">
                <a:solidFill>
                  <a:srgbClr val="0000C0"/>
                </a:solidFill>
                <a:latin typeface="Consolas"/>
              </a:rPr>
              <a:t>id</a:t>
            </a:r>
            <a:r>
              <a:rPr lang="pl-PL" sz="1200" dirty="0">
                <a:solidFill>
                  <a:srgbClr val="000000"/>
                </a:solidFill>
                <a:latin typeface="Consolas"/>
              </a:rPr>
              <a:t> = id; </a:t>
            </a:r>
          </a:p>
          <a:p>
            <a:r>
              <a:rPr lang="pl-PL" sz="1200" dirty="0">
                <a:solidFill>
                  <a:srgbClr val="000000"/>
                </a:solidFill>
                <a:latin typeface="Consolas"/>
              </a:rPr>
              <a:t>  }</a:t>
            </a:r>
          </a:p>
          <a:p>
            <a:r>
              <a:rPr lang="pl-PL" sz="1200" dirty="0">
                <a:solidFill>
                  <a:srgbClr val="000000"/>
                </a:solidFill>
                <a:latin typeface="Consolas"/>
              </a:rPr>
              <a:t>}</a:t>
            </a:r>
          </a:p>
        </p:txBody>
      </p:sp>
      <p:sp>
        <p:nvSpPr>
          <p:cNvPr id="18" name="Prostokąt zaokrąglony 17"/>
          <p:cNvSpPr/>
          <p:nvPr/>
        </p:nvSpPr>
        <p:spPr>
          <a:xfrm>
            <a:off x="6393160" y="1497784"/>
            <a:ext cx="2736304" cy="1615202"/>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dirty="0">
                <a:solidFill>
                  <a:srgbClr val="7F0055"/>
                </a:solidFill>
                <a:latin typeface="Consolas"/>
              </a:rPr>
              <a:t>public</a:t>
            </a:r>
            <a:r>
              <a:rPr lang="pl-PL" sz="1200" dirty="0">
                <a:solidFill>
                  <a:srgbClr val="000000"/>
                </a:solidFill>
                <a:latin typeface="Consolas"/>
              </a:rPr>
              <a:t> </a:t>
            </a:r>
            <a:r>
              <a:rPr lang="pl-PL" sz="1200" dirty="0" err="1">
                <a:solidFill>
                  <a:srgbClr val="7F0055"/>
                </a:solidFill>
                <a:latin typeface="Consolas"/>
              </a:rPr>
              <a:t>class</a:t>
            </a:r>
            <a:r>
              <a:rPr lang="pl-PL" sz="1200" dirty="0">
                <a:solidFill>
                  <a:srgbClr val="000000"/>
                </a:solidFill>
                <a:latin typeface="Consolas"/>
              </a:rPr>
              <a:t> Author{</a:t>
            </a:r>
          </a:p>
          <a:p>
            <a:r>
              <a:rPr lang="pl-PL" sz="1200" dirty="0">
                <a:solidFill>
                  <a:srgbClr val="000000"/>
                </a:solidFill>
                <a:latin typeface="Consolas"/>
              </a:rPr>
              <a:t>  </a:t>
            </a:r>
            <a:r>
              <a:rPr lang="pl-PL" sz="1200" dirty="0" err="1">
                <a:solidFill>
                  <a:srgbClr val="7F0055"/>
                </a:solidFill>
                <a:latin typeface="Consolas"/>
              </a:rPr>
              <a:t>int</a:t>
            </a:r>
            <a:r>
              <a:rPr lang="pl-PL" sz="1200" dirty="0">
                <a:solidFill>
                  <a:srgbClr val="000000"/>
                </a:solidFill>
                <a:latin typeface="Consolas"/>
              </a:rPr>
              <a:t> </a:t>
            </a:r>
            <a:r>
              <a:rPr lang="pl-PL" sz="1200" dirty="0">
                <a:solidFill>
                  <a:srgbClr val="0000C0"/>
                </a:solidFill>
                <a:latin typeface="Consolas"/>
              </a:rPr>
              <a:t>id</a:t>
            </a:r>
            <a:r>
              <a:rPr lang="pl-PL" sz="1200" dirty="0">
                <a:solidFill>
                  <a:srgbClr val="000000"/>
                </a:solidFill>
                <a:latin typeface="Consolas"/>
              </a:rPr>
              <a:t>;</a:t>
            </a:r>
          </a:p>
          <a:p>
            <a:r>
              <a:rPr lang="pl-PL" sz="1200" dirty="0">
                <a:solidFill>
                  <a:srgbClr val="000000"/>
                </a:solidFill>
                <a:latin typeface="Consolas"/>
              </a:rPr>
              <a:t>  String </a:t>
            </a:r>
            <a:r>
              <a:rPr lang="pl-PL" sz="1200" dirty="0" err="1">
                <a:solidFill>
                  <a:srgbClr val="0000C0"/>
                </a:solidFill>
                <a:latin typeface="Consolas"/>
              </a:rPr>
              <a:t>username</a:t>
            </a:r>
            <a:r>
              <a:rPr lang="pl-PL" sz="1200" dirty="0">
                <a:solidFill>
                  <a:srgbClr val="000000"/>
                </a:solidFill>
                <a:latin typeface="Consolas"/>
              </a:rPr>
              <a:t>;</a:t>
            </a:r>
          </a:p>
          <a:p>
            <a:r>
              <a:rPr lang="pl-PL" sz="1200" dirty="0">
                <a:solidFill>
                  <a:srgbClr val="000000"/>
                </a:solidFill>
                <a:latin typeface="Consolas"/>
              </a:rPr>
              <a:t>  String </a:t>
            </a:r>
            <a:r>
              <a:rPr lang="pl-PL" sz="1200" dirty="0" err="1">
                <a:solidFill>
                  <a:srgbClr val="0000C0"/>
                </a:solidFill>
                <a:latin typeface="Consolas"/>
              </a:rPr>
              <a:t>password</a:t>
            </a:r>
            <a:r>
              <a:rPr lang="pl-PL" sz="1200" dirty="0">
                <a:solidFill>
                  <a:srgbClr val="000000"/>
                </a:solidFill>
                <a:latin typeface="Consolas"/>
              </a:rPr>
              <a:t>;</a:t>
            </a:r>
          </a:p>
          <a:p>
            <a:r>
              <a:rPr lang="pl-PL" sz="1200" dirty="0">
                <a:solidFill>
                  <a:srgbClr val="000000"/>
                </a:solidFill>
                <a:latin typeface="Consolas"/>
              </a:rPr>
              <a:t>  String </a:t>
            </a:r>
            <a:r>
              <a:rPr lang="pl-PL" sz="1200" dirty="0">
                <a:solidFill>
                  <a:srgbClr val="0000C0"/>
                </a:solidFill>
                <a:latin typeface="Consolas"/>
              </a:rPr>
              <a:t>email</a:t>
            </a:r>
            <a:r>
              <a:rPr lang="pl-PL" sz="1200" dirty="0">
                <a:solidFill>
                  <a:srgbClr val="000000"/>
                </a:solidFill>
                <a:latin typeface="Consolas"/>
              </a:rPr>
              <a:t>;</a:t>
            </a:r>
          </a:p>
          <a:p>
            <a:r>
              <a:rPr lang="pl-PL" sz="1200" dirty="0">
                <a:solidFill>
                  <a:srgbClr val="000000"/>
                </a:solidFill>
                <a:latin typeface="Consolas"/>
              </a:rPr>
              <a:t>  String </a:t>
            </a:r>
            <a:r>
              <a:rPr lang="pl-PL" sz="1200" dirty="0" err="1">
                <a:solidFill>
                  <a:srgbClr val="0000C0"/>
                </a:solidFill>
                <a:latin typeface="Consolas"/>
              </a:rPr>
              <a:t>bio</a:t>
            </a:r>
            <a:r>
              <a:rPr lang="pl-PL" sz="1200" dirty="0">
                <a:solidFill>
                  <a:srgbClr val="000000"/>
                </a:solidFill>
                <a:latin typeface="Consolas"/>
              </a:rPr>
              <a:t>;</a:t>
            </a:r>
          </a:p>
          <a:p>
            <a:r>
              <a:rPr lang="pl-PL" sz="1200" dirty="0">
                <a:solidFill>
                  <a:srgbClr val="000000"/>
                </a:solidFill>
                <a:latin typeface="Consolas"/>
              </a:rPr>
              <a:t>  String </a:t>
            </a:r>
            <a:r>
              <a:rPr lang="pl-PL" sz="1200" dirty="0" err="1">
                <a:solidFill>
                  <a:srgbClr val="0000C0"/>
                </a:solidFill>
                <a:latin typeface="Consolas"/>
              </a:rPr>
              <a:t>favouriteSection</a:t>
            </a:r>
            <a:r>
              <a:rPr lang="pl-PL" sz="1200" dirty="0">
                <a:solidFill>
                  <a:srgbClr val="000000"/>
                </a:solidFill>
                <a:latin typeface="Consolas"/>
              </a:rPr>
              <a:t>;</a:t>
            </a:r>
          </a:p>
          <a:p>
            <a:r>
              <a:rPr lang="pl-PL" sz="1200" dirty="0">
                <a:solidFill>
                  <a:srgbClr val="000000"/>
                </a:solidFill>
                <a:latin typeface="Consolas"/>
              </a:rPr>
              <a:t>}</a:t>
            </a:r>
          </a:p>
        </p:txBody>
      </p:sp>
      <p:sp>
        <p:nvSpPr>
          <p:cNvPr id="19" name="Prostokąt zaokrąglony 18"/>
          <p:cNvSpPr/>
          <p:nvPr/>
        </p:nvSpPr>
        <p:spPr>
          <a:xfrm>
            <a:off x="4016896" y="3717032"/>
            <a:ext cx="2736304" cy="1425178"/>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dirty="0">
                <a:solidFill>
                  <a:srgbClr val="7F0055"/>
                </a:solidFill>
                <a:latin typeface="Consolas"/>
              </a:rPr>
              <a:t>public</a:t>
            </a:r>
            <a:r>
              <a:rPr lang="pl-PL" sz="1200" dirty="0">
                <a:solidFill>
                  <a:srgbClr val="000000"/>
                </a:solidFill>
                <a:latin typeface="Consolas"/>
              </a:rPr>
              <a:t> </a:t>
            </a:r>
            <a:r>
              <a:rPr lang="pl-PL" sz="1200" dirty="0" err="1">
                <a:solidFill>
                  <a:srgbClr val="7F0055"/>
                </a:solidFill>
                <a:latin typeface="Consolas"/>
              </a:rPr>
              <a:t>class</a:t>
            </a:r>
            <a:r>
              <a:rPr lang="pl-PL" sz="1200" dirty="0">
                <a:solidFill>
                  <a:srgbClr val="000000"/>
                </a:solidFill>
                <a:latin typeface="Consolas"/>
              </a:rPr>
              <a:t> Post{</a:t>
            </a:r>
          </a:p>
          <a:p>
            <a:r>
              <a:rPr lang="pl-PL" sz="1200" dirty="0">
                <a:solidFill>
                  <a:srgbClr val="000000"/>
                </a:solidFill>
                <a:latin typeface="Consolas"/>
              </a:rPr>
              <a:t>  </a:t>
            </a:r>
            <a:r>
              <a:rPr lang="pl-PL" sz="1200" dirty="0" err="1">
                <a:solidFill>
                  <a:srgbClr val="7F0055"/>
                </a:solidFill>
                <a:latin typeface="Consolas"/>
              </a:rPr>
              <a:t>int</a:t>
            </a:r>
            <a:r>
              <a:rPr lang="pl-PL" sz="1200" dirty="0">
                <a:solidFill>
                  <a:srgbClr val="000000"/>
                </a:solidFill>
                <a:latin typeface="Consolas"/>
              </a:rPr>
              <a:t> </a:t>
            </a:r>
            <a:r>
              <a:rPr lang="pl-PL" sz="1200" dirty="0">
                <a:solidFill>
                  <a:srgbClr val="0000C0"/>
                </a:solidFill>
                <a:latin typeface="Consolas"/>
              </a:rPr>
              <a:t>id</a:t>
            </a:r>
            <a:r>
              <a:rPr lang="pl-PL" sz="1200" dirty="0">
                <a:solidFill>
                  <a:srgbClr val="000000"/>
                </a:solidFill>
                <a:latin typeface="Consolas"/>
              </a:rPr>
              <a:t>;</a:t>
            </a:r>
          </a:p>
          <a:p>
            <a:r>
              <a:rPr lang="pl-PL" sz="1200" dirty="0">
                <a:solidFill>
                  <a:srgbClr val="000000"/>
                </a:solidFill>
                <a:latin typeface="Consolas"/>
              </a:rPr>
              <a:t>  String </a:t>
            </a:r>
            <a:r>
              <a:rPr lang="pl-PL" sz="1200" dirty="0" err="1">
                <a:solidFill>
                  <a:srgbClr val="0000C0"/>
                </a:solidFill>
                <a:latin typeface="Consolas"/>
              </a:rPr>
              <a:t>subject</a:t>
            </a:r>
            <a:r>
              <a:rPr lang="pl-PL" sz="1200" dirty="0">
                <a:solidFill>
                  <a:srgbClr val="000000"/>
                </a:solidFill>
                <a:latin typeface="Consolas"/>
              </a:rPr>
              <a:t>;</a:t>
            </a:r>
          </a:p>
          <a:p>
            <a:r>
              <a:rPr lang="pl-PL" sz="1200" dirty="0">
                <a:solidFill>
                  <a:srgbClr val="000000"/>
                </a:solidFill>
                <a:latin typeface="Consolas"/>
              </a:rPr>
              <a:t>  Author </a:t>
            </a:r>
            <a:r>
              <a:rPr lang="pl-PL" sz="1200" dirty="0" err="1">
                <a:solidFill>
                  <a:srgbClr val="0000C0"/>
                </a:solidFill>
                <a:latin typeface="Consolas"/>
              </a:rPr>
              <a:t>author</a:t>
            </a:r>
            <a:r>
              <a:rPr lang="pl-PL" sz="1200" dirty="0">
                <a:solidFill>
                  <a:srgbClr val="000000"/>
                </a:solidFill>
                <a:latin typeface="Consolas"/>
              </a:rPr>
              <a:t>;</a:t>
            </a:r>
          </a:p>
          <a:p>
            <a:r>
              <a:rPr lang="pl-PL" sz="1200" dirty="0">
                <a:solidFill>
                  <a:srgbClr val="000000"/>
                </a:solidFill>
                <a:latin typeface="Consolas"/>
              </a:rPr>
              <a:t>  List&lt;</a:t>
            </a:r>
            <a:r>
              <a:rPr lang="pl-PL" sz="1200" dirty="0" err="1">
                <a:solidFill>
                  <a:srgbClr val="000000"/>
                </a:solidFill>
                <a:latin typeface="Consolas"/>
              </a:rPr>
              <a:t>Comment</a:t>
            </a:r>
            <a:r>
              <a:rPr lang="pl-PL" sz="1200" dirty="0">
                <a:solidFill>
                  <a:srgbClr val="000000"/>
                </a:solidFill>
                <a:latin typeface="Consolas"/>
              </a:rPr>
              <a:t>&gt; </a:t>
            </a:r>
            <a:r>
              <a:rPr lang="pl-PL" sz="1200" dirty="0" err="1">
                <a:solidFill>
                  <a:srgbClr val="0000C0"/>
                </a:solidFill>
                <a:latin typeface="Consolas"/>
              </a:rPr>
              <a:t>comments</a:t>
            </a:r>
            <a:r>
              <a:rPr lang="pl-PL" sz="1200" dirty="0">
                <a:solidFill>
                  <a:srgbClr val="000000"/>
                </a:solidFill>
                <a:latin typeface="Consolas"/>
              </a:rPr>
              <a:t>;</a:t>
            </a:r>
          </a:p>
          <a:p>
            <a:r>
              <a:rPr lang="pl-PL" sz="1200" dirty="0">
                <a:solidFill>
                  <a:srgbClr val="000000"/>
                </a:solidFill>
                <a:latin typeface="Consolas"/>
              </a:rPr>
              <a:t>  List&lt;Tag&gt; </a:t>
            </a:r>
            <a:r>
              <a:rPr lang="pl-PL" sz="1200" dirty="0" err="1">
                <a:solidFill>
                  <a:srgbClr val="0000C0"/>
                </a:solidFill>
                <a:latin typeface="Consolas"/>
              </a:rPr>
              <a:t>tags</a:t>
            </a:r>
            <a:r>
              <a:rPr lang="pl-PL" sz="1200" dirty="0">
                <a:solidFill>
                  <a:srgbClr val="000000"/>
                </a:solidFill>
                <a:latin typeface="Consolas"/>
              </a:rPr>
              <a:t>;</a:t>
            </a:r>
          </a:p>
          <a:p>
            <a:r>
              <a:rPr lang="pl-PL" sz="1200" dirty="0">
                <a:solidFill>
                  <a:srgbClr val="000000"/>
                </a:solidFill>
                <a:latin typeface="Consolas"/>
              </a:rPr>
              <a:t>}</a:t>
            </a:r>
          </a:p>
        </p:txBody>
      </p:sp>
      <p:cxnSp>
        <p:nvCxnSpPr>
          <p:cNvPr id="20" name="Łącznik prosty ze strzałką 19"/>
          <p:cNvCxnSpPr/>
          <p:nvPr/>
        </p:nvCxnSpPr>
        <p:spPr>
          <a:xfrm rot="10800000" flipV="1">
            <a:off x="2720752" y="1700808"/>
            <a:ext cx="3672408" cy="1080120"/>
          </a:xfrm>
          <a:prstGeom prst="curvedConnector3">
            <a:avLst>
              <a:gd name="adj1" fmla="val 50000"/>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Łącznik prosty ze strzałką 21"/>
          <p:cNvCxnSpPr/>
          <p:nvPr/>
        </p:nvCxnSpPr>
        <p:spPr>
          <a:xfrm rot="10800000">
            <a:off x="2720754" y="2996954"/>
            <a:ext cx="1296142" cy="895125"/>
          </a:xfrm>
          <a:prstGeom prst="curvedConnector3">
            <a:avLst>
              <a:gd name="adj1" fmla="val 50000"/>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Łącznik prosty ze strzałką 25"/>
          <p:cNvCxnSpPr/>
          <p:nvPr/>
        </p:nvCxnSpPr>
        <p:spPr>
          <a:xfrm rot="10800000" flipV="1">
            <a:off x="5601168" y="1845112"/>
            <a:ext cx="864000" cy="2592000"/>
          </a:xfrm>
          <a:prstGeom prst="curvedConnector3">
            <a:avLst>
              <a:gd name="adj1" fmla="val 50000"/>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pole tekstowe 46"/>
          <p:cNvSpPr txBox="1"/>
          <p:nvPr/>
        </p:nvSpPr>
        <p:spPr>
          <a:xfrm>
            <a:off x="2864768" y="2420888"/>
            <a:ext cx="457200" cy="360042"/>
          </a:xfrm>
          <a:prstGeom prst="rect">
            <a:avLst/>
          </a:prstGeom>
          <a:noFill/>
        </p:spPr>
        <p:txBody>
          <a:bodyPr wrap="none" rtlCol="0" anchor="t" anchorCtr="0">
            <a:noAutofit/>
          </a:bodyPr>
          <a:lstStyle/>
          <a:p>
            <a:r>
              <a:rPr lang="pl-PL" sz="1600" b="1" dirty="0" smtClean="0">
                <a:latin typeface="Tahoma" pitchFamily="34" charset="0"/>
                <a:ea typeface="Tahoma" pitchFamily="34" charset="0"/>
                <a:cs typeface="Tahoma" pitchFamily="34" charset="0"/>
              </a:rPr>
              <a:t>∞</a:t>
            </a:r>
          </a:p>
        </p:txBody>
      </p:sp>
      <p:sp>
        <p:nvSpPr>
          <p:cNvPr id="49" name="pole tekstowe 48"/>
          <p:cNvSpPr txBox="1"/>
          <p:nvPr/>
        </p:nvSpPr>
        <p:spPr>
          <a:xfrm>
            <a:off x="3656856" y="3444517"/>
            <a:ext cx="457200" cy="360042"/>
          </a:xfrm>
          <a:prstGeom prst="rect">
            <a:avLst/>
          </a:prstGeom>
          <a:noFill/>
        </p:spPr>
        <p:txBody>
          <a:bodyPr wrap="none" rtlCol="0" anchor="t" anchorCtr="0">
            <a:noAutofit/>
          </a:bodyPr>
          <a:lstStyle/>
          <a:p>
            <a:r>
              <a:rPr lang="pl-PL" sz="1600" b="1" dirty="0" smtClean="0">
                <a:latin typeface="Tahoma" pitchFamily="34" charset="0"/>
                <a:ea typeface="Tahoma" pitchFamily="34" charset="0"/>
                <a:cs typeface="Tahoma" pitchFamily="34" charset="0"/>
              </a:rPr>
              <a:t>∞</a:t>
            </a:r>
          </a:p>
        </p:txBody>
      </p:sp>
      <p:sp>
        <p:nvSpPr>
          <p:cNvPr id="50" name="pole tekstowe 49"/>
          <p:cNvSpPr txBox="1"/>
          <p:nvPr/>
        </p:nvSpPr>
        <p:spPr>
          <a:xfrm>
            <a:off x="5889104" y="4149078"/>
            <a:ext cx="457200" cy="360042"/>
          </a:xfrm>
          <a:prstGeom prst="rect">
            <a:avLst/>
          </a:prstGeom>
          <a:noFill/>
        </p:spPr>
        <p:txBody>
          <a:bodyPr wrap="none" rtlCol="0" anchor="t" anchorCtr="0">
            <a:noAutofit/>
          </a:bodyPr>
          <a:lstStyle/>
          <a:p>
            <a:r>
              <a:rPr lang="pl-PL" sz="1600" b="1" dirty="0" smtClean="0">
                <a:latin typeface="Tahoma" pitchFamily="34" charset="0"/>
                <a:ea typeface="Tahoma" pitchFamily="34" charset="0"/>
                <a:cs typeface="Tahoma" pitchFamily="34" charset="0"/>
              </a:rPr>
              <a:t>∞</a:t>
            </a:r>
          </a:p>
        </p:txBody>
      </p:sp>
      <p:sp>
        <p:nvSpPr>
          <p:cNvPr id="51" name="pole tekstowe 50"/>
          <p:cNvSpPr txBox="1"/>
          <p:nvPr/>
        </p:nvSpPr>
        <p:spPr>
          <a:xfrm>
            <a:off x="5804567" y="1340766"/>
            <a:ext cx="457200" cy="360042"/>
          </a:xfrm>
          <a:prstGeom prst="rect">
            <a:avLst/>
          </a:prstGeom>
          <a:noFill/>
        </p:spPr>
        <p:txBody>
          <a:bodyPr wrap="none" rtlCol="0" anchor="t" anchorCtr="0">
            <a:noAutofit/>
          </a:bodyPr>
          <a:lstStyle/>
          <a:p>
            <a:r>
              <a:rPr lang="pl-PL" sz="1600" b="1" dirty="0">
                <a:latin typeface="Tahoma" pitchFamily="34" charset="0"/>
                <a:ea typeface="Tahoma" pitchFamily="34" charset="0"/>
                <a:cs typeface="Tahoma" pitchFamily="34" charset="0"/>
              </a:rPr>
              <a:t>1</a:t>
            </a:r>
            <a:endParaRPr lang="pl-PL" sz="1600" b="1" dirty="0" smtClean="0">
              <a:latin typeface="Tahoma" pitchFamily="34" charset="0"/>
              <a:ea typeface="Tahoma" pitchFamily="34" charset="0"/>
              <a:cs typeface="Tahoma" pitchFamily="34" charset="0"/>
            </a:endParaRPr>
          </a:p>
        </p:txBody>
      </p:sp>
      <p:sp>
        <p:nvSpPr>
          <p:cNvPr id="52" name="pole tekstowe 51"/>
          <p:cNvSpPr txBox="1"/>
          <p:nvPr/>
        </p:nvSpPr>
        <p:spPr>
          <a:xfrm>
            <a:off x="3093368" y="2857912"/>
            <a:ext cx="457200" cy="360042"/>
          </a:xfrm>
          <a:prstGeom prst="rect">
            <a:avLst/>
          </a:prstGeom>
          <a:noFill/>
        </p:spPr>
        <p:txBody>
          <a:bodyPr wrap="none" rtlCol="0" anchor="t" anchorCtr="0">
            <a:noAutofit/>
          </a:bodyPr>
          <a:lstStyle/>
          <a:p>
            <a:r>
              <a:rPr lang="pl-PL" sz="1600" b="1" dirty="0">
                <a:latin typeface="Tahoma" pitchFamily="34" charset="0"/>
                <a:ea typeface="Tahoma" pitchFamily="34" charset="0"/>
                <a:cs typeface="Tahoma" pitchFamily="34" charset="0"/>
              </a:rPr>
              <a:t>1</a:t>
            </a:r>
            <a:endParaRPr lang="pl-PL" sz="1600" b="1" dirty="0" smtClean="0">
              <a:latin typeface="Tahoma" pitchFamily="34" charset="0"/>
              <a:ea typeface="Tahoma" pitchFamily="34" charset="0"/>
              <a:cs typeface="Tahoma" pitchFamily="34" charset="0"/>
            </a:endParaRPr>
          </a:p>
        </p:txBody>
      </p:sp>
      <p:sp>
        <p:nvSpPr>
          <p:cNvPr id="53" name="pole tekstowe 52"/>
          <p:cNvSpPr txBox="1"/>
          <p:nvPr/>
        </p:nvSpPr>
        <p:spPr>
          <a:xfrm>
            <a:off x="5968435" y="1860288"/>
            <a:ext cx="457200" cy="360042"/>
          </a:xfrm>
          <a:prstGeom prst="rect">
            <a:avLst/>
          </a:prstGeom>
          <a:noFill/>
        </p:spPr>
        <p:txBody>
          <a:bodyPr wrap="none" rtlCol="0" anchor="t" anchorCtr="0">
            <a:noAutofit/>
          </a:bodyPr>
          <a:lstStyle/>
          <a:p>
            <a:r>
              <a:rPr lang="pl-PL" sz="1600" b="1" dirty="0">
                <a:latin typeface="Tahoma" pitchFamily="34" charset="0"/>
                <a:ea typeface="Tahoma" pitchFamily="34" charset="0"/>
                <a:cs typeface="Tahoma" pitchFamily="34" charset="0"/>
              </a:rPr>
              <a:t>1</a:t>
            </a:r>
            <a:endParaRPr lang="pl-PL" sz="1600" b="1" dirty="0" smtClean="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002127330"/>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MAPPERS in XML</a:t>
            </a:r>
            <a:br>
              <a:rPr lang="pl-PL" dirty="0" smtClean="0"/>
            </a:br>
            <a:r>
              <a:rPr lang="pl-PL" sz="1600" dirty="0" err="1" smtClean="0"/>
              <a:t>ResultMap</a:t>
            </a:r>
            <a:r>
              <a:rPr lang="pl-PL" sz="1600" dirty="0" smtClean="0"/>
              <a:t> </a:t>
            </a:r>
            <a:r>
              <a:rPr lang="pl-PL" sz="1600" dirty="0"/>
              <a:t>- Advanced </a:t>
            </a:r>
            <a:r>
              <a:rPr lang="pl-PL" sz="1600" dirty="0" err="1" smtClean="0"/>
              <a:t>result</a:t>
            </a:r>
            <a:r>
              <a:rPr lang="pl-PL" sz="1600" dirty="0" smtClean="0"/>
              <a:t> </a:t>
            </a:r>
            <a:r>
              <a:rPr lang="pl-PL" sz="1600" dirty="0" err="1" smtClean="0"/>
              <a:t>mapping</a:t>
            </a:r>
            <a:endParaRPr lang="pl-PL" dirty="0"/>
          </a:p>
        </p:txBody>
      </p:sp>
      <p:pic>
        <p:nvPicPr>
          <p:cNvPr id="1026" name="Picture 2" descr="The MyBati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144" y="171856"/>
            <a:ext cx="3333750" cy="838201"/>
          </a:xfrm>
          <a:prstGeom prst="rect">
            <a:avLst/>
          </a:prstGeom>
          <a:noFill/>
          <a:extLst>
            <a:ext uri="{909E8E84-426E-40DD-AFC4-6F175D3DCCD1}">
              <a14:hiddenFill xmlns:a14="http://schemas.microsoft.com/office/drawing/2010/main">
                <a:solidFill>
                  <a:srgbClr val="FFFFFF"/>
                </a:solidFill>
              </a14:hiddenFill>
            </a:ext>
          </a:extLst>
        </p:spPr>
      </p:pic>
      <p:sp>
        <p:nvSpPr>
          <p:cNvPr id="8" name="Prostokąt zaokrąglony 7"/>
          <p:cNvSpPr/>
          <p:nvPr/>
        </p:nvSpPr>
        <p:spPr>
          <a:xfrm>
            <a:off x="101167" y="1412776"/>
            <a:ext cx="4868439" cy="4275534"/>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dirty="0" smtClean="0">
                <a:solidFill>
                  <a:srgbClr val="3F5FBF"/>
                </a:solidFill>
                <a:latin typeface="Consolas"/>
              </a:rPr>
              <a:t>&lt;!--</a:t>
            </a:r>
            <a:r>
              <a:rPr lang="pl-PL" sz="1200" dirty="0" err="1" smtClean="0">
                <a:solidFill>
                  <a:srgbClr val="3F5FBF"/>
                </a:solidFill>
                <a:latin typeface="Consolas"/>
              </a:rPr>
              <a:t>Very</a:t>
            </a:r>
            <a:r>
              <a:rPr lang="pl-PL" sz="1200" dirty="0" smtClean="0">
                <a:solidFill>
                  <a:srgbClr val="3F5FBF"/>
                </a:solidFill>
                <a:latin typeface="Consolas"/>
              </a:rPr>
              <a:t> </a:t>
            </a:r>
            <a:r>
              <a:rPr lang="pl-PL" sz="1200" dirty="0" err="1" smtClean="0">
                <a:solidFill>
                  <a:srgbClr val="3F5FBF"/>
                </a:solidFill>
                <a:latin typeface="Consolas"/>
              </a:rPr>
              <a:t>Complex</a:t>
            </a:r>
            <a:r>
              <a:rPr lang="pl-PL" sz="1200" dirty="0" smtClean="0">
                <a:solidFill>
                  <a:srgbClr val="3F5FBF"/>
                </a:solidFill>
                <a:latin typeface="Consolas"/>
              </a:rPr>
              <a:t> Statement --&gt;</a:t>
            </a:r>
          </a:p>
          <a:p>
            <a:r>
              <a:rPr lang="en-US" sz="1200" dirty="0" smtClean="0">
                <a:solidFill>
                  <a:srgbClr val="008080"/>
                </a:solidFill>
                <a:latin typeface="Consolas"/>
              </a:rPr>
              <a:t>&lt;</a:t>
            </a:r>
            <a:r>
              <a:rPr lang="en-US" sz="1200" dirty="0" smtClean="0">
                <a:solidFill>
                  <a:srgbClr val="3F7F7F"/>
                </a:solidFill>
                <a:latin typeface="Consolas"/>
              </a:rPr>
              <a:t>select </a:t>
            </a:r>
            <a:r>
              <a:rPr lang="en-US" sz="1200" dirty="0" smtClean="0">
                <a:solidFill>
                  <a:srgbClr val="7F007F"/>
                </a:solidFill>
                <a:latin typeface="Consolas"/>
              </a:rPr>
              <a:t>id</a:t>
            </a:r>
            <a:r>
              <a:rPr lang="en-US" sz="1200" dirty="0" smtClean="0">
                <a:solidFill>
                  <a:srgbClr val="000000"/>
                </a:solidFill>
                <a:latin typeface="Consolas"/>
              </a:rPr>
              <a:t>=</a:t>
            </a:r>
            <a:r>
              <a:rPr lang="en-US" sz="1200" i="1" dirty="0" smtClean="0">
                <a:solidFill>
                  <a:srgbClr val="2A00FF"/>
                </a:solidFill>
                <a:latin typeface="Consolas"/>
              </a:rPr>
              <a:t>"</a:t>
            </a:r>
            <a:r>
              <a:rPr lang="en-US" sz="1200" i="1" dirty="0" err="1" smtClean="0">
                <a:solidFill>
                  <a:srgbClr val="2A00FF"/>
                </a:solidFill>
                <a:latin typeface="Consolas"/>
              </a:rPr>
              <a:t>selectBlogDetails</a:t>
            </a:r>
            <a:r>
              <a:rPr lang="en-US" sz="1200" i="1" dirty="0" smtClean="0">
                <a:solidFill>
                  <a:srgbClr val="2A00FF"/>
                </a:solidFill>
                <a:latin typeface="Consolas"/>
              </a:rPr>
              <a:t>" </a:t>
            </a:r>
            <a:r>
              <a:rPr lang="en-US" sz="1200" i="1" dirty="0" err="1" smtClean="0">
                <a:solidFill>
                  <a:srgbClr val="7F007F"/>
                </a:solidFill>
                <a:latin typeface="Consolas"/>
              </a:rPr>
              <a:t>parameterType</a:t>
            </a:r>
            <a:r>
              <a:rPr lang="en-US" sz="1200" i="1" dirty="0" smtClean="0">
                <a:solidFill>
                  <a:srgbClr val="000000"/>
                </a:solidFill>
                <a:latin typeface="Consolas"/>
              </a:rPr>
              <a:t>=</a:t>
            </a:r>
            <a:r>
              <a:rPr lang="en-US" sz="1200" i="1" dirty="0" smtClean="0">
                <a:solidFill>
                  <a:srgbClr val="2A00FF"/>
                </a:solidFill>
                <a:latin typeface="Consolas"/>
              </a:rPr>
              <a:t>"</a:t>
            </a:r>
            <a:r>
              <a:rPr lang="en-US" sz="1200" i="1" dirty="0" err="1" smtClean="0">
                <a:solidFill>
                  <a:srgbClr val="2A00FF"/>
                </a:solidFill>
                <a:latin typeface="Consolas"/>
              </a:rPr>
              <a:t>int</a:t>
            </a:r>
            <a:r>
              <a:rPr lang="en-US" sz="1200" i="1" dirty="0" smtClean="0">
                <a:solidFill>
                  <a:srgbClr val="2A00FF"/>
                </a:solidFill>
                <a:latin typeface="Consolas"/>
              </a:rPr>
              <a:t>" </a:t>
            </a:r>
            <a:r>
              <a:rPr lang="en-US" sz="1200" i="1" dirty="0" err="1" smtClean="0">
                <a:solidFill>
                  <a:srgbClr val="7F007F"/>
                </a:solidFill>
                <a:latin typeface="Consolas"/>
              </a:rPr>
              <a:t>resultMap</a:t>
            </a:r>
            <a:r>
              <a:rPr lang="en-US" sz="1200" i="1" dirty="0" smtClean="0">
                <a:solidFill>
                  <a:srgbClr val="000000"/>
                </a:solidFill>
                <a:latin typeface="Consolas"/>
              </a:rPr>
              <a:t>=</a:t>
            </a:r>
            <a:r>
              <a:rPr lang="en-US" sz="1200" i="1" dirty="0" smtClean="0">
                <a:solidFill>
                  <a:srgbClr val="2A00FF"/>
                </a:solidFill>
                <a:latin typeface="Consolas"/>
              </a:rPr>
              <a:t>"</a:t>
            </a:r>
            <a:r>
              <a:rPr lang="en-US" sz="1200" i="1" dirty="0" err="1" smtClean="0">
                <a:solidFill>
                  <a:srgbClr val="2A00FF"/>
                </a:solidFill>
                <a:latin typeface="Consolas"/>
              </a:rPr>
              <a:t>detailedBlogResultMap</a:t>
            </a:r>
            <a:r>
              <a:rPr lang="en-US" sz="1200" i="1" dirty="0" smtClean="0">
                <a:solidFill>
                  <a:srgbClr val="2A00FF"/>
                </a:solidFill>
                <a:latin typeface="Consolas"/>
              </a:rPr>
              <a:t>"</a:t>
            </a:r>
            <a:r>
              <a:rPr lang="en-US" sz="1200" i="1" dirty="0" smtClean="0">
                <a:solidFill>
                  <a:srgbClr val="008080"/>
                </a:solidFill>
                <a:latin typeface="Consolas"/>
              </a:rPr>
              <a:t>&gt;</a:t>
            </a:r>
          </a:p>
          <a:p>
            <a:r>
              <a:rPr lang="pl-PL" sz="1200" dirty="0" smtClean="0">
                <a:solidFill>
                  <a:srgbClr val="000000"/>
                </a:solidFill>
                <a:latin typeface="Consolas"/>
              </a:rPr>
              <a:t>  </a:t>
            </a:r>
            <a:r>
              <a:rPr lang="pl-PL" sz="1200" dirty="0" err="1" smtClean="0">
                <a:solidFill>
                  <a:srgbClr val="000000"/>
                </a:solidFill>
                <a:latin typeface="Consolas"/>
              </a:rPr>
              <a:t>select</a:t>
            </a:r>
            <a:endParaRPr lang="pl-PL" sz="1200" dirty="0" smtClean="0">
              <a:solidFill>
                <a:srgbClr val="000000"/>
              </a:solidFill>
              <a:latin typeface="Consolas"/>
            </a:endParaRPr>
          </a:p>
          <a:p>
            <a:r>
              <a:rPr lang="pl-PL" sz="1200" dirty="0" smtClean="0">
                <a:solidFill>
                  <a:srgbClr val="000000"/>
                </a:solidFill>
                <a:latin typeface="Consolas"/>
              </a:rPr>
              <a:t>    </a:t>
            </a:r>
            <a:r>
              <a:rPr lang="pl-PL" sz="1200" dirty="0" smtClean="0">
                <a:solidFill>
                  <a:srgbClr val="FF0000"/>
                </a:solidFill>
                <a:latin typeface="Consolas"/>
              </a:rPr>
              <a:t>B</a:t>
            </a:r>
            <a:r>
              <a:rPr lang="pl-PL" sz="1200" dirty="0" smtClean="0">
                <a:solidFill>
                  <a:srgbClr val="000000"/>
                </a:solidFill>
                <a:latin typeface="Consolas"/>
              </a:rPr>
              <a:t>.id as </a:t>
            </a:r>
            <a:r>
              <a:rPr lang="pl-PL" sz="1200" dirty="0" err="1" smtClean="0">
                <a:solidFill>
                  <a:srgbClr val="000000"/>
                </a:solidFill>
                <a:latin typeface="Consolas"/>
              </a:rPr>
              <a:t>blog_id</a:t>
            </a:r>
            <a:r>
              <a:rPr lang="pl-PL" sz="1200" dirty="0" smtClean="0">
                <a:solidFill>
                  <a:srgbClr val="000000"/>
                </a:solidFill>
                <a:latin typeface="Consolas"/>
              </a:rPr>
              <a:t>,</a:t>
            </a:r>
          </a:p>
          <a:p>
            <a:r>
              <a:rPr lang="pl-PL" sz="1200" dirty="0" smtClean="0">
                <a:solidFill>
                  <a:srgbClr val="000000"/>
                </a:solidFill>
                <a:latin typeface="Consolas"/>
              </a:rPr>
              <a:t>    </a:t>
            </a:r>
            <a:r>
              <a:rPr lang="pl-PL" sz="1200" dirty="0" err="1" smtClean="0">
                <a:solidFill>
                  <a:srgbClr val="FF0000"/>
                </a:solidFill>
                <a:latin typeface="Consolas"/>
              </a:rPr>
              <a:t>B</a:t>
            </a:r>
            <a:r>
              <a:rPr lang="pl-PL" sz="1200" dirty="0" err="1" smtClean="0">
                <a:solidFill>
                  <a:srgbClr val="000000"/>
                </a:solidFill>
                <a:latin typeface="Consolas"/>
              </a:rPr>
              <a:t>.title</a:t>
            </a:r>
            <a:r>
              <a:rPr lang="pl-PL" sz="1200" dirty="0" smtClean="0">
                <a:solidFill>
                  <a:srgbClr val="000000"/>
                </a:solidFill>
                <a:latin typeface="Consolas"/>
              </a:rPr>
              <a:t> as </a:t>
            </a:r>
            <a:r>
              <a:rPr lang="pl-PL" sz="1200" dirty="0" err="1" smtClean="0">
                <a:solidFill>
                  <a:srgbClr val="000000"/>
                </a:solidFill>
                <a:latin typeface="Consolas"/>
              </a:rPr>
              <a:t>blog_title</a:t>
            </a:r>
            <a:r>
              <a:rPr lang="pl-PL" sz="1200" dirty="0" smtClean="0">
                <a:solidFill>
                  <a:srgbClr val="000000"/>
                </a:solidFill>
                <a:latin typeface="Consolas"/>
              </a:rPr>
              <a:t>,</a:t>
            </a:r>
          </a:p>
          <a:p>
            <a:r>
              <a:rPr lang="pl-PL" sz="1200" dirty="0" smtClean="0">
                <a:solidFill>
                  <a:srgbClr val="000000"/>
                </a:solidFill>
                <a:latin typeface="Consolas"/>
              </a:rPr>
              <a:t>    </a:t>
            </a:r>
            <a:r>
              <a:rPr lang="pl-PL" sz="1200" dirty="0" err="1" smtClean="0">
                <a:solidFill>
                  <a:srgbClr val="FF0000"/>
                </a:solidFill>
                <a:latin typeface="Consolas"/>
              </a:rPr>
              <a:t>B</a:t>
            </a:r>
            <a:r>
              <a:rPr lang="pl-PL" sz="1200" dirty="0" err="1" smtClean="0">
                <a:solidFill>
                  <a:srgbClr val="000000"/>
                </a:solidFill>
                <a:latin typeface="Consolas"/>
              </a:rPr>
              <a:t>.author_id</a:t>
            </a:r>
            <a:r>
              <a:rPr lang="pl-PL" sz="1200" dirty="0" smtClean="0">
                <a:solidFill>
                  <a:srgbClr val="000000"/>
                </a:solidFill>
                <a:latin typeface="Consolas"/>
              </a:rPr>
              <a:t> as </a:t>
            </a:r>
            <a:r>
              <a:rPr lang="pl-PL" sz="1200" dirty="0" err="1" smtClean="0">
                <a:solidFill>
                  <a:srgbClr val="000000"/>
                </a:solidFill>
                <a:latin typeface="Consolas"/>
              </a:rPr>
              <a:t>blog_author_id</a:t>
            </a:r>
            <a:r>
              <a:rPr lang="pl-PL" sz="1200" dirty="0" smtClean="0">
                <a:solidFill>
                  <a:srgbClr val="000000"/>
                </a:solidFill>
                <a:latin typeface="Consolas"/>
              </a:rPr>
              <a:t>,</a:t>
            </a:r>
          </a:p>
          <a:p>
            <a:r>
              <a:rPr lang="pl-PL" sz="1200" dirty="0" smtClean="0">
                <a:solidFill>
                  <a:srgbClr val="000000"/>
                </a:solidFill>
                <a:latin typeface="Consolas"/>
              </a:rPr>
              <a:t>    </a:t>
            </a:r>
            <a:r>
              <a:rPr lang="pl-PL" sz="1200" dirty="0" smtClean="0">
                <a:solidFill>
                  <a:srgbClr val="00B050"/>
                </a:solidFill>
                <a:latin typeface="Consolas"/>
              </a:rPr>
              <a:t>A</a:t>
            </a:r>
            <a:r>
              <a:rPr lang="pl-PL" sz="1200" dirty="0" smtClean="0">
                <a:solidFill>
                  <a:srgbClr val="000000"/>
                </a:solidFill>
                <a:latin typeface="Consolas"/>
              </a:rPr>
              <a:t>.id as </a:t>
            </a:r>
            <a:r>
              <a:rPr lang="pl-PL" sz="1200" dirty="0" err="1" smtClean="0">
                <a:solidFill>
                  <a:srgbClr val="000000"/>
                </a:solidFill>
                <a:latin typeface="Consolas"/>
              </a:rPr>
              <a:t>author_id</a:t>
            </a:r>
            <a:r>
              <a:rPr lang="pl-PL" sz="1200" dirty="0" smtClean="0">
                <a:solidFill>
                  <a:srgbClr val="000000"/>
                </a:solidFill>
                <a:latin typeface="Consolas"/>
              </a:rPr>
              <a:t>,</a:t>
            </a:r>
          </a:p>
          <a:p>
            <a:r>
              <a:rPr lang="pl-PL" sz="1200" dirty="0" smtClean="0">
                <a:solidFill>
                  <a:srgbClr val="000000"/>
                </a:solidFill>
                <a:latin typeface="Consolas"/>
              </a:rPr>
              <a:t>    </a:t>
            </a:r>
            <a:r>
              <a:rPr lang="pl-PL" sz="1200" dirty="0" err="1" smtClean="0">
                <a:solidFill>
                  <a:srgbClr val="00B050"/>
                </a:solidFill>
                <a:latin typeface="Consolas"/>
              </a:rPr>
              <a:t>A</a:t>
            </a:r>
            <a:r>
              <a:rPr lang="pl-PL" sz="1200" dirty="0" err="1" smtClean="0">
                <a:solidFill>
                  <a:srgbClr val="000000"/>
                </a:solidFill>
                <a:latin typeface="Consolas"/>
              </a:rPr>
              <a:t>.username</a:t>
            </a:r>
            <a:r>
              <a:rPr lang="pl-PL" sz="1200" dirty="0" smtClean="0">
                <a:solidFill>
                  <a:srgbClr val="000000"/>
                </a:solidFill>
                <a:latin typeface="Consolas"/>
              </a:rPr>
              <a:t> as </a:t>
            </a:r>
            <a:r>
              <a:rPr lang="pl-PL" sz="1200" dirty="0" err="1" smtClean="0">
                <a:solidFill>
                  <a:srgbClr val="000000"/>
                </a:solidFill>
                <a:latin typeface="Consolas"/>
              </a:rPr>
              <a:t>author_username</a:t>
            </a:r>
            <a:r>
              <a:rPr lang="pl-PL" sz="1200" dirty="0" smtClean="0">
                <a:solidFill>
                  <a:srgbClr val="000000"/>
                </a:solidFill>
                <a:latin typeface="Consolas"/>
              </a:rPr>
              <a:t>,</a:t>
            </a:r>
          </a:p>
          <a:p>
            <a:r>
              <a:rPr lang="pl-PL" sz="1200" dirty="0" smtClean="0">
                <a:solidFill>
                  <a:srgbClr val="000000"/>
                </a:solidFill>
                <a:latin typeface="Consolas"/>
              </a:rPr>
              <a:t>    </a:t>
            </a:r>
            <a:r>
              <a:rPr lang="pl-PL" sz="1200" dirty="0" err="1" smtClean="0">
                <a:solidFill>
                  <a:srgbClr val="00B050"/>
                </a:solidFill>
                <a:latin typeface="Consolas"/>
              </a:rPr>
              <a:t>A</a:t>
            </a:r>
            <a:r>
              <a:rPr lang="pl-PL" sz="1200" dirty="0" err="1" smtClean="0">
                <a:solidFill>
                  <a:srgbClr val="000000"/>
                </a:solidFill>
                <a:latin typeface="Consolas"/>
              </a:rPr>
              <a:t>.password</a:t>
            </a:r>
            <a:r>
              <a:rPr lang="pl-PL" sz="1200" dirty="0" smtClean="0">
                <a:solidFill>
                  <a:srgbClr val="000000"/>
                </a:solidFill>
                <a:latin typeface="Consolas"/>
              </a:rPr>
              <a:t> as </a:t>
            </a:r>
            <a:r>
              <a:rPr lang="pl-PL" sz="1200" dirty="0" err="1" smtClean="0">
                <a:solidFill>
                  <a:srgbClr val="000000"/>
                </a:solidFill>
                <a:latin typeface="Consolas"/>
              </a:rPr>
              <a:t>author_password</a:t>
            </a:r>
            <a:r>
              <a:rPr lang="pl-PL" sz="1200" dirty="0" smtClean="0">
                <a:solidFill>
                  <a:srgbClr val="000000"/>
                </a:solidFill>
                <a:latin typeface="Consolas"/>
              </a:rPr>
              <a:t>,</a:t>
            </a:r>
          </a:p>
          <a:p>
            <a:r>
              <a:rPr lang="pl-PL" sz="1200" dirty="0" smtClean="0">
                <a:solidFill>
                  <a:srgbClr val="000000"/>
                </a:solidFill>
                <a:latin typeface="Consolas"/>
              </a:rPr>
              <a:t>    </a:t>
            </a:r>
            <a:r>
              <a:rPr lang="pl-PL" sz="1200" dirty="0" err="1" smtClean="0">
                <a:solidFill>
                  <a:srgbClr val="00B050"/>
                </a:solidFill>
                <a:latin typeface="Consolas"/>
              </a:rPr>
              <a:t>A</a:t>
            </a:r>
            <a:r>
              <a:rPr lang="pl-PL" sz="1200" dirty="0" err="1" smtClean="0">
                <a:solidFill>
                  <a:srgbClr val="000000"/>
                </a:solidFill>
                <a:latin typeface="Consolas"/>
              </a:rPr>
              <a:t>.email</a:t>
            </a:r>
            <a:r>
              <a:rPr lang="pl-PL" sz="1200" dirty="0" smtClean="0">
                <a:solidFill>
                  <a:srgbClr val="000000"/>
                </a:solidFill>
                <a:latin typeface="Consolas"/>
              </a:rPr>
              <a:t> as </a:t>
            </a:r>
            <a:r>
              <a:rPr lang="pl-PL" sz="1200" dirty="0" err="1" smtClean="0">
                <a:solidFill>
                  <a:srgbClr val="000000"/>
                </a:solidFill>
                <a:latin typeface="Consolas"/>
              </a:rPr>
              <a:t>author_email</a:t>
            </a:r>
            <a:r>
              <a:rPr lang="pl-PL" sz="1200" dirty="0" smtClean="0">
                <a:solidFill>
                  <a:srgbClr val="000000"/>
                </a:solidFill>
                <a:latin typeface="Consolas"/>
              </a:rPr>
              <a:t>,</a:t>
            </a:r>
          </a:p>
          <a:p>
            <a:r>
              <a:rPr lang="pl-PL" sz="1200" dirty="0" smtClean="0">
                <a:solidFill>
                  <a:srgbClr val="000000"/>
                </a:solidFill>
                <a:latin typeface="Consolas"/>
              </a:rPr>
              <a:t>    </a:t>
            </a:r>
            <a:r>
              <a:rPr lang="pl-PL" sz="1200" dirty="0" err="1" smtClean="0">
                <a:solidFill>
                  <a:srgbClr val="00B050"/>
                </a:solidFill>
                <a:latin typeface="Consolas"/>
              </a:rPr>
              <a:t>A</a:t>
            </a:r>
            <a:r>
              <a:rPr lang="pl-PL" sz="1200" dirty="0" err="1" smtClean="0">
                <a:solidFill>
                  <a:srgbClr val="000000"/>
                </a:solidFill>
                <a:latin typeface="Consolas"/>
              </a:rPr>
              <a:t>.bio</a:t>
            </a:r>
            <a:r>
              <a:rPr lang="pl-PL" sz="1200" dirty="0" smtClean="0">
                <a:solidFill>
                  <a:srgbClr val="000000"/>
                </a:solidFill>
                <a:latin typeface="Consolas"/>
              </a:rPr>
              <a:t> as </a:t>
            </a:r>
            <a:r>
              <a:rPr lang="pl-PL" sz="1200" dirty="0" err="1" smtClean="0">
                <a:solidFill>
                  <a:srgbClr val="000000"/>
                </a:solidFill>
                <a:latin typeface="Consolas"/>
              </a:rPr>
              <a:t>author_bio</a:t>
            </a:r>
            <a:r>
              <a:rPr lang="pl-PL" sz="1200" dirty="0" smtClean="0">
                <a:solidFill>
                  <a:srgbClr val="000000"/>
                </a:solidFill>
                <a:latin typeface="Consolas"/>
              </a:rPr>
              <a:t>,</a:t>
            </a:r>
          </a:p>
          <a:p>
            <a:r>
              <a:rPr lang="pl-PL" sz="1200" dirty="0" smtClean="0">
                <a:solidFill>
                  <a:srgbClr val="000000"/>
                </a:solidFill>
                <a:latin typeface="Consolas"/>
              </a:rPr>
              <a:t>    </a:t>
            </a:r>
            <a:r>
              <a:rPr lang="pl-PL" sz="1200" dirty="0" err="1" smtClean="0">
                <a:solidFill>
                  <a:srgbClr val="00B050"/>
                </a:solidFill>
                <a:latin typeface="Consolas"/>
              </a:rPr>
              <a:t>A</a:t>
            </a:r>
            <a:r>
              <a:rPr lang="pl-PL" sz="1200" dirty="0" err="1" smtClean="0">
                <a:solidFill>
                  <a:srgbClr val="000000"/>
                </a:solidFill>
                <a:latin typeface="Consolas"/>
              </a:rPr>
              <a:t>.favourite_section</a:t>
            </a:r>
            <a:r>
              <a:rPr lang="pl-PL" sz="1200" dirty="0" smtClean="0">
                <a:solidFill>
                  <a:srgbClr val="000000"/>
                </a:solidFill>
                <a:latin typeface="Consolas"/>
              </a:rPr>
              <a:t> as </a:t>
            </a:r>
            <a:r>
              <a:rPr lang="pl-PL" sz="1200" dirty="0" err="1" smtClean="0">
                <a:solidFill>
                  <a:srgbClr val="000000"/>
                </a:solidFill>
                <a:latin typeface="Consolas"/>
              </a:rPr>
              <a:t>author_favourite_section</a:t>
            </a:r>
            <a:r>
              <a:rPr lang="pl-PL" sz="1200" dirty="0" smtClean="0">
                <a:solidFill>
                  <a:srgbClr val="000000"/>
                </a:solidFill>
                <a:latin typeface="Consolas"/>
              </a:rPr>
              <a:t>,</a:t>
            </a:r>
          </a:p>
          <a:p>
            <a:r>
              <a:rPr lang="pl-PL" sz="1200" dirty="0" smtClean="0">
                <a:solidFill>
                  <a:srgbClr val="000000"/>
                </a:solidFill>
                <a:latin typeface="Consolas"/>
              </a:rPr>
              <a:t>    </a:t>
            </a:r>
            <a:r>
              <a:rPr lang="pl-PL" sz="1200" dirty="0" smtClean="0">
                <a:solidFill>
                  <a:srgbClr val="00B0F0"/>
                </a:solidFill>
                <a:latin typeface="Consolas"/>
              </a:rPr>
              <a:t>P</a:t>
            </a:r>
            <a:r>
              <a:rPr lang="pl-PL" sz="1200" dirty="0" smtClean="0">
                <a:solidFill>
                  <a:srgbClr val="000000"/>
                </a:solidFill>
                <a:latin typeface="Consolas"/>
              </a:rPr>
              <a:t>.id as </a:t>
            </a:r>
            <a:r>
              <a:rPr lang="pl-PL" sz="1200" dirty="0" err="1" smtClean="0">
                <a:solidFill>
                  <a:srgbClr val="000000"/>
                </a:solidFill>
                <a:latin typeface="Consolas"/>
              </a:rPr>
              <a:t>post_id</a:t>
            </a:r>
            <a:r>
              <a:rPr lang="pl-PL" sz="1200" dirty="0" smtClean="0">
                <a:solidFill>
                  <a:srgbClr val="000000"/>
                </a:solidFill>
                <a:latin typeface="Consolas"/>
              </a:rPr>
              <a:t>,</a:t>
            </a:r>
          </a:p>
          <a:p>
            <a:r>
              <a:rPr lang="pl-PL" sz="1200" dirty="0" smtClean="0">
                <a:solidFill>
                  <a:srgbClr val="000000"/>
                </a:solidFill>
                <a:latin typeface="Consolas"/>
              </a:rPr>
              <a:t>    </a:t>
            </a:r>
            <a:r>
              <a:rPr lang="pl-PL" sz="1200" dirty="0" err="1" smtClean="0">
                <a:solidFill>
                  <a:srgbClr val="00B0F0"/>
                </a:solidFill>
                <a:latin typeface="Consolas"/>
              </a:rPr>
              <a:t>P</a:t>
            </a:r>
            <a:r>
              <a:rPr lang="pl-PL" sz="1200" dirty="0" err="1" smtClean="0">
                <a:solidFill>
                  <a:srgbClr val="000000"/>
                </a:solidFill>
                <a:latin typeface="Consolas"/>
              </a:rPr>
              <a:t>.blog_id</a:t>
            </a:r>
            <a:r>
              <a:rPr lang="pl-PL" sz="1200" dirty="0" smtClean="0">
                <a:solidFill>
                  <a:srgbClr val="000000"/>
                </a:solidFill>
                <a:latin typeface="Consolas"/>
              </a:rPr>
              <a:t> as </a:t>
            </a:r>
            <a:r>
              <a:rPr lang="pl-PL" sz="1200" dirty="0" err="1" smtClean="0">
                <a:solidFill>
                  <a:srgbClr val="000000"/>
                </a:solidFill>
                <a:latin typeface="Consolas"/>
              </a:rPr>
              <a:t>post_blog_id</a:t>
            </a:r>
            <a:r>
              <a:rPr lang="pl-PL" sz="1200" dirty="0" smtClean="0">
                <a:solidFill>
                  <a:srgbClr val="000000"/>
                </a:solidFill>
                <a:latin typeface="Consolas"/>
              </a:rPr>
              <a:t>,</a:t>
            </a:r>
          </a:p>
          <a:p>
            <a:r>
              <a:rPr lang="pl-PL" sz="1200" dirty="0" smtClean="0">
                <a:solidFill>
                  <a:srgbClr val="000000"/>
                </a:solidFill>
                <a:latin typeface="Consolas"/>
              </a:rPr>
              <a:t>    </a:t>
            </a:r>
            <a:r>
              <a:rPr lang="pl-PL" sz="1200" dirty="0" err="1" smtClean="0">
                <a:solidFill>
                  <a:srgbClr val="00B0F0"/>
                </a:solidFill>
                <a:latin typeface="Consolas"/>
              </a:rPr>
              <a:t>P</a:t>
            </a:r>
            <a:r>
              <a:rPr lang="pl-PL" sz="1200" dirty="0" err="1" smtClean="0">
                <a:solidFill>
                  <a:srgbClr val="000000"/>
                </a:solidFill>
                <a:latin typeface="Consolas"/>
              </a:rPr>
              <a:t>.author_id</a:t>
            </a:r>
            <a:r>
              <a:rPr lang="pl-PL" sz="1200" dirty="0" smtClean="0">
                <a:solidFill>
                  <a:srgbClr val="000000"/>
                </a:solidFill>
                <a:latin typeface="Consolas"/>
              </a:rPr>
              <a:t> as </a:t>
            </a:r>
            <a:r>
              <a:rPr lang="pl-PL" sz="1200" dirty="0" err="1" smtClean="0">
                <a:solidFill>
                  <a:srgbClr val="000000"/>
                </a:solidFill>
                <a:latin typeface="Consolas"/>
              </a:rPr>
              <a:t>post_author_id</a:t>
            </a:r>
            <a:r>
              <a:rPr lang="pl-PL" sz="1200" dirty="0" smtClean="0">
                <a:solidFill>
                  <a:srgbClr val="000000"/>
                </a:solidFill>
                <a:latin typeface="Consolas"/>
              </a:rPr>
              <a:t>,</a:t>
            </a:r>
          </a:p>
          <a:p>
            <a:r>
              <a:rPr lang="pl-PL" sz="1200" dirty="0" smtClean="0">
                <a:solidFill>
                  <a:srgbClr val="000000"/>
                </a:solidFill>
                <a:latin typeface="Consolas"/>
              </a:rPr>
              <a:t>    </a:t>
            </a:r>
            <a:r>
              <a:rPr lang="pl-PL" sz="1200" dirty="0" err="1" smtClean="0">
                <a:solidFill>
                  <a:srgbClr val="00B0F0"/>
                </a:solidFill>
                <a:latin typeface="Consolas"/>
              </a:rPr>
              <a:t>P</a:t>
            </a:r>
            <a:r>
              <a:rPr lang="pl-PL" sz="1200" dirty="0" err="1" smtClean="0">
                <a:solidFill>
                  <a:srgbClr val="000000"/>
                </a:solidFill>
                <a:latin typeface="Consolas"/>
              </a:rPr>
              <a:t>.created_on</a:t>
            </a:r>
            <a:r>
              <a:rPr lang="pl-PL" sz="1200" dirty="0" smtClean="0">
                <a:solidFill>
                  <a:srgbClr val="000000"/>
                </a:solidFill>
                <a:latin typeface="Consolas"/>
              </a:rPr>
              <a:t> as </a:t>
            </a:r>
            <a:r>
              <a:rPr lang="pl-PL" sz="1200" dirty="0" err="1" smtClean="0">
                <a:solidFill>
                  <a:srgbClr val="000000"/>
                </a:solidFill>
                <a:latin typeface="Consolas"/>
              </a:rPr>
              <a:t>post_created_on</a:t>
            </a:r>
            <a:r>
              <a:rPr lang="pl-PL" sz="1200" dirty="0" smtClean="0">
                <a:solidFill>
                  <a:srgbClr val="000000"/>
                </a:solidFill>
                <a:latin typeface="Consolas"/>
              </a:rPr>
              <a:t>,</a:t>
            </a:r>
          </a:p>
          <a:p>
            <a:r>
              <a:rPr lang="pl-PL" sz="1200" dirty="0" smtClean="0">
                <a:solidFill>
                  <a:srgbClr val="000000"/>
                </a:solidFill>
                <a:latin typeface="Consolas"/>
              </a:rPr>
              <a:t>    </a:t>
            </a:r>
            <a:r>
              <a:rPr lang="pl-PL" sz="1200" dirty="0" err="1" smtClean="0">
                <a:solidFill>
                  <a:srgbClr val="00B0F0"/>
                </a:solidFill>
                <a:latin typeface="Consolas"/>
              </a:rPr>
              <a:t>P</a:t>
            </a:r>
            <a:r>
              <a:rPr lang="pl-PL" sz="1200" dirty="0" err="1" smtClean="0">
                <a:solidFill>
                  <a:srgbClr val="000000"/>
                </a:solidFill>
                <a:latin typeface="Consolas"/>
              </a:rPr>
              <a:t>.section</a:t>
            </a:r>
            <a:r>
              <a:rPr lang="pl-PL" sz="1200" dirty="0" smtClean="0">
                <a:solidFill>
                  <a:srgbClr val="000000"/>
                </a:solidFill>
                <a:latin typeface="Consolas"/>
              </a:rPr>
              <a:t> as </a:t>
            </a:r>
            <a:r>
              <a:rPr lang="pl-PL" sz="1200" dirty="0" err="1" smtClean="0">
                <a:solidFill>
                  <a:srgbClr val="000000"/>
                </a:solidFill>
                <a:latin typeface="Consolas"/>
              </a:rPr>
              <a:t>post_section</a:t>
            </a:r>
            <a:r>
              <a:rPr lang="pl-PL" sz="1200" dirty="0" smtClean="0">
                <a:solidFill>
                  <a:srgbClr val="000000"/>
                </a:solidFill>
                <a:latin typeface="Consolas"/>
              </a:rPr>
              <a:t>,</a:t>
            </a:r>
          </a:p>
          <a:p>
            <a:r>
              <a:rPr lang="pl-PL" sz="1200" dirty="0" smtClean="0">
                <a:solidFill>
                  <a:srgbClr val="000000"/>
                </a:solidFill>
                <a:latin typeface="Consolas"/>
              </a:rPr>
              <a:t>    </a:t>
            </a:r>
            <a:r>
              <a:rPr lang="pl-PL" sz="1200" dirty="0" err="1" smtClean="0">
                <a:solidFill>
                  <a:srgbClr val="00B0F0"/>
                </a:solidFill>
                <a:latin typeface="Consolas"/>
              </a:rPr>
              <a:t>P</a:t>
            </a:r>
            <a:r>
              <a:rPr lang="pl-PL" sz="1200" dirty="0" err="1" smtClean="0">
                <a:solidFill>
                  <a:srgbClr val="000000"/>
                </a:solidFill>
                <a:latin typeface="Consolas"/>
              </a:rPr>
              <a:t>.subject</a:t>
            </a:r>
            <a:r>
              <a:rPr lang="pl-PL" sz="1200" dirty="0" smtClean="0">
                <a:solidFill>
                  <a:srgbClr val="000000"/>
                </a:solidFill>
                <a:latin typeface="Consolas"/>
              </a:rPr>
              <a:t> as </a:t>
            </a:r>
            <a:r>
              <a:rPr lang="pl-PL" sz="1200" dirty="0" err="1" smtClean="0">
                <a:solidFill>
                  <a:srgbClr val="000000"/>
                </a:solidFill>
                <a:latin typeface="Consolas"/>
              </a:rPr>
              <a:t>post_subject</a:t>
            </a:r>
            <a:r>
              <a:rPr lang="pl-PL" sz="1200" dirty="0" smtClean="0">
                <a:solidFill>
                  <a:srgbClr val="000000"/>
                </a:solidFill>
                <a:latin typeface="Consolas"/>
              </a:rPr>
              <a:t>,</a:t>
            </a:r>
          </a:p>
          <a:p>
            <a:r>
              <a:rPr lang="pl-PL" sz="1200" dirty="0" smtClean="0">
                <a:solidFill>
                  <a:srgbClr val="000000"/>
                </a:solidFill>
                <a:latin typeface="Consolas"/>
              </a:rPr>
              <a:t>    </a:t>
            </a:r>
            <a:r>
              <a:rPr lang="pl-PL" sz="1200" dirty="0" err="1" smtClean="0">
                <a:solidFill>
                  <a:srgbClr val="00B0F0"/>
                </a:solidFill>
                <a:latin typeface="Consolas"/>
              </a:rPr>
              <a:t>P</a:t>
            </a:r>
            <a:r>
              <a:rPr lang="pl-PL" sz="1200" dirty="0" err="1" smtClean="0">
                <a:solidFill>
                  <a:srgbClr val="000000"/>
                </a:solidFill>
                <a:latin typeface="Consolas"/>
              </a:rPr>
              <a:t>.draft</a:t>
            </a:r>
            <a:r>
              <a:rPr lang="pl-PL" sz="1200" dirty="0" smtClean="0">
                <a:solidFill>
                  <a:srgbClr val="000000"/>
                </a:solidFill>
                <a:latin typeface="Consolas"/>
              </a:rPr>
              <a:t> as draft,</a:t>
            </a:r>
          </a:p>
          <a:p>
            <a:r>
              <a:rPr lang="pl-PL" sz="1200" dirty="0" smtClean="0">
                <a:solidFill>
                  <a:srgbClr val="000000"/>
                </a:solidFill>
                <a:latin typeface="Consolas"/>
              </a:rPr>
              <a:t>    </a:t>
            </a:r>
            <a:r>
              <a:rPr lang="pl-PL" sz="1200" dirty="0" err="1" smtClean="0">
                <a:solidFill>
                  <a:srgbClr val="00B0F0"/>
                </a:solidFill>
                <a:latin typeface="Consolas"/>
              </a:rPr>
              <a:t>P</a:t>
            </a:r>
            <a:r>
              <a:rPr lang="pl-PL" sz="1200" dirty="0" err="1" smtClean="0">
                <a:solidFill>
                  <a:srgbClr val="000000"/>
                </a:solidFill>
                <a:latin typeface="Consolas"/>
              </a:rPr>
              <a:t>.body</a:t>
            </a:r>
            <a:r>
              <a:rPr lang="pl-PL" sz="1200" dirty="0" smtClean="0">
                <a:solidFill>
                  <a:srgbClr val="000000"/>
                </a:solidFill>
                <a:latin typeface="Consolas"/>
              </a:rPr>
              <a:t> as </a:t>
            </a:r>
            <a:r>
              <a:rPr lang="pl-PL" sz="1200" dirty="0" err="1" smtClean="0">
                <a:solidFill>
                  <a:srgbClr val="000000"/>
                </a:solidFill>
                <a:latin typeface="Consolas"/>
              </a:rPr>
              <a:t>post_body</a:t>
            </a:r>
            <a:r>
              <a:rPr lang="pl-PL" sz="1200" dirty="0" smtClean="0">
                <a:solidFill>
                  <a:srgbClr val="000000"/>
                </a:solidFill>
                <a:latin typeface="Consolas"/>
              </a:rPr>
              <a:t>,</a:t>
            </a:r>
          </a:p>
          <a:p>
            <a:r>
              <a:rPr lang="pl-PL" sz="1200" dirty="0" smtClean="0">
                <a:solidFill>
                  <a:srgbClr val="000000"/>
                </a:solidFill>
                <a:latin typeface="Consolas"/>
              </a:rPr>
              <a:t>    </a:t>
            </a:r>
            <a:r>
              <a:rPr lang="pl-PL" sz="1200" dirty="0" smtClean="0">
                <a:solidFill>
                  <a:srgbClr val="FFC000"/>
                </a:solidFill>
                <a:latin typeface="Consolas"/>
              </a:rPr>
              <a:t>C</a:t>
            </a:r>
            <a:r>
              <a:rPr lang="pl-PL" sz="1200" dirty="0" smtClean="0">
                <a:solidFill>
                  <a:srgbClr val="000000"/>
                </a:solidFill>
                <a:latin typeface="Consolas"/>
              </a:rPr>
              <a:t>.id as </a:t>
            </a:r>
            <a:r>
              <a:rPr lang="pl-PL" sz="1200" dirty="0" err="1" smtClean="0">
                <a:solidFill>
                  <a:srgbClr val="000000"/>
                </a:solidFill>
                <a:latin typeface="Consolas"/>
              </a:rPr>
              <a:t>comment_id</a:t>
            </a:r>
            <a:r>
              <a:rPr lang="pl-PL" sz="1200" dirty="0" smtClean="0">
                <a:solidFill>
                  <a:srgbClr val="000000"/>
                </a:solidFill>
                <a:latin typeface="Consolas"/>
              </a:rPr>
              <a:t>,</a:t>
            </a:r>
            <a:endParaRPr lang="pl-PL" sz="1200" dirty="0">
              <a:solidFill>
                <a:srgbClr val="000000"/>
              </a:solidFill>
              <a:latin typeface="Consolas"/>
            </a:endParaRPr>
          </a:p>
        </p:txBody>
      </p:sp>
      <p:sp>
        <p:nvSpPr>
          <p:cNvPr id="16" name="Prostokąt zaokrąglony 15"/>
          <p:cNvSpPr/>
          <p:nvPr/>
        </p:nvSpPr>
        <p:spPr>
          <a:xfrm>
            <a:off x="5124312" y="2329840"/>
            <a:ext cx="4680520" cy="2755344"/>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endParaRPr lang="pl-PL" sz="1200" dirty="0">
              <a:solidFill>
                <a:srgbClr val="000000"/>
              </a:solidFill>
              <a:latin typeface="Consolas"/>
            </a:endParaRPr>
          </a:p>
          <a:p>
            <a:r>
              <a:rPr lang="pl-PL" sz="1200" dirty="0">
                <a:solidFill>
                  <a:srgbClr val="000000"/>
                </a:solidFill>
                <a:latin typeface="Consolas"/>
              </a:rPr>
              <a:t>    </a:t>
            </a:r>
            <a:r>
              <a:rPr lang="pl-PL" sz="1200" dirty="0" err="1">
                <a:solidFill>
                  <a:srgbClr val="FFC000"/>
                </a:solidFill>
                <a:latin typeface="Consolas"/>
              </a:rPr>
              <a:t>C</a:t>
            </a:r>
            <a:r>
              <a:rPr lang="pl-PL" sz="1200" dirty="0" err="1">
                <a:solidFill>
                  <a:srgbClr val="000000"/>
                </a:solidFill>
                <a:latin typeface="Consolas"/>
              </a:rPr>
              <a:t>.post_id</a:t>
            </a:r>
            <a:r>
              <a:rPr lang="pl-PL" sz="1200" dirty="0">
                <a:solidFill>
                  <a:srgbClr val="000000"/>
                </a:solidFill>
                <a:latin typeface="Consolas"/>
              </a:rPr>
              <a:t> as </a:t>
            </a:r>
            <a:r>
              <a:rPr lang="pl-PL" sz="1200" dirty="0" err="1">
                <a:solidFill>
                  <a:srgbClr val="000000"/>
                </a:solidFill>
                <a:latin typeface="Consolas"/>
              </a:rPr>
              <a:t>comment_post_id</a:t>
            </a:r>
            <a:r>
              <a:rPr lang="pl-PL" sz="1200" dirty="0">
                <a:solidFill>
                  <a:srgbClr val="000000"/>
                </a:solidFill>
                <a:latin typeface="Consolas"/>
              </a:rPr>
              <a:t>,</a:t>
            </a:r>
          </a:p>
          <a:p>
            <a:r>
              <a:rPr lang="pl-PL" sz="1200" dirty="0">
                <a:solidFill>
                  <a:srgbClr val="000000"/>
                </a:solidFill>
                <a:latin typeface="Consolas"/>
              </a:rPr>
              <a:t>    </a:t>
            </a:r>
            <a:r>
              <a:rPr lang="pl-PL" sz="1200" dirty="0">
                <a:solidFill>
                  <a:srgbClr val="FFC000"/>
                </a:solidFill>
                <a:latin typeface="Consolas"/>
              </a:rPr>
              <a:t>C</a:t>
            </a:r>
            <a:r>
              <a:rPr lang="pl-PL" sz="1200" dirty="0">
                <a:solidFill>
                  <a:srgbClr val="000000"/>
                </a:solidFill>
                <a:latin typeface="Consolas"/>
              </a:rPr>
              <a:t>.name as </a:t>
            </a:r>
            <a:r>
              <a:rPr lang="pl-PL" sz="1200" dirty="0" err="1">
                <a:solidFill>
                  <a:srgbClr val="000000"/>
                </a:solidFill>
                <a:latin typeface="Consolas"/>
              </a:rPr>
              <a:t>comment_name</a:t>
            </a:r>
            <a:r>
              <a:rPr lang="pl-PL" sz="1200" dirty="0">
                <a:solidFill>
                  <a:srgbClr val="000000"/>
                </a:solidFill>
                <a:latin typeface="Consolas"/>
              </a:rPr>
              <a:t>,</a:t>
            </a:r>
          </a:p>
          <a:p>
            <a:r>
              <a:rPr lang="pl-PL" sz="1200" dirty="0">
                <a:solidFill>
                  <a:srgbClr val="000000"/>
                </a:solidFill>
                <a:latin typeface="Consolas"/>
              </a:rPr>
              <a:t>    </a:t>
            </a:r>
            <a:r>
              <a:rPr lang="pl-PL" sz="1200" dirty="0" err="1">
                <a:solidFill>
                  <a:srgbClr val="FFC000"/>
                </a:solidFill>
                <a:latin typeface="Consolas"/>
              </a:rPr>
              <a:t>C</a:t>
            </a:r>
            <a:r>
              <a:rPr lang="pl-PL" sz="1200" dirty="0" err="1">
                <a:solidFill>
                  <a:srgbClr val="000000"/>
                </a:solidFill>
                <a:latin typeface="Consolas"/>
              </a:rPr>
              <a:t>.comment</a:t>
            </a:r>
            <a:r>
              <a:rPr lang="pl-PL" sz="1200" dirty="0">
                <a:solidFill>
                  <a:srgbClr val="000000"/>
                </a:solidFill>
                <a:latin typeface="Consolas"/>
              </a:rPr>
              <a:t> as </a:t>
            </a:r>
            <a:r>
              <a:rPr lang="pl-PL" sz="1200" dirty="0" err="1">
                <a:solidFill>
                  <a:srgbClr val="000000"/>
                </a:solidFill>
                <a:latin typeface="Consolas"/>
              </a:rPr>
              <a:t>comment_text</a:t>
            </a:r>
            <a:r>
              <a:rPr lang="pl-PL" sz="1200" dirty="0">
                <a:solidFill>
                  <a:srgbClr val="000000"/>
                </a:solidFill>
                <a:latin typeface="Consolas"/>
              </a:rPr>
              <a:t>,</a:t>
            </a:r>
          </a:p>
          <a:p>
            <a:r>
              <a:rPr lang="pl-PL" sz="1200" dirty="0">
                <a:solidFill>
                  <a:srgbClr val="000000"/>
                </a:solidFill>
                <a:latin typeface="Consolas"/>
              </a:rPr>
              <a:t>    T.id as </a:t>
            </a:r>
            <a:r>
              <a:rPr lang="pl-PL" sz="1200" dirty="0" err="1">
                <a:solidFill>
                  <a:srgbClr val="000000"/>
                </a:solidFill>
                <a:latin typeface="Consolas"/>
              </a:rPr>
              <a:t>tag_id</a:t>
            </a:r>
            <a:r>
              <a:rPr lang="pl-PL" sz="1200" dirty="0">
                <a:solidFill>
                  <a:srgbClr val="000000"/>
                </a:solidFill>
                <a:latin typeface="Consolas"/>
              </a:rPr>
              <a:t>,</a:t>
            </a:r>
          </a:p>
          <a:p>
            <a:r>
              <a:rPr lang="pl-PL" sz="1200" dirty="0" smtClean="0">
                <a:solidFill>
                  <a:srgbClr val="000000"/>
                </a:solidFill>
                <a:latin typeface="Consolas"/>
              </a:rPr>
              <a:t>    T.name </a:t>
            </a:r>
            <a:r>
              <a:rPr lang="pl-PL" sz="1200" dirty="0">
                <a:solidFill>
                  <a:srgbClr val="000000"/>
                </a:solidFill>
                <a:latin typeface="Consolas"/>
              </a:rPr>
              <a:t>as </a:t>
            </a:r>
            <a:r>
              <a:rPr lang="pl-PL" sz="1200" dirty="0" err="1">
                <a:solidFill>
                  <a:srgbClr val="000000"/>
                </a:solidFill>
                <a:latin typeface="Consolas"/>
              </a:rPr>
              <a:t>tag_name</a:t>
            </a:r>
            <a:endParaRPr lang="pl-PL" sz="1200" dirty="0">
              <a:solidFill>
                <a:srgbClr val="000000"/>
              </a:solidFill>
              <a:latin typeface="Consolas"/>
            </a:endParaRPr>
          </a:p>
          <a:p>
            <a:r>
              <a:rPr lang="pl-PL" sz="1200" dirty="0" smtClean="0">
                <a:solidFill>
                  <a:srgbClr val="000000"/>
                </a:solidFill>
                <a:latin typeface="Consolas"/>
              </a:rPr>
              <a:t>  from </a:t>
            </a:r>
            <a:r>
              <a:rPr lang="pl-PL" sz="1200" dirty="0">
                <a:solidFill>
                  <a:srgbClr val="FF0000"/>
                </a:solidFill>
                <a:latin typeface="Consolas"/>
              </a:rPr>
              <a:t>Blog B</a:t>
            </a:r>
          </a:p>
          <a:p>
            <a:r>
              <a:rPr lang="pl-PL" sz="1200" dirty="0" smtClean="0">
                <a:solidFill>
                  <a:srgbClr val="000000"/>
                </a:solidFill>
                <a:latin typeface="Consolas"/>
              </a:rPr>
              <a:t>    </a:t>
            </a:r>
            <a:r>
              <a:rPr lang="en-US" sz="1200" dirty="0" smtClean="0">
                <a:solidFill>
                  <a:srgbClr val="000000"/>
                </a:solidFill>
                <a:latin typeface="Consolas"/>
              </a:rPr>
              <a:t>left </a:t>
            </a:r>
            <a:r>
              <a:rPr lang="en-US" sz="1200" dirty="0">
                <a:solidFill>
                  <a:srgbClr val="000000"/>
                </a:solidFill>
                <a:latin typeface="Consolas"/>
              </a:rPr>
              <a:t>outer join </a:t>
            </a:r>
            <a:r>
              <a:rPr lang="en-US" sz="1200" dirty="0">
                <a:solidFill>
                  <a:srgbClr val="00B050"/>
                </a:solidFill>
                <a:latin typeface="Consolas"/>
              </a:rPr>
              <a:t>Author A</a:t>
            </a:r>
            <a:r>
              <a:rPr lang="en-US" sz="1200" dirty="0">
                <a:solidFill>
                  <a:srgbClr val="000000"/>
                </a:solidFill>
                <a:latin typeface="Consolas"/>
              </a:rPr>
              <a:t> on </a:t>
            </a:r>
            <a:r>
              <a:rPr lang="en-US" sz="1200" dirty="0">
                <a:solidFill>
                  <a:srgbClr val="92D050"/>
                </a:solidFill>
                <a:latin typeface="Consolas"/>
              </a:rPr>
              <a:t>A</a:t>
            </a:r>
            <a:r>
              <a:rPr lang="en-US" sz="1200" dirty="0">
                <a:solidFill>
                  <a:srgbClr val="000000"/>
                </a:solidFill>
                <a:latin typeface="Consolas"/>
              </a:rPr>
              <a:t>.id </a:t>
            </a:r>
            <a:r>
              <a:rPr lang="pl-PL" sz="1200" dirty="0" smtClean="0">
                <a:solidFill>
                  <a:srgbClr val="000000"/>
                </a:solidFill>
                <a:latin typeface="Consolas"/>
              </a:rPr>
              <a:t>= </a:t>
            </a:r>
            <a:r>
              <a:rPr lang="en-US" sz="1200" dirty="0" err="1" smtClean="0">
                <a:solidFill>
                  <a:srgbClr val="FF0000"/>
                </a:solidFill>
                <a:latin typeface="Consolas"/>
              </a:rPr>
              <a:t>B</a:t>
            </a:r>
            <a:r>
              <a:rPr lang="en-US" sz="1200" dirty="0" err="1" smtClean="0">
                <a:solidFill>
                  <a:srgbClr val="000000"/>
                </a:solidFill>
                <a:latin typeface="Consolas"/>
              </a:rPr>
              <a:t>.author_id</a:t>
            </a:r>
            <a:endParaRPr lang="en-US" sz="1200" dirty="0">
              <a:solidFill>
                <a:srgbClr val="000000"/>
              </a:solidFill>
              <a:latin typeface="Consolas"/>
            </a:endParaRPr>
          </a:p>
          <a:p>
            <a:r>
              <a:rPr lang="pl-PL" sz="1200" dirty="0" smtClean="0">
                <a:solidFill>
                  <a:srgbClr val="000000"/>
                </a:solidFill>
                <a:latin typeface="Consolas"/>
              </a:rPr>
              <a:t>    </a:t>
            </a:r>
            <a:r>
              <a:rPr lang="en-US" sz="1200" dirty="0" smtClean="0">
                <a:solidFill>
                  <a:srgbClr val="000000"/>
                </a:solidFill>
                <a:latin typeface="Consolas"/>
              </a:rPr>
              <a:t>left </a:t>
            </a:r>
            <a:r>
              <a:rPr lang="en-US" sz="1200" dirty="0">
                <a:solidFill>
                  <a:srgbClr val="000000"/>
                </a:solidFill>
                <a:latin typeface="Consolas"/>
              </a:rPr>
              <a:t>outer join </a:t>
            </a:r>
            <a:r>
              <a:rPr lang="en-US" sz="1200" dirty="0">
                <a:solidFill>
                  <a:srgbClr val="00B0F0"/>
                </a:solidFill>
                <a:latin typeface="Consolas"/>
              </a:rPr>
              <a:t>Post P</a:t>
            </a:r>
            <a:r>
              <a:rPr lang="en-US" sz="1200" dirty="0">
                <a:solidFill>
                  <a:srgbClr val="000000"/>
                </a:solidFill>
                <a:latin typeface="Consolas"/>
              </a:rPr>
              <a:t> on </a:t>
            </a:r>
            <a:r>
              <a:rPr lang="en-US" sz="1200" dirty="0" err="1">
                <a:solidFill>
                  <a:srgbClr val="00B0F0"/>
                </a:solidFill>
                <a:latin typeface="Consolas"/>
              </a:rPr>
              <a:t>P</a:t>
            </a:r>
            <a:r>
              <a:rPr lang="en-US" sz="1200" dirty="0" err="1">
                <a:solidFill>
                  <a:srgbClr val="000000"/>
                </a:solidFill>
                <a:latin typeface="Consolas"/>
              </a:rPr>
              <a:t>.blog_id</a:t>
            </a:r>
            <a:r>
              <a:rPr lang="en-US" sz="1200" dirty="0">
                <a:solidFill>
                  <a:srgbClr val="000000"/>
                </a:solidFill>
                <a:latin typeface="Consolas"/>
              </a:rPr>
              <a:t> </a:t>
            </a:r>
            <a:r>
              <a:rPr lang="pl-PL" sz="1200" dirty="0" smtClean="0">
                <a:solidFill>
                  <a:srgbClr val="000000"/>
                </a:solidFill>
                <a:latin typeface="Consolas"/>
              </a:rPr>
              <a:t>= </a:t>
            </a:r>
            <a:r>
              <a:rPr lang="en-US" sz="1200" dirty="0" smtClean="0">
                <a:solidFill>
                  <a:srgbClr val="FF0000"/>
                </a:solidFill>
                <a:latin typeface="Consolas"/>
              </a:rPr>
              <a:t>B</a:t>
            </a:r>
            <a:r>
              <a:rPr lang="en-US" sz="1200" dirty="0" smtClean="0">
                <a:solidFill>
                  <a:srgbClr val="000000"/>
                </a:solidFill>
                <a:latin typeface="Consolas"/>
              </a:rPr>
              <a:t>.id</a:t>
            </a:r>
            <a:endParaRPr lang="en-US" sz="1200" dirty="0">
              <a:solidFill>
                <a:srgbClr val="000000"/>
              </a:solidFill>
              <a:latin typeface="Consolas"/>
            </a:endParaRPr>
          </a:p>
          <a:p>
            <a:r>
              <a:rPr lang="pl-PL" sz="1200" dirty="0" smtClean="0">
                <a:solidFill>
                  <a:srgbClr val="000000"/>
                </a:solidFill>
                <a:latin typeface="Consolas"/>
              </a:rPr>
              <a:t>    </a:t>
            </a:r>
            <a:r>
              <a:rPr lang="en-US" sz="1200" dirty="0" smtClean="0">
                <a:solidFill>
                  <a:srgbClr val="000000"/>
                </a:solidFill>
                <a:latin typeface="Consolas"/>
              </a:rPr>
              <a:t>left </a:t>
            </a:r>
            <a:r>
              <a:rPr lang="en-US" sz="1200" dirty="0">
                <a:solidFill>
                  <a:srgbClr val="000000"/>
                </a:solidFill>
                <a:latin typeface="Consolas"/>
              </a:rPr>
              <a:t>outer join </a:t>
            </a:r>
            <a:r>
              <a:rPr lang="en-US" sz="1200" dirty="0">
                <a:solidFill>
                  <a:srgbClr val="FFC000"/>
                </a:solidFill>
                <a:latin typeface="Consolas"/>
              </a:rPr>
              <a:t>Comment C </a:t>
            </a:r>
            <a:r>
              <a:rPr lang="en-US" sz="1200" dirty="0">
                <a:solidFill>
                  <a:srgbClr val="000000"/>
                </a:solidFill>
                <a:latin typeface="Consolas"/>
              </a:rPr>
              <a:t>on </a:t>
            </a:r>
            <a:r>
              <a:rPr lang="en-US" sz="1200" dirty="0" err="1">
                <a:solidFill>
                  <a:srgbClr val="FFC000"/>
                </a:solidFill>
                <a:latin typeface="Consolas"/>
              </a:rPr>
              <a:t>C</a:t>
            </a:r>
            <a:r>
              <a:rPr lang="en-US" sz="1200" dirty="0" err="1">
                <a:solidFill>
                  <a:srgbClr val="000000"/>
                </a:solidFill>
                <a:latin typeface="Consolas"/>
              </a:rPr>
              <a:t>.post_id</a:t>
            </a:r>
            <a:r>
              <a:rPr lang="en-US" sz="1200" dirty="0">
                <a:solidFill>
                  <a:srgbClr val="000000"/>
                </a:solidFill>
                <a:latin typeface="Consolas"/>
              </a:rPr>
              <a:t> </a:t>
            </a:r>
            <a:r>
              <a:rPr lang="pl-PL" sz="1200" dirty="0" smtClean="0">
                <a:solidFill>
                  <a:srgbClr val="000000"/>
                </a:solidFill>
                <a:latin typeface="Consolas"/>
              </a:rPr>
              <a:t>= </a:t>
            </a:r>
            <a:r>
              <a:rPr lang="en-US" sz="1200" dirty="0">
                <a:solidFill>
                  <a:srgbClr val="00B0F0"/>
                </a:solidFill>
                <a:latin typeface="Consolas"/>
              </a:rPr>
              <a:t>P</a:t>
            </a:r>
            <a:r>
              <a:rPr lang="en-US" sz="1200" dirty="0" smtClean="0">
                <a:solidFill>
                  <a:srgbClr val="000000"/>
                </a:solidFill>
                <a:latin typeface="Consolas"/>
              </a:rPr>
              <a:t>.id</a:t>
            </a:r>
            <a:endParaRPr lang="en-US" sz="1200" dirty="0">
              <a:solidFill>
                <a:srgbClr val="000000"/>
              </a:solidFill>
              <a:latin typeface="Consolas"/>
            </a:endParaRPr>
          </a:p>
          <a:p>
            <a:r>
              <a:rPr lang="pl-PL" sz="1200" dirty="0" smtClean="0">
                <a:solidFill>
                  <a:srgbClr val="000000"/>
                </a:solidFill>
                <a:latin typeface="Consolas"/>
              </a:rPr>
              <a:t>    </a:t>
            </a:r>
            <a:r>
              <a:rPr lang="en-US" sz="1200" dirty="0" smtClean="0">
                <a:solidFill>
                  <a:srgbClr val="000000"/>
                </a:solidFill>
                <a:latin typeface="Consolas"/>
              </a:rPr>
              <a:t>left </a:t>
            </a:r>
            <a:r>
              <a:rPr lang="en-US" sz="1200" dirty="0">
                <a:solidFill>
                  <a:srgbClr val="000000"/>
                </a:solidFill>
                <a:latin typeface="Consolas"/>
              </a:rPr>
              <a:t>outer join </a:t>
            </a:r>
            <a:r>
              <a:rPr lang="en-US" sz="1200" dirty="0" err="1">
                <a:solidFill>
                  <a:srgbClr val="000000"/>
                </a:solidFill>
                <a:latin typeface="Consolas"/>
              </a:rPr>
              <a:t>Post_Tag</a:t>
            </a:r>
            <a:r>
              <a:rPr lang="en-US" sz="1200" dirty="0">
                <a:solidFill>
                  <a:srgbClr val="000000"/>
                </a:solidFill>
                <a:latin typeface="Consolas"/>
              </a:rPr>
              <a:t> PT on </a:t>
            </a:r>
            <a:r>
              <a:rPr lang="en-US" sz="1200" dirty="0" err="1">
                <a:solidFill>
                  <a:srgbClr val="000000"/>
                </a:solidFill>
                <a:latin typeface="Consolas"/>
              </a:rPr>
              <a:t>PT.post_id</a:t>
            </a:r>
            <a:r>
              <a:rPr lang="en-US" sz="1200" dirty="0">
                <a:solidFill>
                  <a:srgbClr val="000000"/>
                </a:solidFill>
                <a:latin typeface="Consolas"/>
              </a:rPr>
              <a:t> = P.id</a:t>
            </a:r>
          </a:p>
          <a:p>
            <a:r>
              <a:rPr lang="pl-PL" sz="1200" dirty="0" smtClean="0">
                <a:solidFill>
                  <a:srgbClr val="000000"/>
                </a:solidFill>
                <a:latin typeface="Consolas"/>
              </a:rPr>
              <a:t>    </a:t>
            </a:r>
            <a:r>
              <a:rPr lang="pl-PL" sz="1200" dirty="0" err="1" smtClean="0">
                <a:solidFill>
                  <a:srgbClr val="000000"/>
                </a:solidFill>
                <a:latin typeface="Consolas"/>
              </a:rPr>
              <a:t>left</a:t>
            </a:r>
            <a:r>
              <a:rPr lang="pl-PL" sz="1200" dirty="0" smtClean="0">
                <a:solidFill>
                  <a:srgbClr val="000000"/>
                </a:solidFill>
                <a:latin typeface="Consolas"/>
              </a:rPr>
              <a:t> </a:t>
            </a:r>
            <a:r>
              <a:rPr lang="pl-PL" sz="1200" dirty="0" err="1">
                <a:solidFill>
                  <a:srgbClr val="000000"/>
                </a:solidFill>
                <a:latin typeface="Consolas"/>
              </a:rPr>
              <a:t>outer</a:t>
            </a:r>
            <a:r>
              <a:rPr lang="pl-PL" sz="1200" dirty="0">
                <a:solidFill>
                  <a:srgbClr val="000000"/>
                </a:solidFill>
                <a:latin typeface="Consolas"/>
              </a:rPr>
              <a:t> </a:t>
            </a:r>
            <a:r>
              <a:rPr lang="pl-PL" sz="1200" dirty="0" err="1">
                <a:solidFill>
                  <a:srgbClr val="000000"/>
                </a:solidFill>
                <a:latin typeface="Consolas"/>
              </a:rPr>
              <a:t>join</a:t>
            </a:r>
            <a:r>
              <a:rPr lang="pl-PL" sz="1200" dirty="0">
                <a:solidFill>
                  <a:srgbClr val="000000"/>
                </a:solidFill>
                <a:latin typeface="Consolas"/>
              </a:rPr>
              <a:t> Tag T on </a:t>
            </a:r>
            <a:r>
              <a:rPr lang="pl-PL" sz="1200" dirty="0" err="1">
                <a:solidFill>
                  <a:srgbClr val="000000"/>
                </a:solidFill>
                <a:latin typeface="Consolas"/>
              </a:rPr>
              <a:t>PT.tag_id</a:t>
            </a:r>
            <a:r>
              <a:rPr lang="pl-PL" sz="1200" dirty="0">
                <a:solidFill>
                  <a:srgbClr val="000000"/>
                </a:solidFill>
                <a:latin typeface="Consolas"/>
              </a:rPr>
              <a:t> = T.id</a:t>
            </a:r>
          </a:p>
          <a:p>
            <a:r>
              <a:rPr lang="pl-PL" sz="1200" dirty="0" smtClean="0">
                <a:solidFill>
                  <a:srgbClr val="000000"/>
                </a:solidFill>
                <a:latin typeface="Consolas"/>
              </a:rPr>
              <a:t>  </a:t>
            </a:r>
            <a:r>
              <a:rPr lang="pl-PL" sz="1200" dirty="0" err="1" smtClean="0">
                <a:solidFill>
                  <a:srgbClr val="000000"/>
                </a:solidFill>
                <a:latin typeface="Consolas"/>
              </a:rPr>
              <a:t>where</a:t>
            </a:r>
            <a:r>
              <a:rPr lang="pl-PL" sz="1200" dirty="0" smtClean="0">
                <a:solidFill>
                  <a:srgbClr val="000000"/>
                </a:solidFill>
                <a:latin typeface="Consolas"/>
              </a:rPr>
              <a:t> </a:t>
            </a:r>
            <a:r>
              <a:rPr lang="pl-PL" sz="1200" dirty="0">
                <a:solidFill>
                  <a:srgbClr val="000000"/>
                </a:solidFill>
                <a:latin typeface="Consolas"/>
              </a:rPr>
              <a:t>B.id = #{id}</a:t>
            </a:r>
          </a:p>
          <a:p>
            <a:r>
              <a:rPr lang="pl-PL" sz="1200" dirty="0">
                <a:solidFill>
                  <a:srgbClr val="008080"/>
                </a:solidFill>
                <a:latin typeface="Consolas"/>
              </a:rPr>
              <a:t>&lt;/</a:t>
            </a:r>
            <a:r>
              <a:rPr lang="pl-PL" sz="1200" dirty="0" err="1">
                <a:solidFill>
                  <a:srgbClr val="3F7F7F"/>
                </a:solidFill>
                <a:latin typeface="Consolas"/>
              </a:rPr>
              <a:t>select</a:t>
            </a:r>
            <a:r>
              <a:rPr lang="pl-PL" sz="1200" dirty="0">
                <a:solidFill>
                  <a:srgbClr val="008080"/>
                </a:solidFill>
                <a:latin typeface="Consolas"/>
              </a:rPr>
              <a:t>&gt;</a:t>
            </a:r>
            <a:endParaRPr lang="pl-PL" sz="1200" dirty="0">
              <a:solidFill>
                <a:srgbClr val="000000"/>
              </a:solidFill>
              <a:latin typeface="Consolas"/>
            </a:endParaRPr>
          </a:p>
        </p:txBody>
      </p:sp>
    </p:spTree>
    <p:extLst>
      <p:ext uri="{BB962C8B-B14F-4D97-AF65-F5344CB8AC3E}">
        <p14:creationId xmlns:p14="http://schemas.microsoft.com/office/powerpoint/2010/main" val="100276799"/>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MAPPERS in XML</a:t>
            </a:r>
            <a:br>
              <a:rPr lang="pl-PL" dirty="0" smtClean="0"/>
            </a:br>
            <a:r>
              <a:rPr lang="pl-PL" sz="1600" dirty="0" err="1" smtClean="0"/>
              <a:t>ResultMap</a:t>
            </a:r>
            <a:r>
              <a:rPr lang="pl-PL" sz="1600" dirty="0" smtClean="0"/>
              <a:t> </a:t>
            </a:r>
            <a:r>
              <a:rPr lang="pl-PL" sz="1600" dirty="0"/>
              <a:t>- Advanced </a:t>
            </a:r>
            <a:r>
              <a:rPr lang="pl-PL" sz="1600" dirty="0" err="1" smtClean="0"/>
              <a:t>result</a:t>
            </a:r>
            <a:r>
              <a:rPr lang="pl-PL" sz="1600" dirty="0" smtClean="0"/>
              <a:t> </a:t>
            </a:r>
            <a:r>
              <a:rPr lang="pl-PL" sz="1600" dirty="0" err="1" smtClean="0"/>
              <a:t>mapping</a:t>
            </a:r>
            <a:endParaRPr lang="pl-PL" dirty="0"/>
          </a:p>
        </p:txBody>
      </p:sp>
      <p:pic>
        <p:nvPicPr>
          <p:cNvPr id="1026" name="Picture 2" descr="The MyBati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144" y="171856"/>
            <a:ext cx="3333750" cy="838201"/>
          </a:xfrm>
          <a:prstGeom prst="rect">
            <a:avLst/>
          </a:prstGeom>
          <a:noFill/>
          <a:extLst>
            <a:ext uri="{909E8E84-426E-40DD-AFC4-6F175D3DCCD1}">
              <a14:hiddenFill xmlns:a14="http://schemas.microsoft.com/office/drawing/2010/main">
                <a:solidFill>
                  <a:srgbClr val="FFFFFF"/>
                </a:solidFill>
              </a14:hiddenFill>
            </a:ext>
          </a:extLst>
        </p:spPr>
      </p:pic>
      <p:sp>
        <p:nvSpPr>
          <p:cNvPr id="8" name="Prostokąt zaokrąglony 7"/>
          <p:cNvSpPr/>
          <p:nvPr/>
        </p:nvSpPr>
        <p:spPr>
          <a:xfrm>
            <a:off x="101167" y="842705"/>
            <a:ext cx="7084081" cy="5415677"/>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dirty="0" smtClean="0">
                <a:solidFill>
                  <a:srgbClr val="008080"/>
                </a:solidFill>
                <a:latin typeface="Consolas"/>
              </a:rPr>
              <a:t>&lt;</a:t>
            </a:r>
            <a:r>
              <a:rPr lang="pl-PL" sz="1200" dirty="0" err="1">
                <a:solidFill>
                  <a:srgbClr val="3F7F7F"/>
                </a:solidFill>
                <a:latin typeface="Consolas"/>
              </a:rPr>
              <a:t>resultMap</a:t>
            </a:r>
            <a:r>
              <a:rPr lang="pl-PL" sz="1200" dirty="0">
                <a:solidFill>
                  <a:srgbClr val="3F7F7F"/>
                </a:solidFill>
                <a:latin typeface="Consolas"/>
              </a:rPr>
              <a:t> </a:t>
            </a:r>
            <a:r>
              <a:rPr lang="pl-PL" sz="1200" dirty="0">
                <a:solidFill>
                  <a:srgbClr val="7F007F"/>
                </a:solidFill>
                <a:latin typeface="Consolas"/>
              </a:rPr>
              <a:t>id</a:t>
            </a:r>
            <a:r>
              <a:rPr lang="pl-PL" sz="1200" dirty="0">
                <a:solidFill>
                  <a:srgbClr val="000000"/>
                </a:solidFill>
                <a:latin typeface="Consolas"/>
              </a:rPr>
              <a:t>=</a:t>
            </a:r>
            <a:r>
              <a:rPr lang="pl-PL" sz="1200" i="1" dirty="0">
                <a:solidFill>
                  <a:srgbClr val="2A00FF"/>
                </a:solidFill>
                <a:latin typeface="Consolas"/>
              </a:rPr>
              <a:t>"</a:t>
            </a:r>
            <a:r>
              <a:rPr lang="pl-PL" sz="1200" i="1" dirty="0" err="1">
                <a:solidFill>
                  <a:srgbClr val="2A00FF"/>
                </a:solidFill>
                <a:latin typeface="Consolas"/>
              </a:rPr>
              <a:t>detailedBlogResultMap</a:t>
            </a:r>
            <a:r>
              <a:rPr lang="pl-PL" sz="1200" i="1" dirty="0">
                <a:solidFill>
                  <a:srgbClr val="2A00FF"/>
                </a:solidFill>
                <a:latin typeface="Consolas"/>
              </a:rPr>
              <a:t>" </a:t>
            </a:r>
            <a:r>
              <a:rPr lang="pl-PL" sz="1200" i="1" dirty="0" err="1">
                <a:solidFill>
                  <a:srgbClr val="7F007F"/>
                </a:solidFill>
                <a:latin typeface="Consolas"/>
              </a:rPr>
              <a:t>type</a:t>
            </a:r>
            <a:r>
              <a:rPr lang="pl-PL" sz="1200" i="1" dirty="0">
                <a:solidFill>
                  <a:srgbClr val="000000"/>
                </a:solidFill>
                <a:latin typeface="Consolas"/>
              </a:rPr>
              <a:t>=</a:t>
            </a:r>
            <a:r>
              <a:rPr lang="pl-PL" sz="1200" i="1" dirty="0">
                <a:solidFill>
                  <a:srgbClr val="2A00FF"/>
                </a:solidFill>
                <a:latin typeface="Consolas"/>
              </a:rPr>
              <a:t>"Blog"</a:t>
            </a:r>
            <a:r>
              <a:rPr lang="pl-PL" sz="1200" i="1" dirty="0">
                <a:solidFill>
                  <a:srgbClr val="008080"/>
                </a:solidFill>
                <a:latin typeface="Consolas"/>
              </a:rPr>
              <a:t>&gt;</a:t>
            </a:r>
          </a:p>
          <a:p>
            <a:r>
              <a:rPr lang="pl-PL" sz="1200" dirty="0" smtClean="0">
                <a:solidFill>
                  <a:srgbClr val="008080"/>
                </a:solidFill>
                <a:latin typeface="Consolas"/>
              </a:rPr>
              <a:t>  &lt;</a:t>
            </a:r>
            <a:r>
              <a:rPr lang="pl-PL" sz="1200" dirty="0" err="1">
                <a:solidFill>
                  <a:srgbClr val="3F7F7F"/>
                </a:solidFill>
                <a:latin typeface="Consolas"/>
              </a:rPr>
              <a:t>constructor</a:t>
            </a:r>
            <a:r>
              <a:rPr lang="pl-PL" sz="1200" dirty="0">
                <a:solidFill>
                  <a:srgbClr val="008080"/>
                </a:solidFill>
                <a:latin typeface="Consolas"/>
              </a:rPr>
              <a:t>&gt;</a:t>
            </a:r>
          </a:p>
          <a:p>
            <a:r>
              <a:rPr lang="pl-PL" sz="1200" dirty="0" smtClean="0">
                <a:solidFill>
                  <a:srgbClr val="008080"/>
                </a:solidFill>
                <a:latin typeface="Consolas"/>
              </a:rPr>
              <a:t>    &lt;</a:t>
            </a:r>
            <a:r>
              <a:rPr lang="pl-PL" sz="1200" dirty="0" err="1">
                <a:solidFill>
                  <a:srgbClr val="3F7F7F"/>
                </a:solidFill>
                <a:latin typeface="Consolas"/>
              </a:rPr>
              <a:t>idArg</a:t>
            </a:r>
            <a:r>
              <a:rPr lang="pl-PL" sz="1200" dirty="0">
                <a:solidFill>
                  <a:srgbClr val="3F7F7F"/>
                </a:solidFill>
                <a:latin typeface="Consolas"/>
              </a:rPr>
              <a:t> </a:t>
            </a:r>
            <a:r>
              <a:rPr lang="pl-PL" sz="1200" dirty="0" err="1">
                <a:solidFill>
                  <a:srgbClr val="7F007F"/>
                </a:solidFill>
                <a:latin typeface="Consolas"/>
              </a:rPr>
              <a:t>column</a:t>
            </a:r>
            <a:r>
              <a:rPr lang="pl-PL" sz="1200" dirty="0">
                <a:solidFill>
                  <a:srgbClr val="000000"/>
                </a:solidFill>
                <a:latin typeface="Consolas"/>
              </a:rPr>
              <a:t>=</a:t>
            </a:r>
            <a:r>
              <a:rPr lang="pl-PL" sz="1200" i="1" dirty="0">
                <a:solidFill>
                  <a:srgbClr val="2A00FF"/>
                </a:solidFill>
                <a:latin typeface="Consolas"/>
              </a:rPr>
              <a:t>"</a:t>
            </a:r>
            <a:r>
              <a:rPr lang="pl-PL" sz="1200" i="1" dirty="0" err="1">
                <a:solidFill>
                  <a:srgbClr val="2A00FF"/>
                </a:solidFill>
                <a:latin typeface="Consolas"/>
              </a:rPr>
              <a:t>blog_id</a:t>
            </a:r>
            <a:r>
              <a:rPr lang="pl-PL" sz="1200" i="1" dirty="0">
                <a:solidFill>
                  <a:srgbClr val="2A00FF"/>
                </a:solidFill>
                <a:latin typeface="Consolas"/>
              </a:rPr>
              <a:t>" </a:t>
            </a:r>
            <a:r>
              <a:rPr lang="pl-PL" sz="1200" i="1" dirty="0" err="1">
                <a:solidFill>
                  <a:srgbClr val="7F007F"/>
                </a:solidFill>
                <a:latin typeface="Consolas"/>
              </a:rPr>
              <a:t>javaType</a:t>
            </a:r>
            <a:r>
              <a:rPr lang="pl-PL" sz="1200" i="1" dirty="0">
                <a:solidFill>
                  <a:srgbClr val="000000"/>
                </a:solidFill>
                <a:latin typeface="Consolas"/>
              </a:rPr>
              <a:t>=</a:t>
            </a:r>
            <a:r>
              <a:rPr lang="pl-PL" sz="1200" i="1" dirty="0">
                <a:solidFill>
                  <a:srgbClr val="2A00FF"/>
                </a:solidFill>
                <a:latin typeface="Consolas"/>
              </a:rPr>
              <a:t>"</a:t>
            </a:r>
            <a:r>
              <a:rPr lang="pl-PL" sz="1200" i="1" dirty="0" err="1">
                <a:solidFill>
                  <a:srgbClr val="2A00FF"/>
                </a:solidFill>
                <a:latin typeface="Consolas"/>
              </a:rPr>
              <a:t>int</a:t>
            </a:r>
            <a:r>
              <a:rPr lang="pl-PL" sz="1200" i="1" dirty="0">
                <a:solidFill>
                  <a:srgbClr val="2A00FF"/>
                </a:solidFill>
                <a:latin typeface="Consolas"/>
              </a:rPr>
              <a:t>" </a:t>
            </a:r>
            <a:r>
              <a:rPr lang="pl-PL" sz="1200" i="1" dirty="0">
                <a:solidFill>
                  <a:srgbClr val="008080"/>
                </a:solidFill>
                <a:latin typeface="Consolas"/>
              </a:rPr>
              <a:t>/&gt;</a:t>
            </a:r>
          </a:p>
          <a:p>
            <a:r>
              <a:rPr lang="pl-PL" sz="1200" dirty="0" smtClean="0">
                <a:solidFill>
                  <a:srgbClr val="008080"/>
                </a:solidFill>
                <a:latin typeface="Consolas"/>
              </a:rPr>
              <a:t>  &lt;/</a:t>
            </a:r>
            <a:r>
              <a:rPr lang="pl-PL" sz="1200" dirty="0" err="1">
                <a:solidFill>
                  <a:srgbClr val="3F7F7F"/>
                </a:solidFill>
                <a:latin typeface="Consolas"/>
              </a:rPr>
              <a:t>constructor</a:t>
            </a:r>
            <a:r>
              <a:rPr lang="pl-PL" sz="1200" dirty="0">
                <a:solidFill>
                  <a:srgbClr val="008080"/>
                </a:solidFill>
                <a:latin typeface="Consolas"/>
              </a:rPr>
              <a:t>&gt;</a:t>
            </a:r>
          </a:p>
          <a:p>
            <a:r>
              <a:rPr lang="pl-PL" sz="1200" dirty="0" smtClean="0">
                <a:solidFill>
                  <a:srgbClr val="008080"/>
                </a:solidFill>
                <a:latin typeface="Consolas"/>
              </a:rPr>
              <a:t>  </a:t>
            </a:r>
            <a:r>
              <a:rPr lang="en-US" sz="1200" dirty="0" smtClean="0">
                <a:solidFill>
                  <a:srgbClr val="008080"/>
                </a:solidFill>
                <a:latin typeface="Consolas"/>
              </a:rPr>
              <a:t>&lt;</a:t>
            </a:r>
            <a:r>
              <a:rPr lang="en-US" sz="1200" dirty="0">
                <a:solidFill>
                  <a:srgbClr val="3F7F7F"/>
                </a:solidFill>
                <a:latin typeface="Consolas"/>
              </a:rPr>
              <a:t>result </a:t>
            </a:r>
            <a:r>
              <a:rPr lang="en-US" sz="1200" dirty="0">
                <a:solidFill>
                  <a:srgbClr val="7F007F"/>
                </a:solidFill>
                <a:latin typeface="Consolas"/>
              </a:rPr>
              <a:t>property</a:t>
            </a:r>
            <a:r>
              <a:rPr lang="en-US" sz="1200" dirty="0">
                <a:solidFill>
                  <a:srgbClr val="000000"/>
                </a:solidFill>
                <a:latin typeface="Consolas"/>
              </a:rPr>
              <a:t>=</a:t>
            </a:r>
            <a:r>
              <a:rPr lang="en-US" sz="1200" i="1" dirty="0">
                <a:solidFill>
                  <a:srgbClr val="2A00FF"/>
                </a:solidFill>
                <a:latin typeface="Consolas"/>
              </a:rPr>
              <a:t>"title" </a:t>
            </a:r>
            <a:r>
              <a:rPr lang="en-US" sz="1200" i="1" dirty="0">
                <a:solidFill>
                  <a:srgbClr val="7F007F"/>
                </a:solidFill>
                <a:latin typeface="Consolas"/>
              </a:rPr>
              <a:t>column</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blog_title</a:t>
            </a:r>
            <a:r>
              <a:rPr lang="en-US" sz="1200" i="1" dirty="0">
                <a:solidFill>
                  <a:srgbClr val="2A00FF"/>
                </a:solidFill>
                <a:latin typeface="Consolas"/>
              </a:rPr>
              <a:t>" </a:t>
            </a:r>
            <a:r>
              <a:rPr lang="en-US" sz="1200" i="1" dirty="0">
                <a:solidFill>
                  <a:srgbClr val="008080"/>
                </a:solidFill>
                <a:latin typeface="Consolas"/>
              </a:rPr>
              <a:t>/&gt;</a:t>
            </a:r>
          </a:p>
          <a:p>
            <a:r>
              <a:rPr lang="pl-PL" sz="1200" dirty="0" smtClean="0">
                <a:solidFill>
                  <a:srgbClr val="008080"/>
                </a:solidFill>
                <a:latin typeface="Consolas"/>
              </a:rPr>
              <a:t>  </a:t>
            </a:r>
            <a:r>
              <a:rPr lang="en-US" sz="1200" dirty="0" smtClean="0">
                <a:solidFill>
                  <a:srgbClr val="008080"/>
                </a:solidFill>
                <a:latin typeface="Consolas"/>
              </a:rPr>
              <a:t>&lt;</a:t>
            </a:r>
            <a:r>
              <a:rPr lang="en-US" sz="1200" dirty="0">
                <a:solidFill>
                  <a:srgbClr val="3F7F7F"/>
                </a:solidFill>
                <a:latin typeface="Consolas"/>
              </a:rPr>
              <a:t>association </a:t>
            </a:r>
            <a:r>
              <a:rPr lang="en-US" sz="1200" dirty="0">
                <a:solidFill>
                  <a:srgbClr val="7F007F"/>
                </a:solidFill>
                <a:latin typeface="Consolas"/>
              </a:rPr>
              <a:t>property</a:t>
            </a:r>
            <a:r>
              <a:rPr lang="en-US" sz="1200" dirty="0">
                <a:solidFill>
                  <a:srgbClr val="000000"/>
                </a:solidFill>
                <a:latin typeface="Consolas"/>
              </a:rPr>
              <a:t>=</a:t>
            </a:r>
            <a:r>
              <a:rPr lang="en-US" sz="1200" i="1" dirty="0">
                <a:solidFill>
                  <a:srgbClr val="2A00FF"/>
                </a:solidFill>
                <a:latin typeface="Consolas"/>
              </a:rPr>
              <a:t>"author" </a:t>
            </a:r>
            <a:r>
              <a:rPr lang="en-US" sz="1200" i="1" dirty="0">
                <a:solidFill>
                  <a:srgbClr val="7F007F"/>
                </a:solidFill>
                <a:latin typeface="Consolas"/>
              </a:rPr>
              <a:t>column</a:t>
            </a:r>
            <a:r>
              <a:rPr lang="en-US" sz="1200" i="1" dirty="0">
                <a:solidFill>
                  <a:srgbClr val="000000"/>
                </a:solidFill>
                <a:latin typeface="Consolas"/>
              </a:rPr>
              <a:t>=</a:t>
            </a:r>
            <a:r>
              <a:rPr lang="en-US" sz="1200" i="1" dirty="0">
                <a:solidFill>
                  <a:srgbClr val="2A00FF"/>
                </a:solidFill>
                <a:latin typeface="Consolas"/>
              </a:rPr>
              <a:t>"</a:t>
            </a:r>
            <a:r>
              <a:rPr lang="en-US" sz="1200" i="1" dirty="0" err="1" smtClean="0">
                <a:solidFill>
                  <a:srgbClr val="2A00FF"/>
                </a:solidFill>
                <a:latin typeface="Consolas"/>
              </a:rPr>
              <a:t>blog_author_id</a:t>
            </a:r>
            <a:r>
              <a:rPr lang="en-US" sz="1200" i="1" dirty="0" smtClean="0">
                <a:solidFill>
                  <a:srgbClr val="2A00FF"/>
                </a:solidFill>
                <a:latin typeface="Consolas"/>
              </a:rPr>
              <a:t>„</a:t>
            </a:r>
            <a:r>
              <a:rPr lang="pl-PL" sz="1200" i="1" dirty="0" smtClean="0">
                <a:solidFill>
                  <a:srgbClr val="2A00FF"/>
                </a:solidFill>
                <a:latin typeface="Consolas"/>
              </a:rPr>
              <a:t> </a:t>
            </a:r>
            <a:r>
              <a:rPr lang="pl-PL" sz="1200" dirty="0" err="1" smtClean="0">
                <a:solidFill>
                  <a:srgbClr val="7F007F"/>
                </a:solidFill>
                <a:latin typeface="Consolas"/>
              </a:rPr>
              <a:t>javaType</a:t>
            </a:r>
            <a:r>
              <a:rPr lang="pl-PL" sz="1200" dirty="0">
                <a:solidFill>
                  <a:srgbClr val="000000"/>
                </a:solidFill>
                <a:latin typeface="Consolas"/>
              </a:rPr>
              <a:t>=</a:t>
            </a:r>
            <a:r>
              <a:rPr lang="pl-PL" sz="1200" i="1" dirty="0">
                <a:solidFill>
                  <a:srgbClr val="2A00FF"/>
                </a:solidFill>
                <a:latin typeface="Consolas"/>
              </a:rPr>
              <a:t>" Author"</a:t>
            </a:r>
            <a:r>
              <a:rPr lang="pl-PL" sz="1200" i="1" dirty="0">
                <a:solidFill>
                  <a:srgbClr val="008080"/>
                </a:solidFill>
                <a:latin typeface="Consolas"/>
              </a:rPr>
              <a:t>&gt;</a:t>
            </a:r>
          </a:p>
          <a:p>
            <a:r>
              <a:rPr lang="pl-PL" sz="1200" dirty="0" smtClean="0">
                <a:solidFill>
                  <a:srgbClr val="008080"/>
                </a:solidFill>
                <a:latin typeface="Consolas"/>
              </a:rPr>
              <a:t>    </a:t>
            </a:r>
            <a:r>
              <a:rPr lang="en-US" sz="1200" dirty="0" smtClean="0">
                <a:solidFill>
                  <a:srgbClr val="008080"/>
                </a:solidFill>
                <a:latin typeface="Consolas"/>
              </a:rPr>
              <a:t>&lt;</a:t>
            </a:r>
            <a:r>
              <a:rPr lang="en-US" sz="1200" dirty="0">
                <a:solidFill>
                  <a:srgbClr val="3F7F7F"/>
                </a:solidFill>
                <a:latin typeface="Consolas"/>
              </a:rPr>
              <a:t>id </a:t>
            </a:r>
            <a:r>
              <a:rPr lang="en-US" sz="1200" dirty="0">
                <a:solidFill>
                  <a:srgbClr val="7F007F"/>
                </a:solidFill>
                <a:latin typeface="Consolas"/>
              </a:rPr>
              <a:t>property</a:t>
            </a:r>
            <a:r>
              <a:rPr lang="en-US" sz="1200" dirty="0">
                <a:solidFill>
                  <a:srgbClr val="000000"/>
                </a:solidFill>
                <a:latin typeface="Consolas"/>
              </a:rPr>
              <a:t>=</a:t>
            </a:r>
            <a:r>
              <a:rPr lang="en-US" sz="1200" i="1" dirty="0">
                <a:solidFill>
                  <a:srgbClr val="2A00FF"/>
                </a:solidFill>
                <a:latin typeface="Consolas"/>
              </a:rPr>
              <a:t>"id" </a:t>
            </a:r>
            <a:r>
              <a:rPr lang="en-US" sz="1200" i="1" dirty="0">
                <a:solidFill>
                  <a:srgbClr val="7F007F"/>
                </a:solidFill>
                <a:latin typeface="Consolas"/>
              </a:rPr>
              <a:t>column</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author_id</a:t>
            </a:r>
            <a:r>
              <a:rPr lang="en-US" sz="1200" i="1" dirty="0">
                <a:solidFill>
                  <a:srgbClr val="2A00FF"/>
                </a:solidFill>
                <a:latin typeface="Consolas"/>
              </a:rPr>
              <a:t>" </a:t>
            </a:r>
            <a:r>
              <a:rPr lang="en-US" sz="1200" i="1" dirty="0">
                <a:solidFill>
                  <a:srgbClr val="008080"/>
                </a:solidFill>
                <a:latin typeface="Consolas"/>
              </a:rPr>
              <a:t>/&gt;</a:t>
            </a:r>
          </a:p>
          <a:p>
            <a:r>
              <a:rPr lang="pl-PL" sz="1200" dirty="0" smtClean="0">
                <a:solidFill>
                  <a:srgbClr val="008080"/>
                </a:solidFill>
                <a:latin typeface="Consolas"/>
              </a:rPr>
              <a:t>    </a:t>
            </a:r>
            <a:r>
              <a:rPr lang="en-US" sz="1200" dirty="0" smtClean="0">
                <a:solidFill>
                  <a:srgbClr val="008080"/>
                </a:solidFill>
                <a:latin typeface="Consolas"/>
              </a:rPr>
              <a:t>&lt;</a:t>
            </a:r>
            <a:r>
              <a:rPr lang="en-US" sz="1200" dirty="0">
                <a:solidFill>
                  <a:srgbClr val="3F7F7F"/>
                </a:solidFill>
                <a:latin typeface="Consolas"/>
              </a:rPr>
              <a:t>result </a:t>
            </a:r>
            <a:r>
              <a:rPr lang="en-US" sz="1200" dirty="0">
                <a:solidFill>
                  <a:srgbClr val="7F007F"/>
                </a:solidFill>
                <a:latin typeface="Consolas"/>
              </a:rPr>
              <a:t>property</a:t>
            </a:r>
            <a:r>
              <a:rPr lang="en-US" sz="1200" dirty="0">
                <a:solidFill>
                  <a:srgbClr val="000000"/>
                </a:solidFill>
                <a:latin typeface="Consolas"/>
              </a:rPr>
              <a:t>=</a:t>
            </a:r>
            <a:r>
              <a:rPr lang="en-US" sz="1200" i="1" dirty="0">
                <a:solidFill>
                  <a:srgbClr val="2A00FF"/>
                </a:solidFill>
                <a:latin typeface="Consolas"/>
              </a:rPr>
              <a:t>"username" </a:t>
            </a:r>
            <a:r>
              <a:rPr lang="en-US" sz="1200" i="1" dirty="0">
                <a:solidFill>
                  <a:srgbClr val="7F007F"/>
                </a:solidFill>
                <a:latin typeface="Consolas"/>
              </a:rPr>
              <a:t>column</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author_username</a:t>
            </a:r>
            <a:r>
              <a:rPr lang="en-US" sz="1200" i="1" dirty="0">
                <a:solidFill>
                  <a:srgbClr val="2A00FF"/>
                </a:solidFill>
                <a:latin typeface="Consolas"/>
              </a:rPr>
              <a:t>" </a:t>
            </a:r>
            <a:r>
              <a:rPr lang="en-US" sz="1200" i="1" dirty="0">
                <a:solidFill>
                  <a:srgbClr val="008080"/>
                </a:solidFill>
                <a:latin typeface="Consolas"/>
              </a:rPr>
              <a:t>/&gt;</a:t>
            </a:r>
          </a:p>
          <a:p>
            <a:r>
              <a:rPr lang="pl-PL" sz="1200" dirty="0" smtClean="0">
                <a:solidFill>
                  <a:srgbClr val="008080"/>
                </a:solidFill>
                <a:latin typeface="Consolas"/>
              </a:rPr>
              <a:t>    </a:t>
            </a:r>
            <a:r>
              <a:rPr lang="en-US" sz="1200" dirty="0" smtClean="0">
                <a:solidFill>
                  <a:srgbClr val="008080"/>
                </a:solidFill>
                <a:latin typeface="Consolas"/>
              </a:rPr>
              <a:t>&lt;</a:t>
            </a:r>
            <a:r>
              <a:rPr lang="en-US" sz="1200" dirty="0">
                <a:solidFill>
                  <a:srgbClr val="3F7F7F"/>
                </a:solidFill>
                <a:latin typeface="Consolas"/>
              </a:rPr>
              <a:t>result </a:t>
            </a:r>
            <a:r>
              <a:rPr lang="en-US" sz="1200" dirty="0">
                <a:solidFill>
                  <a:srgbClr val="7F007F"/>
                </a:solidFill>
                <a:latin typeface="Consolas"/>
              </a:rPr>
              <a:t>property</a:t>
            </a:r>
            <a:r>
              <a:rPr lang="en-US" sz="1200" dirty="0">
                <a:solidFill>
                  <a:srgbClr val="000000"/>
                </a:solidFill>
                <a:latin typeface="Consolas"/>
              </a:rPr>
              <a:t>=</a:t>
            </a:r>
            <a:r>
              <a:rPr lang="en-US" sz="1200" i="1" dirty="0">
                <a:solidFill>
                  <a:srgbClr val="2A00FF"/>
                </a:solidFill>
                <a:latin typeface="Consolas"/>
              </a:rPr>
              <a:t>"password" </a:t>
            </a:r>
            <a:r>
              <a:rPr lang="en-US" sz="1200" i="1" dirty="0">
                <a:solidFill>
                  <a:srgbClr val="7F007F"/>
                </a:solidFill>
                <a:latin typeface="Consolas"/>
              </a:rPr>
              <a:t>column</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author_password</a:t>
            </a:r>
            <a:r>
              <a:rPr lang="en-US" sz="1200" i="1" dirty="0">
                <a:solidFill>
                  <a:srgbClr val="2A00FF"/>
                </a:solidFill>
                <a:latin typeface="Consolas"/>
              </a:rPr>
              <a:t>" </a:t>
            </a:r>
            <a:r>
              <a:rPr lang="en-US" sz="1200" i="1" dirty="0">
                <a:solidFill>
                  <a:srgbClr val="008080"/>
                </a:solidFill>
                <a:latin typeface="Consolas"/>
              </a:rPr>
              <a:t>/&gt;</a:t>
            </a:r>
          </a:p>
          <a:p>
            <a:r>
              <a:rPr lang="pl-PL" sz="1200" dirty="0" smtClean="0">
                <a:solidFill>
                  <a:srgbClr val="008080"/>
                </a:solidFill>
                <a:latin typeface="Consolas"/>
              </a:rPr>
              <a:t>    </a:t>
            </a:r>
            <a:r>
              <a:rPr lang="en-US" sz="1200" dirty="0" smtClean="0">
                <a:solidFill>
                  <a:srgbClr val="008080"/>
                </a:solidFill>
                <a:latin typeface="Consolas"/>
              </a:rPr>
              <a:t>&lt;</a:t>
            </a:r>
            <a:r>
              <a:rPr lang="en-US" sz="1200" dirty="0">
                <a:solidFill>
                  <a:srgbClr val="3F7F7F"/>
                </a:solidFill>
                <a:latin typeface="Consolas"/>
              </a:rPr>
              <a:t>result </a:t>
            </a:r>
            <a:r>
              <a:rPr lang="en-US" sz="1200" dirty="0">
                <a:solidFill>
                  <a:srgbClr val="7F007F"/>
                </a:solidFill>
                <a:latin typeface="Consolas"/>
              </a:rPr>
              <a:t>property</a:t>
            </a:r>
            <a:r>
              <a:rPr lang="en-US" sz="1200" dirty="0">
                <a:solidFill>
                  <a:srgbClr val="000000"/>
                </a:solidFill>
                <a:latin typeface="Consolas"/>
              </a:rPr>
              <a:t>=</a:t>
            </a:r>
            <a:r>
              <a:rPr lang="en-US" sz="1200" i="1" dirty="0">
                <a:solidFill>
                  <a:srgbClr val="2A00FF"/>
                </a:solidFill>
                <a:latin typeface="Consolas"/>
              </a:rPr>
              <a:t>"email" </a:t>
            </a:r>
            <a:r>
              <a:rPr lang="en-US" sz="1200" i="1" dirty="0">
                <a:solidFill>
                  <a:srgbClr val="7F007F"/>
                </a:solidFill>
                <a:latin typeface="Consolas"/>
              </a:rPr>
              <a:t>column</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author_email</a:t>
            </a:r>
            <a:r>
              <a:rPr lang="en-US" sz="1200" i="1" dirty="0">
                <a:solidFill>
                  <a:srgbClr val="2A00FF"/>
                </a:solidFill>
                <a:latin typeface="Consolas"/>
              </a:rPr>
              <a:t>" </a:t>
            </a:r>
            <a:r>
              <a:rPr lang="en-US" sz="1200" i="1" dirty="0">
                <a:solidFill>
                  <a:srgbClr val="008080"/>
                </a:solidFill>
                <a:latin typeface="Consolas"/>
              </a:rPr>
              <a:t>/&gt;</a:t>
            </a:r>
          </a:p>
          <a:p>
            <a:r>
              <a:rPr lang="pl-PL" sz="1200" dirty="0" smtClean="0">
                <a:solidFill>
                  <a:srgbClr val="008080"/>
                </a:solidFill>
                <a:latin typeface="Consolas"/>
              </a:rPr>
              <a:t>    </a:t>
            </a:r>
            <a:r>
              <a:rPr lang="en-US" sz="1200" dirty="0" smtClean="0">
                <a:solidFill>
                  <a:srgbClr val="008080"/>
                </a:solidFill>
                <a:latin typeface="Consolas"/>
              </a:rPr>
              <a:t>&lt;</a:t>
            </a:r>
            <a:r>
              <a:rPr lang="en-US" sz="1200" dirty="0">
                <a:solidFill>
                  <a:srgbClr val="3F7F7F"/>
                </a:solidFill>
                <a:latin typeface="Consolas"/>
              </a:rPr>
              <a:t>result </a:t>
            </a:r>
            <a:r>
              <a:rPr lang="en-US" sz="1200" dirty="0">
                <a:solidFill>
                  <a:srgbClr val="7F007F"/>
                </a:solidFill>
                <a:latin typeface="Consolas"/>
              </a:rPr>
              <a:t>property</a:t>
            </a:r>
            <a:r>
              <a:rPr lang="en-US" sz="1200" dirty="0">
                <a:solidFill>
                  <a:srgbClr val="000000"/>
                </a:solidFill>
                <a:latin typeface="Consolas"/>
              </a:rPr>
              <a:t>=</a:t>
            </a:r>
            <a:r>
              <a:rPr lang="en-US" sz="1200" i="1" dirty="0">
                <a:solidFill>
                  <a:srgbClr val="2A00FF"/>
                </a:solidFill>
                <a:latin typeface="Consolas"/>
              </a:rPr>
              <a:t>"bio" </a:t>
            </a:r>
            <a:r>
              <a:rPr lang="en-US" sz="1200" i="1" dirty="0">
                <a:solidFill>
                  <a:srgbClr val="7F007F"/>
                </a:solidFill>
                <a:latin typeface="Consolas"/>
              </a:rPr>
              <a:t>column</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author_bio</a:t>
            </a:r>
            <a:r>
              <a:rPr lang="en-US" sz="1200" i="1" dirty="0">
                <a:solidFill>
                  <a:srgbClr val="2A00FF"/>
                </a:solidFill>
                <a:latin typeface="Consolas"/>
              </a:rPr>
              <a:t>" </a:t>
            </a:r>
            <a:r>
              <a:rPr lang="en-US" sz="1200" i="1" dirty="0">
                <a:solidFill>
                  <a:srgbClr val="008080"/>
                </a:solidFill>
                <a:latin typeface="Consolas"/>
              </a:rPr>
              <a:t>/&gt;</a:t>
            </a:r>
          </a:p>
          <a:p>
            <a:r>
              <a:rPr lang="pl-PL" sz="1200" dirty="0" smtClean="0">
                <a:solidFill>
                  <a:srgbClr val="008080"/>
                </a:solidFill>
                <a:latin typeface="Consolas"/>
              </a:rPr>
              <a:t>    </a:t>
            </a:r>
            <a:r>
              <a:rPr lang="en-US" sz="1200" dirty="0" smtClean="0">
                <a:solidFill>
                  <a:srgbClr val="008080"/>
                </a:solidFill>
                <a:latin typeface="Consolas"/>
              </a:rPr>
              <a:t>&lt;</a:t>
            </a:r>
            <a:r>
              <a:rPr lang="en-US" sz="1200" dirty="0">
                <a:solidFill>
                  <a:srgbClr val="3F7F7F"/>
                </a:solidFill>
                <a:latin typeface="Consolas"/>
              </a:rPr>
              <a:t>result </a:t>
            </a:r>
            <a:r>
              <a:rPr lang="en-US" sz="1200" dirty="0">
                <a:solidFill>
                  <a:srgbClr val="7F007F"/>
                </a:solidFill>
                <a:latin typeface="Consolas"/>
              </a:rPr>
              <a:t>property</a:t>
            </a:r>
            <a:r>
              <a:rPr lang="en-US" sz="1200"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favouriteSection</a:t>
            </a:r>
            <a:r>
              <a:rPr lang="en-US" sz="1200" i="1" dirty="0">
                <a:solidFill>
                  <a:srgbClr val="2A00FF"/>
                </a:solidFill>
                <a:latin typeface="Consolas"/>
              </a:rPr>
              <a:t>" </a:t>
            </a:r>
            <a:r>
              <a:rPr lang="en-US" sz="1200" i="1" dirty="0">
                <a:solidFill>
                  <a:srgbClr val="7F007F"/>
                </a:solidFill>
                <a:latin typeface="Consolas"/>
              </a:rPr>
              <a:t>column</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author_favourite_section</a:t>
            </a:r>
            <a:r>
              <a:rPr lang="en-US" sz="1200" i="1" dirty="0">
                <a:solidFill>
                  <a:srgbClr val="2A00FF"/>
                </a:solidFill>
                <a:latin typeface="Consolas"/>
              </a:rPr>
              <a:t>" </a:t>
            </a:r>
            <a:r>
              <a:rPr lang="en-US" sz="1200" i="1" dirty="0">
                <a:solidFill>
                  <a:srgbClr val="008080"/>
                </a:solidFill>
                <a:latin typeface="Consolas"/>
              </a:rPr>
              <a:t>/&gt;</a:t>
            </a:r>
          </a:p>
          <a:p>
            <a:r>
              <a:rPr lang="pl-PL" sz="1200" dirty="0" smtClean="0">
                <a:solidFill>
                  <a:srgbClr val="008080"/>
                </a:solidFill>
                <a:latin typeface="Consolas"/>
              </a:rPr>
              <a:t>  &lt;/</a:t>
            </a:r>
            <a:r>
              <a:rPr lang="pl-PL" sz="1200" dirty="0" err="1">
                <a:solidFill>
                  <a:srgbClr val="3F7F7F"/>
                </a:solidFill>
                <a:latin typeface="Consolas"/>
              </a:rPr>
              <a:t>association</a:t>
            </a:r>
            <a:r>
              <a:rPr lang="pl-PL" sz="1200" dirty="0">
                <a:solidFill>
                  <a:srgbClr val="008080"/>
                </a:solidFill>
                <a:latin typeface="Consolas"/>
              </a:rPr>
              <a:t>&gt;</a:t>
            </a:r>
          </a:p>
          <a:p>
            <a:r>
              <a:rPr lang="pl-PL" sz="1200" dirty="0" smtClean="0">
                <a:solidFill>
                  <a:srgbClr val="008080"/>
                </a:solidFill>
                <a:latin typeface="Consolas"/>
              </a:rPr>
              <a:t>  </a:t>
            </a:r>
            <a:r>
              <a:rPr lang="en-US" sz="1200" dirty="0" smtClean="0">
                <a:solidFill>
                  <a:srgbClr val="008080"/>
                </a:solidFill>
                <a:latin typeface="Consolas"/>
              </a:rPr>
              <a:t>&lt;</a:t>
            </a:r>
            <a:r>
              <a:rPr lang="en-US" sz="1200" dirty="0">
                <a:solidFill>
                  <a:srgbClr val="3F7F7F"/>
                </a:solidFill>
                <a:latin typeface="Consolas"/>
              </a:rPr>
              <a:t>collection </a:t>
            </a:r>
            <a:r>
              <a:rPr lang="en-US" sz="1200" dirty="0">
                <a:solidFill>
                  <a:srgbClr val="7F007F"/>
                </a:solidFill>
                <a:latin typeface="Consolas"/>
              </a:rPr>
              <a:t>property</a:t>
            </a:r>
            <a:r>
              <a:rPr lang="en-US" sz="1200" dirty="0">
                <a:solidFill>
                  <a:srgbClr val="000000"/>
                </a:solidFill>
                <a:latin typeface="Consolas"/>
              </a:rPr>
              <a:t>=</a:t>
            </a:r>
            <a:r>
              <a:rPr lang="en-US" sz="1200" i="1" dirty="0">
                <a:solidFill>
                  <a:srgbClr val="2A00FF"/>
                </a:solidFill>
                <a:latin typeface="Consolas"/>
              </a:rPr>
              <a:t>"posts" </a:t>
            </a:r>
            <a:r>
              <a:rPr lang="en-US" sz="1200" i="1" dirty="0" err="1">
                <a:solidFill>
                  <a:srgbClr val="7F007F"/>
                </a:solidFill>
                <a:latin typeface="Consolas"/>
              </a:rPr>
              <a:t>ofType</a:t>
            </a:r>
            <a:r>
              <a:rPr lang="en-US" sz="1200" i="1" dirty="0">
                <a:solidFill>
                  <a:srgbClr val="000000"/>
                </a:solidFill>
                <a:latin typeface="Consolas"/>
              </a:rPr>
              <a:t>=</a:t>
            </a:r>
            <a:r>
              <a:rPr lang="en-US" sz="1200" i="1" dirty="0">
                <a:solidFill>
                  <a:srgbClr val="2A00FF"/>
                </a:solidFill>
                <a:latin typeface="Consolas"/>
              </a:rPr>
              <a:t>"Post"</a:t>
            </a:r>
            <a:r>
              <a:rPr lang="en-US" sz="1200" i="1" dirty="0">
                <a:solidFill>
                  <a:srgbClr val="008080"/>
                </a:solidFill>
                <a:latin typeface="Consolas"/>
              </a:rPr>
              <a:t>&gt;</a:t>
            </a:r>
          </a:p>
          <a:p>
            <a:r>
              <a:rPr lang="pl-PL" sz="1200" dirty="0" smtClean="0">
                <a:solidFill>
                  <a:srgbClr val="008080"/>
                </a:solidFill>
                <a:latin typeface="Consolas"/>
              </a:rPr>
              <a:t>    </a:t>
            </a:r>
            <a:r>
              <a:rPr lang="en-US" sz="1200" dirty="0" smtClean="0">
                <a:solidFill>
                  <a:srgbClr val="008080"/>
                </a:solidFill>
                <a:latin typeface="Consolas"/>
              </a:rPr>
              <a:t>&lt;</a:t>
            </a:r>
            <a:r>
              <a:rPr lang="en-US" sz="1200" dirty="0">
                <a:solidFill>
                  <a:srgbClr val="3F7F7F"/>
                </a:solidFill>
                <a:latin typeface="Consolas"/>
              </a:rPr>
              <a:t>id </a:t>
            </a:r>
            <a:r>
              <a:rPr lang="en-US" sz="1200" dirty="0">
                <a:solidFill>
                  <a:srgbClr val="7F007F"/>
                </a:solidFill>
                <a:latin typeface="Consolas"/>
              </a:rPr>
              <a:t>property</a:t>
            </a:r>
            <a:r>
              <a:rPr lang="en-US" sz="1200" dirty="0">
                <a:solidFill>
                  <a:srgbClr val="000000"/>
                </a:solidFill>
                <a:latin typeface="Consolas"/>
              </a:rPr>
              <a:t>=</a:t>
            </a:r>
            <a:r>
              <a:rPr lang="en-US" sz="1200" i="1" dirty="0">
                <a:solidFill>
                  <a:srgbClr val="2A00FF"/>
                </a:solidFill>
                <a:latin typeface="Consolas"/>
              </a:rPr>
              <a:t>"id" </a:t>
            </a:r>
            <a:r>
              <a:rPr lang="en-US" sz="1200" i="1" dirty="0">
                <a:solidFill>
                  <a:srgbClr val="7F007F"/>
                </a:solidFill>
                <a:latin typeface="Consolas"/>
              </a:rPr>
              <a:t>column</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post_id</a:t>
            </a:r>
            <a:r>
              <a:rPr lang="en-US" sz="1200" i="1" dirty="0">
                <a:solidFill>
                  <a:srgbClr val="2A00FF"/>
                </a:solidFill>
                <a:latin typeface="Consolas"/>
              </a:rPr>
              <a:t>" </a:t>
            </a:r>
            <a:r>
              <a:rPr lang="en-US" sz="1200" i="1" dirty="0">
                <a:solidFill>
                  <a:srgbClr val="008080"/>
                </a:solidFill>
                <a:latin typeface="Consolas"/>
              </a:rPr>
              <a:t>/&gt;</a:t>
            </a:r>
          </a:p>
          <a:p>
            <a:r>
              <a:rPr lang="pl-PL" sz="1200" dirty="0" smtClean="0">
                <a:solidFill>
                  <a:srgbClr val="008080"/>
                </a:solidFill>
                <a:latin typeface="Consolas"/>
              </a:rPr>
              <a:t>    </a:t>
            </a:r>
            <a:r>
              <a:rPr lang="en-US" sz="1200" dirty="0" smtClean="0">
                <a:solidFill>
                  <a:srgbClr val="008080"/>
                </a:solidFill>
                <a:latin typeface="Consolas"/>
              </a:rPr>
              <a:t>&lt;</a:t>
            </a:r>
            <a:r>
              <a:rPr lang="en-US" sz="1200" dirty="0">
                <a:solidFill>
                  <a:srgbClr val="3F7F7F"/>
                </a:solidFill>
                <a:latin typeface="Consolas"/>
              </a:rPr>
              <a:t>result </a:t>
            </a:r>
            <a:r>
              <a:rPr lang="en-US" sz="1200" dirty="0">
                <a:solidFill>
                  <a:srgbClr val="7F007F"/>
                </a:solidFill>
                <a:latin typeface="Consolas"/>
              </a:rPr>
              <a:t>property</a:t>
            </a:r>
            <a:r>
              <a:rPr lang="en-US" sz="1200" dirty="0">
                <a:solidFill>
                  <a:srgbClr val="000000"/>
                </a:solidFill>
                <a:latin typeface="Consolas"/>
              </a:rPr>
              <a:t>=</a:t>
            </a:r>
            <a:r>
              <a:rPr lang="en-US" sz="1200" i="1" dirty="0">
                <a:solidFill>
                  <a:srgbClr val="2A00FF"/>
                </a:solidFill>
                <a:latin typeface="Consolas"/>
              </a:rPr>
              <a:t>"subject" </a:t>
            </a:r>
            <a:r>
              <a:rPr lang="en-US" sz="1200" i="1" dirty="0">
                <a:solidFill>
                  <a:srgbClr val="7F007F"/>
                </a:solidFill>
                <a:latin typeface="Consolas"/>
              </a:rPr>
              <a:t>column</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post_subject</a:t>
            </a:r>
            <a:r>
              <a:rPr lang="en-US" sz="1200" i="1" dirty="0">
                <a:solidFill>
                  <a:srgbClr val="2A00FF"/>
                </a:solidFill>
                <a:latin typeface="Consolas"/>
              </a:rPr>
              <a:t>" </a:t>
            </a:r>
            <a:r>
              <a:rPr lang="en-US" sz="1200" i="1" dirty="0">
                <a:solidFill>
                  <a:srgbClr val="008080"/>
                </a:solidFill>
                <a:latin typeface="Consolas"/>
              </a:rPr>
              <a:t>/&gt;</a:t>
            </a:r>
          </a:p>
          <a:p>
            <a:r>
              <a:rPr lang="pl-PL" sz="1200" dirty="0" smtClean="0">
                <a:solidFill>
                  <a:srgbClr val="008080"/>
                </a:solidFill>
                <a:latin typeface="Consolas"/>
              </a:rPr>
              <a:t>    </a:t>
            </a:r>
            <a:r>
              <a:rPr lang="en-US" sz="1200" dirty="0" smtClean="0">
                <a:solidFill>
                  <a:srgbClr val="008080"/>
                </a:solidFill>
                <a:latin typeface="Consolas"/>
              </a:rPr>
              <a:t>&lt;</a:t>
            </a:r>
            <a:r>
              <a:rPr lang="en-US" sz="1200" dirty="0">
                <a:solidFill>
                  <a:srgbClr val="3F7F7F"/>
                </a:solidFill>
                <a:latin typeface="Consolas"/>
              </a:rPr>
              <a:t>association </a:t>
            </a:r>
            <a:r>
              <a:rPr lang="en-US" sz="1200" dirty="0">
                <a:solidFill>
                  <a:srgbClr val="7F007F"/>
                </a:solidFill>
                <a:latin typeface="Consolas"/>
              </a:rPr>
              <a:t>property</a:t>
            </a:r>
            <a:r>
              <a:rPr lang="en-US" sz="1200" dirty="0">
                <a:solidFill>
                  <a:srgbClr val="000000"/>
                </a:solidFill>
                <a:latin typeface="Consolas"/>
              </a:rPr>
              <a:t>=</a:t>
            </a:r>
            <a:r>
              <a:rPr lang="en-US" sz="1200" i="1" dirty="0">
                <a:solidFill>
                  <a:srgbClr val="2A00FF"/>
                </a:solidFill>
                <a:latin typeface="Consolas"/>
              </a:rPr>
              <a:t>"author" </a:t>
            </a:r>
            <a:r>
              <a:rPr lang="en-US" sz="1200" i="1" dirty="0">
                <a:solidFill>
                  <a:srgbClr val="7F007F"/>
                </a:solidFill>
                <a:latin typeface="Consolas"/>
              </a:rPr>
              <a:t>column</a:t>
            </a:r>
            <a:r>
              <a:rPr lang="en-US" sz="1200" i="1" dirty="0">
                <a:solidFill>
                  <a:srgbClr val="000000"/>
                </a:solidFill>
                <a:latin typeface="Consolas"/>
              </a:rPr>
              <a:t>=</a:t>
            </a:r>
            <a:r>
              <a:rPr lang="en-US" sz="1200" i="1" dirty="0">
                <a:solidFill>
                  <a:srgbClr val="2A00FF"/>
                </a:solidFill>
                <a:latin typeface="Consolas"/>
              </a:rPr>
              <a:t>"</a:t>
            </a:r>
            <a:r>
              <a:rPr lang="en-US" sz="1200" i="1" dirty="0" err="1" smtClean="0">
                <a:solidFill>
                  <a:srgbClr val="2A00FF"/>
                </a:solidFill>
                <a:latin typeface="Consolas"/>
              </a:rPr>
              <a:t>post_author_id</a:t>
            </a:r>
            <a:r>
              <a:rPr lang="en-US" sz="1200" i="1" dirty="0" smtClean="0">
                <a:solidFill>
                  <a:srgbClr val="2A00FF"/>
                </a:solidFill>
                <a:latin typeface="Consolas"/>
              </a:rPr>
              <a:t>„</a:t>
            </a:r>
            <a:r>
              <a:rPr lang="pl-PL" sz="1200" i="1" dirty="0" smtClean="0">
                <a:solidFill>
                  <a:srgbClr val="2A00FF"/>
                </a:solidFill>
                <a:latin typeface="Consolas"/>
              </a:rPr>
              <a:t> </a:t>
            </a:r>
            <a:r>
              <a:rPr lang="pl-PL" sz="1200" dirty="0" err="1" smtClean="0">
                <a:solidFill>
                  <a:srgbClr val="7F007F"/>
                </a:solidFill>
                <a:latin typeface="Consolas"/>
              </a:rPr>
              <a:t>javaType</a:t>
            </a:r>
            <a:r>
              <a:rPr lang="pl-PL" sz="1200" dirty="0">
                <a:solidFill>
                  <a:srgbClr val="000000"/>
                </a:solidFill>
                <a:latin typeface="Consolas"/>
              </a:rPr>
              <a:t>=</a:t>
            </a:r>
            <a:r>
              <a:rPr lang="pl-PL" sz="1200" i="1" dirty="0">
                <a:solidFill>
                  <a:srgbClr val="2A00FF"/>
                </a:solidFill>
                <a:latin typeface="Consolas"/>
              </a:rPr>
              <a:t>"Author" </a:t>
            </a:r>
            <a:r>
              <a:rPr lang="pl-PL" sz="1200" i="1" dirty="0">
                <a:solidFill>
                  <a:srgbClr val="008080"/>
                </a:solidFill>
                <a:latin typeface="Consolas"/>
              </a:rPr>
              <a:t>/&gt;</a:t>
            </a:r>
          </a:p>
          <a:p>
            <a:r>
              <a:rPr lang="pl-PL" sz="1200" dirty="0" smtClean="0">
                <a:solidFill>
                  <a:srgbClr val="008080"/>
                </a:solidFill>
                <a:latin typeface="Consolas"/>
              </a:rPr>
              <a:t>    &lt;</a:t>
            </a:r>
            <a:r>
              <a:rPr lang="pl-PL" sz="1200" dirty="0" err="1">
                <a:solidFill>
                  <a:srgbClr val="3F7F7F"/>
                </a:solidFill>
                <a:latin typeface="Consolas"/>
              </a:rPr>
              <a:t>collection</a:t>
            </a:r>
            <a:r>
              <a:rPr lang="pl-PL" sz="1200" dirty="0">
                <a:solidFill>
                  <a:srgbClr val="3F7F7F"/>
                </a:solidFill>
                <a:latin typeface="Consolas"/>
              </a:rPr>
              <a:t> </a:t>
            </a:r>
            <a:r>
              <a:rPr lang="pl-PL" sz="1200" dirty="0" err="1">
                <a:solidFill>
                  <a:srgbClr val="7F007F"/>
                </a:solidFill>
                <a:latin typeface="Consolas"/>
              </a:rPr>
              <a:t>property</a:t>
            </a:r>
            <a:r>
              <a:rPr lang="pl-PL" sz="1200" dirty="0">
                <a:solidFill>
                  <a:srgbClr val="000000"/>
                </a:solidFill>
                <a:latin typeface="Consolas"/>
              </a:rPr>
              <a:t>=</a:t>
            </a:r>
            <a:r>
              <a:rPr lang="pl-PL" sz="1200" i="1" dirty="0">
                <a:solidFill>
                  <a:srgbClr val="2A00FF"/>
                </a:solidFill>
                <a:latin typeface="Consolas"/>
              </a:rPr>
              <a:t>"</a:t>
            </a:r>
            <a:r>
              <a:rPr lang="pl-PL" sz="1200" i="1" dirty="0" err="1">
                <a:solidFill>
                  <a:srgbClr val="2A00FF"/>
                </a:solidFill>
                <a:latin typeface="Consolas"/>
              </a:rPr>
              <a:t>comments</a:t>
            </a:r>
            <a:r>
              <a:rPr lang="pl-PL" sz="1200" i="1" dirty="0">
                <a:solidFill>
                  <a:srgbClr val="2A00FF"/>
                </a:solidFill>
                <a:latin typeface="Consolas"/>
              </a:rPr>
              <a:t>" </a:t>
            </a:r>
            <a:r>
              <a:rPr lang="pl-PL" sz="1200" i="1" dirty="0" err="1">
                <a:solidFill>
                  <a:srgbClr val="7F007F"/>
                </a:solidFill>
                <a:latin typeface="Consolas"/>
              </a:rPr>
              <a:t>column</a:t>
            </a:r>
            <a:r>
              <a:rPr lang="pl-PL" sz="1200" i="1" dirty="0">
                <a:solidFill>
                  <a:srgbClr val="000000"/>
                </a:solidFill>
                <a:latin typeface="Consolas"/>
              </a:rPr>
              <a:t>=</a:t>
            </a:r>
            <a:r>
              <a:rPr lang="pl-PL" sz="1200" i="1" dirty="0">
                <a:solidFill>
                  <a:srgbClr val="2A00FF"/>
                </a:solidFill>
                <a:latin typeface="Consolas"/>
              </a:rPr>
              <a:t>"</a:t>
            </a:r>
            <a:r>
              <a:rPr lang="pl-PL" sz="1200" i="1" dirty="0" err="1">
                <a:solidFill>
                  <a:srgbClr val="2A00FF"/>
                </a:solidFill>
                <a:latin typeface="Consolas"/>
              </a:rPr>
              <a:t>post_id</a:t>
            </a:r>
            <a:r>
              <a:rPr lang="pl-PL" sz="1200" i="1" dirty="0">
                <a:solidFill>
                  <a:srgbClr val="2A00FF"/>
                </a:solidFill>
                <a:latin typeface="Consolas"/>
              </a:rPr>
              <a:t>" </a:t>
            </a:r>
            <a:r>
              <a:rPr lang="pl-PL" sz="1200" i="1" dirty="0" err="1">
                <a:solidFill>
                  <a:srgbClr val="7F007F"/>
                </a:solidFill>
                <a:latin typeface="Consolas"/>
              </a:rPr>
              <a:t>ofType</a:t>
            </a:r>
            <a:r>
              <a:rPr lang="pl-PL" sz="1200" i="1" dirty="0">
                <a:solidFill>
                  <a:srgbClr val="000000"/>
                </a:solidFill>
                <a:latin typeface="Consolas"/>
              </a:rPr>
              <a:t>=</a:t>
            </a:r>
            <a:r>
              <a:rPr lang="pl-PL" sz="1200" i="1" dirty="0">
                <a:solidFill>
                  <a:srgbClr val="2A00FF"/>
                </a:solidFill>
                <a:latin typeface="Consolas"/>
              </a:rPr>
              <a:t>" </a:t>
            </a:r>
            <a:r>
              <a:rPr lang="pl-PL" sz="1200" i="1" dirty="0" err="1">
                <a:solidFill>
                  <a:srgbClr val="2A00FF"/>
                </a:solidFill>
                <a:latin typeface="Consolas"/>
              </a:rPr>
              <a:t>Comment</a:t>
            </a:r>
            <a:r>
              <a:rPr lang="pl-PL" sz="1200" i="1" dirty="0">
                <a:solidFill>
                  <a:srgbClr val="2A00FF"/>
                </a:solidFill>
                <a:latin typeface="Consolas"/>
              </a:rPr>
              <a:t>"</a:t>
            </a:r>
            <a:r>
              <a:rPr lang="pl-PL" sz="1200" i="1" dirty="0">
                <a:solidFill>
                  <a:srgbClr val="008080"/>
                </a:solidFill>
                <a:latin typeface="Consolas"/>
              </a:rPr>
              <a:t>&gt;</a:t>
            </a:r>
          </a:p>
          <a:p>
            <a:r>
              <a:rPr lang="pl-PL" sz="1200" dirty="0" smtClean="0">
                <a:solidFill>
                  <a:srgbClr val="008080"/>
                </a:solidFill>
                <a:latin typeface="Consolas"/>
              </a:rPr>
              <a:t>      </a:t>
            </a:r>
            <a:r>
              <a:rPr lang="en-US" sz="1200" dirty="0" smtClean="0">
                <a:solidFill>
                  <a:srgbClr val="008080"/>
                </a:solidFill>
                <a:latin typeface="Consolas"/>
              </a:rPr>
              <a:t>&lt;</a:t>
            </a:r>
            <a:r>
              <a:rPr lang="en-US" sz="1200" dirty="0">
                <a:solidFill>
                  <a:srgbClr val="3F7F7F"/>
                </a:solidFill>
                <a:latin typeface="Consolas"/>
              </a:rPr>
              <a:t>id </a:t>
            </a:r>
            <a:r>
              <a:rPr lang="en-US" sz="1200" dirty="0">
                <a:solidFill>
                  <a:srgbClr val="7F007F"/>
                </a:solidFill>
                <a:latin typeface="Consolas"/>
              </a:rPr>
              <a:t>property</a:t>
            </a:r>
            <a:r>
              <a:rPr lang="en-US" sz="1200" dirty="0">
                <a:solidFill>
                  <a:srgbClr val="000000"/>
                </a:solidFill>
                <a:latin typeface="Consolas"/>
              </a:rPr>
              <a:t>=</a:t>
            </a:r>
            <a:r>
              <a:rPr lang="en-US" sz="1200" i="1" dirty="0">
                <a:solidFill>
                  <a:srgbClr val="2A00FF"/>
                </a:solidFill>
                <a:latin typeface="Consolas"/>
              </a:rPr>
              <a:t>"id" </a:t>
            </a:r>
            <a:r>
              <a:rPr lang="en-US" sz="1200" i="1" dirty="0">
                <a:solidFill>
                  <a:srgbClr val="7F007F"/>
                </a:solidFill>
                <a:latin typeface="Consolas"/>
              </a:rPr>
              <a:t>column</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comment_id</a:t>
            </a:r>
            <a:r>
              <a:rPr lang="en-US" sz="1200" i="1" dirty="0">
                <a:solidFill>
                  <a:srgbClr val="2A00FF"/>
                </a:solidFill>
                <a:latin typeface="Consolas"/>
              </a:rPr>
              <a:t>" </a:t>
            </a:r>
            <a:r>
              <a:rPr lang="en-US" sz="1200" i="1" dirty="0">
                <a:solidFill>
                  <a:srgbClr val="008080"/>
                </a:solidFill>
                <a:latin typeface="Consolas"/>
              </a:rPr>
              <a:t>/&gt;</a:t>
            </a:r>
          </a:p>
          <a:p>
            <a:r>
              <a:rPr lang="pl-PL" sz="1200" dirty="0" smtClean="0">
                <a:solidFill>
                  <a:srgbClr val="008080"/>
                </a:solidFill>
                <a:latin typeface="Consolas"/>
              </a:rPr>
              <a:t>    &lt;/</a:t>
            </a:r>
            <a:r>
              <a:rPr lang="pl-PL" sz="1200" dirty="0" err="1">
                <a:solidFill>
                  <a:srgbClr val="3F7F7F"/>
                </a:solidFill>
                <a:latin typeface="Consolas"/>
              </a:rPr>
              <a:t>collection</a:t>
            </a:r>
            <a:r>
              <a:rPr lang="pl-PL" sz="1200" dirty="0">
                <a:solidFill>
                  <a:srgbClr val="008080"/>
                </a:solidFill>
                <a:latin typeface="Consolas"/>
              </a:rPr>
              <a:t>&gt;</a:t>
            </a:r>
          </a:p>
          <a:p>
            <a:r>
              <a:rPr lang="pl-PL" sz="1200" dirty="0" smtClean="0">
                <a:solidFill>
                  <a:srgbClr val="008080"/>
                </a:solidFill>
                <a:latin typeface="Consolas"/>
              </a:rPr>
              <a:t>    </a:t>
            </a:r>
            <a:r>
              <a:rPr lang="en-US" sz="1200" dirty="0" smtClean="0">
                <a:solidFill>
                  <a:srgbClr val="008080"/>
                </a:solidFill>
                <a:latin typeface="Consolas"/>
              </a:rPr>
              <a:t>&lt;</a:t>
            </a:r>
            <a:r>
              <a:rPr lang="en-US" sz="1200" dirty="0">
                <a:solidFill>
                  <a:srgbClr val="3F7F7F"/>
                </a:solidFill>
                <a:latin typeface="Consolas"/>
              </a:rPr>
              <a:t>collection </a:t>
            </a:r>
            <a:r>
              <a:rPr lang="en-US" sz="1200" dirty="0">
                <a:solidFill>
                  <a:srgbClr val="7F007F"/>
                </a:solidFill>
                <a:latin typeface="Consolas"/>
              </a:rPr>
              <a:t>property</a:t>
            </a:r>
            <a:r>
              <a:rPr lang="en-US" sz="1200" dirty="0">
                <a:solidFill>
                  <a:srgbClr val="000000"/>
                </a:solidFill>
                <a:latin typeface="Consolas"/>
              </a:rPr>
              <a:t>=</a:t>
            </a:r>
            <a:r>
              <a:rPr lang="en-US" sz="1200" i="1" dirty="0">
                <a:solidFill>
                  <a:srgbClr val="2A00FF"/>
                </a:solidFill>
                <a:latin typeface="Consolas"/>
              </a:rPr>
              <a:t>"tags" </a:t>
            </a:r>
            <a:r>
              <a:rPr lang="en-US" sz="1200" i="1" dirty="0">
                <a:solidFill>
                  <a:srgbClr val="7F007F"/>
                </a:solidFill>
                <a:latin typeface="Consolas"/>
              </a:rPr>
              <a:t>column</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post_id</a:t>
            </a:r>
            <a:r>
              <a:rPr lang="en-US" sz="1200" i="1" dirty="0">
                <a:solidFill>
                  <a:srgbClr val="2A00FF"/>
                </a:solidFill>
                <a:latin typeface="Consolas"/>
              </a:rPr>
              <a:t>" </a:t>
            </a:r>
            <a:r>
              <a:rPr lang="en-US" sz="1200" i="1" dirty="0" err="1">
                <a:solidFill>
                  <a:srgbClr val="7F007F"/>
                </a:solidFill>
                <a:latin typeface="Consolas"/>
              </a:rPr>
              <a:t>ofType</a:t>
            </a:r>
            <a:r>
              <a:rPr lang="en-US" sz="1200" i="1" dirty="0">
                <a:solidFill>
                  <a:srgbClr val="000000"/>
                </a:solidFill>
                <a:latin typeface="Consolas"/>
              </a:rPr>
              <a:t>=</a:t>
            </a:r>
            <a:r>
              <a:rPr lang="en-US" sz="1200" i="1" dirty="0">
                <a:solidFill>
                  <a:srgbClr val="2A00FF"/>
                </a:solidFill>
                <a:latin typeface="Consolas"/>
              </a:rPr>
              <a:t>" Tag"</a:t>
            </a:r>
            <a:r>
              <a:rPr lang="en-US" sz="1200" i="1" dirty="0">
                <a:solidFill>
                  <a:srgbClr val="008080"/>
                </a:solidFill>
                <a:latin typeface="Consolas"/>
              </a:rPr>
              <a:t>&gt;</a:t>
            </a:r>
          </a:p>
          <a:p>
            <a:r>
              <a:rPr lang="pl-PL" sz="1200" dirty="0" smtClean="0">
                <a:solidFill>
                  <a:srgbClr val="008080"/>
                </a:solidFill>
                <a:latin typeface="Consolas"/>
              </a:rPr>
              <a:t>      </a:t>
            </a:r>
            <a:r>
              <a:rPr lang="en-US" sz="1200" dirty="0" smtClean="0">
                <a:solidFill>
                  <a:srgbClr val="008080"/>
                </a:solidFill>
                <a:latin typeface="Consolas"/>
              </a:rPr>
              <a:t>&lt;</a:t>
            </a:r>
            <a:r>
              <a:rPr lang="en-US" sz="1200" dirty="0">
                <a:solidFill>
                  <a:srgbClr val="3F7F7F"/>
                </a:solidFill>
                <a:latin typeface="Consolas"/>
              </a:rPr>
              <a:t>id </a:t>
            </a:r>
            <a:r>
              <a:rPr lang="en-US" sz="1200" dirty="0">
                <a:solidFill>
                  <a:srgbClr val="7F007F"/>
                </a:solidFill>
                <a:latin typeface="Consolas"/>
              </a:rPr>
              <a:t>property</a:t>
            </a:r>
            <a:r>
              <a:rPr lang="en-US" sz="1200" dirty="0">
                <a:solidFill>
                  <a:srgbClr val="000000"/>
                </a:solidFill>
                <a:latin typeface="Consolas"/>
              </a:rPr>
              <a:t>=</a:t>
            </a:r>
            <a:r>
              <a:rPr lang="en-US" sz="1200" i="1" dirty="0">
                <a:solidFill>
                  <a:srgbClr val="2A00FF"/>
                </a:solidFill>
                <a:latin typeface="Consolas"/>
              </a:rPr>
              <a:t>"id" </a:t>
            </a:r>
            <a:r>
              <a:rPr lang="en-US" sz="1200" i="1" dirty="0">
                <a:solidFill>
                  <a:srgbClr val="7F007F"/>
                </a:solidFill>
                <a:latin typeface="Consolas"/>
              </a:rPr>
              <a:t>column</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tag_id</a:t>
            </a:r>
            <a:r>
              <a:rPr lang="en-US" sz="1200" i="1" dirty="0">
                <a:solidFill>
                  <a:srgbClr val="2A00FF"/>
                </a:solidFill>
                <a:latin typeface="Consolas"/>
              </a:rPr>
              <a:t>" </a:t>
            </a:r>
            <a:r>
              <a:rPr lang="en-US" sz="1200" i="1" dirty="0">
                <a:solidFill>
                  <a:srgbClr val="008080"/>
                </a:solidFill>
                <a:latin typeface="Consolas"/>
              </a:rPr>
              <a:t>/&gt;</a:t>
            </a:r>
          </a:p>
          <a:p>
            <a:r>
              <a:rPr lang="pl-PL" sz="1200" dirty="0" smtClean="0">
                <a:solidFill>
                  <a:srgbClr val="008080"/>
                </a:solidFill>
                <a:latin typeface="Consolas"/>
              </a:rPr>
              <a:t>    &lt;/</a:t>
            </a:r>
            <a:r>
              <a:rPr lang="pl-PL" sz="1200" dirty="0" err="1">
                <a:solidFill>
                  <a:srgbClr val="3F7F7F"/>
                </a:solidFill>
                <a:latin typeface="Consolas"/>
              </a:rPr>
              <a:t>collection</a:t>
            </a:r>
            <a:r>
              <a:rPr lang="pl-PL" sz="1200" dirty="0">
                <a:solidFill>
                  <a:srgbClr val="008080"/>
                </a:solidFill>
                <a:latin typeface="Consolas"/>
              </a:rPr>
              <a:t>&gt;</a:t>
            </a:r>
          </a:p>
          <a:p>
            <a:r>
              <a:rPr lang="pl-PL" sz="1200" dirty="0" smtClean="0">
                <a:solidFill>
                  <a:srgbClr val="008080"/>
                </a:solidFill>
                <a:latin typeface="Consolas"/>
              </a:rPr>
              <a:t>    &lt;</a:t>
            </a:r>
            <a:r>
              <a:rPr lang="pl-PL" sz="1200" dirty="0" err="1">
                <a:solidFill>
                  <a:srgbClr val="3F7F7F"/>
                </a:solidFill>
                <a:latin typeface="Consolas"/>
              </a:rPr>
              <a:t>discriminator</a:t>
            </a:r>
            <a:r>
              <a:rPr lang="pl-PL" sz="1200" dirty="0">
                <a:solidFill>
                  <a:srgbClr val="3F7F7F"/>
                </a:solidFill>
                <a:latin typeface="Consolas"/>
              </a:rPr>
              <a:t> </a:t>
            </a:r>
            <a:r>
              <a:rPr lang="pl-PL" sz="1200" dirty="0" err="1">
                <a:solidFill>
                  <a:srgbClr val="7F007F"/>
                </a:solidFill>
                <a:latin typeface="Consolas"/>
              </a:rPr>
              <a:t>javaType</a:t>
            </a:r>
            <a:r>
              <a:rPr lang="pl-PL" sz="1200" dirty="0">
                <a:solidFill>
                  <a:srgbClr val="000000"/>
                </a:solidFill>
                <a:latin typeface="Consolas"/>
              </a:rPr>
              <a:t>=</a:t>
            </a:r>
            <a:r>
              <a:rPr lang="pl-PL" sz="1200" i="1" dirty="0">
                <a:solidFill>
                  <a:srgbClr val="2A00FF"/>
                </a:solidFill>
                <a:latin typeface="Consolas"/>
              </a:rPr>
              <a:t>"</a:t>
            </a:r>
            <a:r>
              <a:rPr lang="pl-PL" sz="1200" i="1" dirty="0" err="1">
                <a:solidFill>
                  <a:srgbClr val="2A00FF"/>
                </a:solidFill>
                <a:latin typeface="Consolas"/>
              </a:rPr>
              <a:t>int</a:t>
            </a:r>
            <a:r>
              <a:rPr lang="pl-PL" sz="1200" i="1" dirty="0">
                <a:solidFill>
                  <a:srgbClr val="2A00FF"/>
                </a:solidFill>
                <a:latin typeface="Consolas"/>
              </a:rPr>
              <a:t>" </a:t>
            </a:r>
            <a:r>
              <a:rPr lang="pl-PL" sz="1200" i="1" dirty="0" err="1">
                <a:solidFill>
                  <a:srgbClr val="7F007F"/>
                </a:solidFill>
                <a:latin typeface="Consolas"/>
              </a:rPr>
              <a:t>column</a:t>
            </a:r>
            <a:r>
              <a:rPr lang="pl-PL" sz="1200" i="1" dirty="0">
                <a:solidFill>
                  <a:srgbClr val="000000"/>
                </a:solidFill>
                <a:latin typeface="Consolas"/>
              </a:rPr>
              <a:t>=</a:t>
            </a:r>
            <a:r>
              <a:rPr lang="pl-PL" sz="1200" i="1" dirty="0">
                <a:solidFill>
                  <a:srgbClr val="2A00FF"/>
                </a:solidFill>
                <a:latin typeface="Consolas"/>
              </a:rPr>
              <a:t>"draft"</a:t>
            </a:r>
            <a:r>
              <a:rPr lang="pl-PL" sz="1200" i="1" dirty="0">
                <a:solidFill>
                  <a:srgbClr val="008080"/>
                </a:solidFill>
                <a:latin typeface="Consolas"/>
              </a:rPr>
              <a:t>&gt;</a:t>
            </a:r>
          </a:p>
          <a:p>
            <a:r>
              <a:rPr lang="pl-PL" sz="1200" dirty="0" smtClean="0">
                <a:solidFill>
                  <a:srgbClr val="008080"/>
                </a:solidFill>
                <a:latin typeface="Consolas"/>
              </a:rPr>
              <a:t>      </a:t>
            </a:r>
            <a:r>
              <a:rPr lang="en-US" sz="1200" dirty="0" smtClean="0">
                <a:solidFill>
                  <a:srgbClr val="008080"/>
                </a:solidFill>
                <a:latin typeface="Consolas"/>
              </a:rPr>
              <a:t>&lt;</a:t>
            </a:r>
            <a:r>
              <a:rPr lang="en-US" sz="1200" dirty="0">
                <a:solidFill>
                  <a:srgbClr val="3F7F7F"/>
                </a:solidFill>
                <a:latin typeface="Consolas"/>
              </a:rPr>
              <a:t>case </a:t>
            </a:r>
            <a:r>
              <a:rPr lang="en-US" sz="1200" dirty="0">
                <a:solidFill>
                  <a:srgbClr val="7F007F"/>
                </a:solidFill>
                <a:latin typeface="Consolas"/>
              </a:rPr>
              <a:t>value</a:t>
            </a:r>
            <a:r>
              <a:rPr lang="en-US" sz="1200" dirty="0">
                <a:solidFill>
                  <a:srgbClr val="000000"/>
                </a:solidFill>
                <a:latin typeface="Consolas"/>
              </a:rPr>
              <a:t>=</a:t>
            </a:r>
            <a:r>
              <a:rPr lang="en-US" sz="1200" i="1" dirty="0">
                <a:solidFill>
                  <a:srgbClr val="2A00FF"/>
                </a:solidFill>
                <a:latin typeface="Consolas"/>
              </a:rPr>
              <a:t>"1" </a:t>
            </a:r>
            <a:r>
              <a:rPr lang="en-US" sz="1200" i="1" dirty="0" err="1">
                <a:solidFill>
                  <a:srgbClr val="7F007F"/>
                </a:solidFill>
                <a:latin typeface="Consolas"/>
              </a:rPr>
              <a:t>resultType</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DraftPost</a:t>
            </a:r>
            <a:r>
              <a:rPr lang="en-US" sz="1200" i="1" dirty="0">
                <a:solidFill>
                  <a:srgbClr val="2A00FF"/>
                </a:solidFill>
                <a:latin typeface="Consolas"/>
              </a:rPr>
              <a:t>" </a:t>
            </a:r>
            <a:r>
              <a:rPr lang="en-US" sz="1200" i="1" dirty="0">
                <a:solidFill>
                  <a:srgbClr val="008080"/>
                </a:solidFill>
                <a:latin typeface="Consolas"/>
              </a:rPr>
              <a:t>/&gt;</a:t>
            </a:r>
          </a:p>
          <a:p>
            <a:r>
              <a:rPr lang="pl-PL" sz="1200" dirty="0" smtClean="0">
                <a:solidFill>
                  <a:srgbClr val="008080"/>
                </a:solidFill>
                <a:latin typeface="Consolas"/>
              </a:rPr>
              <a:t>    &lt;/</a:t>
            </a:r>
            <a:r>
              <a:rPr lang="pl-PL" sz="1200" dirty="0" err="1">
                <a:solidFill>
                  <a:srgbClr val="3F7F7F"/>
                </a:solidFill>
                <a:latin typeface="Consolas"/>
              </a:rPr>
              <a:t>discriminator</a:t>
            </a:r>
            <a:r>
              <a:rPr lang="pl-PL" sz="1200" dirty="0">
                <a:solidFill>
                  <a:srgbClr val="008080"/>
                </a:solidFill>
                <a:latin typeface="Consolas"/>
              </a:rPr>
              <a:t>&gt;</a:t>
            </a:r>
          </a:p>
          <a:p>
            <a:r>
              <a:rPr lang="pl-PL" sz="1200" dirty="0" smtClean="0">
                <a:solidFill>
                  <a:srgbClr val="008080"/>
                </a:solidFill>
                <a:latin typeface="Consolas"/>
              </a:rPr>
              <a:t>  &lt;/</a:t>
            </a:r>
            <a:r>
              <a:rPr lang="pl-PL" sz="1200" dirty="0" err="1" smtClean="0">
                <a:solidFill>
                  <a:srgbClr val="3F7F7F"/>
                </a:solidFill>
                <a:latin typeface="Consolas"/>
              </a:rPr>
              <a:t>collection</a:t>
            </a:r>
            <a:r>
              <a:rPr lang="pl-PL" sz="1200" dirty="0" smtClean="0">
                <a:solidFill>
                  <a:srgbClr val="008080"/>
                </a:solidFill>
                <a:latin typeface="Consolas"/>
              </a:rPr>
              <a:t>&gt; &lt;/</a:t>
            </a:r>
            <a:r>
              <a:rPr lang="pl-PL" sz="1200" dirty="0" err="1">
                <a:solidFill>
                  <a:srgbClr val="3F7F7F"/>
                </a:solidFill>
                <a:latin typeface="Consolas"/>
              </a:rPr>
              <a:t>resultMap</a:t>
            </a:r>
            <a:r>
              <a:rPr lang="pl-PL" sz="1200" dirty="0">
                <a:solidFill>
                  <a:srgbClr val="008080"/>
                </a:solidFill>
                <a:latin typeface="Consolas"/>
              </a:rPr>
              <a:t>&gt;</a:t>
            </a:r>
            <a:endParaRPr lang="pl-PL" sz="1200" dirty="0">
              <a:solidFill>
                <a:srgbClr val="000000"/>
              </a:solidFill>
              <a:latin typeface="Consolas"/>
            </a:endParaRPr>
          </a:p>
        </p:txBody>
      </p:sp>
      <p:sp>
        <p:nvSpPr>
          <p:cNvPr id="6" name="Prostokąt zaokrąglony 5"/>
          <p:cNvSpPr/>
          <p:nvPr/>
        </p:nvSpPr>
        <p:spPr>
          <a:xfrm>
            <a:off x="7041232" y="857687"/>
            <a:ext cx="2736304" cy="1995249"/>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dirty="0">
                <a:solidFill>
                  <a:srgbClr val="7F0055"/>
                </a:solidFill>
                <a:latin typeface="Consolas"/>
              </a:rPr>
              <a:t>public</a:t>
            </a:r>
            <a:r>
              <a:rPr lang="pl-PL" sz="1200" dirty="0">
                <a:solidFill>
                  <a:srgbClr val="000000"/>
                </a:solidFill>
                <a:latin typeface="Consolas"/>
              </a:rPr>
              <a:t> </a:t>
            </a:r>
            <a:r>
              <a:rPr lang="pl-PL" sz="1200" dirty="0" err="1">
                <a:solidFill>
                  <a:srgbClr val="7F0055"/>
                </a:solidFill>
                <a:latin typeface="Consolas"/>
              </a:rPr>
              <a:t>class</a:t>
            </a:r>
            <a:r>
              <a:rPr lang="pl-PL" sz="1200" dirty="0">
                <a:solidFill>
                  <a:srgbClr val="000000"/>
                </a:solidFill>
                <a:latin typeface="Consolas"/>
              </a:rPr>
              <a:t> Blog{</a:t>
            </a:r>
          </a:p>
          <a:p>
            <a:r>
              <a:rPr lang="pl-PL" sz="1200" dirty="0">
                <a:solidFill>
                  <a:srgbClr val="000000"/>
                </a:solidFill>
                <a:latin typeface="Consolas"/>
              </a:rPr>
              <a:t>  </a:t>
            </a:r>
            <a:r>
              <a:rPr lang="pl-PL" sz="1200" dirty="0" err="1">
                <a:solidFill>
                  <a:srgbClr val="7F0055"/>
                </a:solidFill>
                <a:latin typeface="Consolas"/>
              </a:rPr>
              <a:t>int</a:t>
            </a:r>
            <a:r>
              <a:rPr lang="pl-PL" sz="1200" dirty="0">
                <a:solidFill>
                  <a:srgbClr val="000000"/>
                </a:solidFill>
                <a:latin typeface="Consolas"/>
              </a:rPr>
              <a:t> </a:t>
            </a:r>
            <a:r>
              <a:rPr lang="pl-PL" sz="1200" dirty="0">
                <a:solidFill>
                  <a:srgbClr val="0000C0"/>
                </a:solidFill>
                <a:latin typeface="Consolas"/>
              </a:rPr>
              <a:t>id</a:t>
            </a:r>
            <a:r>
              <a:rPr lang="pl-PL" sz="1200" dirty="0">
                <a:solidFill>
                  <a:srgbClr val="000000"/>
                </a:solidFill>
                <a:latin typeface="Consolas"/>
              </a:rPr>
              <a:t>;</a:t>
            </a:r>
          </a:p>
          <a:p>
            <a:r>
              <a:rPr lang="pl-PL" sz="1200" dirty="0">
                <a:solidFill>
                  <a:srgbClr val="000000"/>
                </a:solidFill>
                <a:latin typeface="Consolas"/>
              </a:rPr>
              <a:t>  String </a:t>
            </a:r>
            <a:r>
              <a:rPr lang="pl-PL" sz="1200" dirty="0" err="1">
                <a:solidFill>
                  <a:srgbClr val="0000C0"/>
                </a:solidFill>
                <a:latin typeface="Consolas"/>
              </a:rPr>
              <a:t>title</a:t>
            </a:r>
            <a:r>
              <a:rPr lang="pl-PL" sz="1200" dirty="0">
                <a:solidFill>
                  <a:srgbClr val="000000"/>
                </a:solidFill>
                <a:latin typeface="Consolas"/>
              </a:rPr>
              <a:t>;</a:t>
            </a:r>
          </a:p>
          <a:p>
            <a:r>
              <a:rPr lang="pl-PL" sz="1200" dirty="0">
                <a:solidFill>
                  <a:srgbClr val="000000"/>
                </a:solidFill>
                <a:latin typeface="Consolas"/>
              </a:rPr>
              <a:t>  Author </a:t>
            </a:r>
            <a:r>
              <a:rPr lang="pl-PL" sz="1200" dirty="0" err="1">
                <a:solidFill>
                  <a:srgbClr val="0000C0"/>
                </a:solidFill>
                <a:latin typeface="Consolas"/>
              </a:rPr>
              <a:t>author</a:t>
            </a:r>
            <a:r>
              <a:rPr lang="pl-PL" sz="1200" dirty="0">
                <a:solidFill>
                  <a:srgbClr val="000000"/>
                </a:solidFill>
                <a:latin typeface="Consolas"/>
              </a:rPr>
              <a:t>;</a:t>
            </a:r>
          </a:p>
          <a:p>
            <a:r>
              <a:rPr lang="pl-PL" sz="1200" dirty="0">
                <a:solidFill>
                  <a:srgbClr val="000000"/>
                </a:solidFill>
                <a:latin typeface="Consolas"/>
              </a:rPr>
              <a:t>  List&lt;Post&gt; </a:t>
            </a:r>
            <a:r>
              <a:rPr lang="pl-PL" sz="1200" dirty="0" err="1">
                <a:solidFill>
                  <a:srgbClr val="0000C0"/>
                </a:solidFill>
                <a:latin typeface="Consolas"/>
              </a:rPr>
              <a:t>posts</a:t>
            </a:r>
            <a:r>
              <a:rPr lang="pl-PL" sz="1200" dirty="0">
                <a:solidFill>
                  <a:srgbClr val="000000"/>
                </a:solidFill>
                <a:latin typeface="Consolas"/>
              </a:rPr>
              <a:t>;</a:t>
            </a:r>
          </a:p>
          <a:p>
            <a:r>
              <a:rPr lang="pl-PL" sz="1200" dirty="0">
                <a:solidFill>
                  <a:srgbClr val="000000"/>
                </a:solidFill>
                <a:latin typeface="Consolas"/>
              </a:rPr>
              <a:t>  </a:t>
            </a:r>
          </a:p>
          <a:p>
            <a:r>
              <a:rPr lang="pl-PL" sz="1200" dirty="0">
                <a:solidFill>
                  <a:srgbClr val="000000"/>
                </a:solidFill>
                <a:latin typeface="Consolas"/>
              </a:rPr>
              <a:t>  </a:t>
            </a:r>
            <a:r>
              <a:rPr lang="pl-PL" sz="1200" dirty="0">
                <a:solidFill>
                  <a:srgbClr val="7F0055"/>
                </a:solidFill>
                <a:latin typeface="Consolas"/>
              </a:rPr>
              <a:t>public</a:t>
            </a:r>
            <a:r>
              <a:rPr lang="pl-PL" sz="1200" dirty="0">
                <a:solidFill>
                  <a:srgbClr val="000000"/>
                </a:solidFill>
                <a:latin typeface="Consolas"/>
              </a:rPr>
              <a:t> Blog(</a:t>
            </a:r>
            <a:r>
              <a:rPr lang="pl-PL" sz="1200" dirty="0" err="1">
                <a:solidFill>
                  <a:srgbClr val="7F0055"/>
                </a:solidFill>
                <a:latin typeface="Consolas"/>
              </a:rPr>
              <a:t>int</a:t>
            </a:r>
            <a:r>
              <a:rPr lang="pl-PL" sz="1200" dirty="0">
                <a:solidFill>
                  <a:srgbClr val="000000"/>
                </a:solidFill>
                <a:latin typeface="Consolas"/>
              </a:rPr>
              <a:t> id){</a:t>
            </a:r>
          </a:p>
          <a:p>
            <a:r>
              <a:rPr lang="pl-PL" sz="1200" dirty="0">
                <a:solidFill>
                  <a:srgbClr val="000000"/>
                </a:solidFill>
                <a:latin typeface="Consolas"/>
              </a:rPr>
              <a:t>    </a:t>
            </a:r>
            <a:r>
              <a:rPr lang="pl-PL" sz="1200" dirty="0">
                <a:solidFill>
                  <a:srgbClr val="7F0055"/>
                </a:solidFill>
                <a:latin typeface="Consolas"/>
              </a:rPr>
              <a:t>this</a:t>
            </a:r>
            <a:r>
              <a:rPr lang="pl-PL" sz="1200" dirty="0">
                <a:solidFill>
                  <a:srgbClr val="000000"/>
                </a:solidFill>
                <a:latin typeface="Consolas"/>
              </a:rPr>
              <a:t>.</a:t>
            </a:r>
            <a:r>
              <a:rPr lang="pl-PL" sz="1200" dirty="0">
                <a:solidFill>
                  <a:srgbClr val="0000C0"/>
                </a:solidFill>
                <a:latin typeface="Consolas"/>
              </a:rPr>
              <a:t>id</a:t>
            </a:r>
            <a:r>
              <a:rPr lang="pl-PL" sz="1200" dirty="0">
                <a:solidFill>
                  <a:srgbClr val="000000"/>
                </a:solidFill>
                <a:latin typeface="Consolas"/>
              </a:rPr>
              <a:t> = id; </a:t>
            </a:r>
          </a:p>
          <a:p>
            <a:r>
              <a:rPr lang="pl-PL" sz="1200" dirty="0">
                <a:solidFill>
                  <a:srgbClr val="000000"/>
                </a:solidFill>
                <a:latin typeface="Consolas"/>
              </a:rPr>
              <a:t>  }</a:t>
            </a:r>
          </a:p>
          <a:p>
            <a:r>
              <a:rPr lang="pl-PL" sz="1200" dirty="0">
                <a:solidFill>
                  <a:srgbClr val="000000"/>
                </a:solidFill>
                <a:latin typeface="Consolas"/>
              </a:rPr>
              <a:t>}</a:t>
            </a:r>
          </a:p>
        </p:txBody>
      </p:sp>
      <p:sp>
        <p:nvSpPr>
          <p:cNvPr id="7" name="Prostokąt zaokrąglony 6"/>
          <p:cNvSpPr/>
          <p:nvPr/>
        </p:nvSpPr>
        <p:spPr>
          <a:xfrm>
            <a:off x="7041232" y="3037934"/>
            <a:ext cx="2736304" cy="1615202"/>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dirty="0">
                <a:solidFill>
                  <a:srgbClr val="7F0055"/>
                </a:solidFill>
                <a:latin typeface="Consolas"/>
              </a:rPr>
              <a:t>public</a:t>
            </a:r>
            <a:r>
              <a:rPr lang="pl-PL" sz="1200" dirty="0">
                <a:solidFill>
                  <a:srgbClr val="000000"/>
                </a:solidFill>
                <a:latin typeface="Consolas"/>
              </a:rPr>
              <a:t> </a:t>
            </a:r>
            <a:r>
              <a:rPr lang="pl-PL" sz="1200" dirty="0" err="1">
                <a:solidFill>
                  <a:srgbClr val="7F0055"/>
                </a:solidFill>
                <a:latin typeface="Consolas"/>
              </a:rPr>
              <a:t>class</a:t>
            </a:r>
            <a:r>
              <a:rPr lang="pl-PL" sz="1200" dirty="0">
                <a:solidFill>
                  <a:srgbClr val="000000"/>
                </a:solidFill>
                <a:latin typeface="Consolas"/>
              </a:rPr>
              <a:t> Author{</a:t>
            </a:r>
          </a:p>
          <a:p>
            <a:r>
              <a:rPr lang="pl-PL" sz="1200" dirty="0">
                <a:solidFill>
                  <a:srgbClr val="000000"/>
                </a:solidFill>
                <a:latin typeface="Consolas"/>
              </a:rPr>
              <a:t>  </a:t>
            </a:r>
            <a:r>
              <a:rPr lang="pl-PL" sz="1200" dirty="0" err="1">
                <a:solidFill>
                  <a:srgbClr val="7F0055"/>
                </a:solidFill>
                <a:latin typeface="Consolas"/>
              </a:rPr>
              <a:t>int</a:t>
            </a:r>
            <a:r>
              <a:rPr lang="pl-PL" sz="1200" dirty="0">
                <a:solidFill>
                  <a:srgbClr val="000000"/>
                </a:solidFill>
                <a:latin typeface="Consolas"/>
              </a:rPr>
              <a:t> </a:t>
            </a:r>
            <a:r>
              <a:rPr lang="pl-PL" sz="1200" dirty="0">
                <a:solidFill>
                  <a:srgbClr val="0000C0"/>
                </a:solidFill>
                <a:latin typeface="Consolas"/>
              </a:rPr>
              <a:t>id</a:t>
            </a:r>
            <a:r>
              <a:rPr lang="pl-PL" sz="1200" dirty="0">
                <a:solidFill>
                  <a:srgbClr val="000000"/>
                </a:solidFill>
                <a:latin typeface="Consolas"/>
              </a:rPr>
              <a:t>;</a:t>
            </a:r>
          </a:p>
          <a:p>
            <a:r>
              <a:rPr lang="pl-PL" sz="1200" dirty="0">
                <a:solidFill>
                  <a:srgbClr val="000000"/>
                </a:solidFill>
                <a:latin typeface="Consolas"/>
              </a:rPr>
              <a:t>  String </a:t>
            </a:r>
            <a:r>
              <a:rPr lang="pl-PL" sz="1200" dirty="0" err="1">
                <a:solidFill>
                  <a:srgbClr val="0000C0"/>
                </a:solidFill>
                <a:latin typeface="Consolas"/>
              </a:rPr>
              <a:t>username</a:t>
            </a:r>
            <a:r>
              <a:rPr lang="pl-PL" sz="1200" dirty="0">
                <a:solidFill>
                  <a:srgbClr val="000000"/>
                </a:solidFill>
                <a:latin typeface="Consolas"/>
              </a:rPr>
              <a:t>;</a:t>
            </a:r>
          </a:p>
          <a:p>
            <a:r>
              <a:rPr lang="pl-PL" sz="1200" dirty="0">
                <a:solidFill>
                  <a:srgbClr val="000000"/>
                </a:solidFill>
                <a:latin typeface="Consolas"/>
              </a:rPr>
              <a:t>  String </a:t>
            </a:r>
            <a:r>
              <a:rPr lang="pl-PL" sz="1200" dirty="0" err="1">
                <a:solidFill>
                  <a:srgbClr val="0000C0"/>
                </a:solidFill>
                <a:latin typeface="Consolas"/>
              </a:rPr>
              <a:t>password</a:t>
            </a:r>
            <a:r>
              <a:rPr lang="pl-PL" sz="1200" dirty="0">
                <a:solidFill>
                  <a:srgbClr val="000000"/>
                </a:solidFill>
                <a:latin typeface="Consolas"/>
              </a:rPr>
              <a:t>;</a:t>
            </a:r>
          </a:p>
          <a:p>
            <a:r>
              <a:rPr lang="pl-PL" sz="1200" dirty="0">
                <a:solidFill>
                  <a:srgbClr val="000000"/>
                </a:solidFill>
                <a:latin typeface="Consolas"/>
              </a:rPr>
              <a:t>  String </a:t>
            </a:r>
            <a:r>
              <a:rPr lang="pl-PL" sz="1200" dirty="0">
                <a:solidFill>
                  <a:srgbClr val="0000C0"/>
                </a:solidFill>
                <a:latin typeface="Consolas"/>
              </a:rPr>
              <a:t>email</a:t>
            </a:r>
            <a:r>
              <a:rPr lang="pl-PL" sz="1200" dirty="0">
                <a:solidFill>
                  <a:srgbClr val="000000"/>
                </a:solidFill>
                <a:latin typeface="Consolas"/>
              </a:rPr>
              <a:t>;</a:t>
            </a:r>
          </a:p>
          <a:p>
            <a:r>
              <a:rPr lang="pl-PL" sz="1200" dirty="0">
                <a:solidFill>
                  <a:srgbClr val="000000"/>
                </a:solidFill>
                <a:latin typeface="Consolas"/>
              </a:rPr>
              <a:t>  String </a:t>
            </a:r>
            <a:r>
              <a:rPr lang="pl-PL" sz="1200" dirty="0" err="1">
                <a:solidFill>
                  <a:srgbClr val="0000C0"/>
                </a:solidFill>
                <a:latin typeface="Consolas"/>
              </a:rPr>
              <a:t>bio</a:t>
            </a:r>
            <a:r>
              <a:rPr lang="pl-PL" sz="1200" dirty="0">
                <a:solidFill>
                  <a:srgbClr val="000000"/>
                </a:solidFill>
                <a:latin typeface="Consolas"/>
              </a:rPr>
              <a:t>;</a:t>
            </a:r>
          </a:p>
          <a:p>
            <a:r>
              <a:rPr lang="pl-PL" sz="1200" dirty="0">
                <a:solidFill>
                  <a:srgbClr val="000000"/>
                </a:solidFill>
                <a:latin typeface="Consolas"/>
              </a:rPr>
              <a:t>  String </a:t>
            </a:r>
            <a:r>
              <a:rPr lang="pl-PL" sz="1200" dirty="0" err="1">
                <a:solidFill>
                  <a:srgbClr val="0000C0"/>
                </a:solidFill>
                <a:latin typeface="Consolas"/>
              </a:rPr>
              <a:t>favouriteSection</a:t>
            </a:r>
            <a:r>
              <a:rPr lang="pl-PL" sz="1200" dirty="0">
                <a:solidFill>
                  <a:srgbClr val="000000"/>
                </a:solidFill>
                <a:latin typeface="Consolas"/>
              </a:rPr>
              <a:t>;</a:t>
            </a:r>
          </a:p>
          <a:p>
            <a:r>
              <a:rPr lang="pl-PL" sz="1200" dirty="0">
                <a:solidFill>
                  <a:srgbClr val="000000"/>
                </a:solidFill>
                <a:latin typeface="Consolas"/>
              </a:rPr>
              <a:t>}</a:t>
            </a:r>
          </a:p>
        </p:txBody>
      </p:sp>
      <p:sp>
        <p:nvSpPr>
          <p:cNvPr id="9" name="Prostokąt zaokrąglony 8"/>
          <p:cNvSpPr/>
          <p:nvPr/>
        </p:nvSpPr>
        <p:spPr>
          <a:xfrm>
            <a:off x="7041232" y="4812134"/>
            <a:ext cx="2736304" cy="1425178"/>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dirty="0">
                <a:solidFill>
                  <a:srgbClr val="7F0055"/>
                </a:solidFill>
                <a:latin typeface="Consolas"/>
              </a:rPr>
              <a:t>public</a:t>
            </a:r>
            <a:r>
              <a:rPr lang="pl-PL" sz="1200" dirty="0">
                <a:solidFill>
                  <a:srgbClr val="000000"/>
                </a:solidFill>
                <a:latin typeface="Consolas"/>
              </a:rPr>
              <a:t> </a:t>
            </a:r>
            <a:r>
              <a:rPr lang="pl-PL" sz="1200" dirty="0" err="1">
                <a:solidFill>
                  <a:srgbClr val="7F0055"/>
                </a:solidFill>
                <a:latin typeface="Consolas"/>
              </a:rPr>
              <a:t>class</a:t>
            </a:r>
            <a:r>
              <a:rPr lang="pl-PL" sz="1200" dirty="0">
                <a:solidFill>
                  <a:srgbClr val="000000"/>
                </a:solidFill>
                <a:latin typeface="Consolas"/>
              </a:rPr>
              <a:t> Post{</a:t>
            </a:r>
          </a:p>
          <a:p>
            <a:r>
              <a:rPr lang="pl-PL" sz="1200" dirty="0">
                <a:solidFill>
                  <a:srgbClr val="000000"/>
                </a:solidFill>
                <a:latin typeface="Consolas"/>
              </a:rPr>
              <a:t>  </a:t>
            </a:r>
            <a:r>
              <a:rPr lang="pl-PL" sz="1200" dirty="0" err="1">
                <a:solidFill>
                  <a:srgbClr val="7F0055"/>
                </a:solidFill>
                <a:latin typeface="Consolas"/>
              </a:rPr>
              <a:t>int</a:t>
            </a:r>
            <a:r>
              <a:rPr lang="pl-PL" sz="1200" dirty="0">
                <a:solidFill>
                  <a:srgbClr val="000000"/>
                </a:solidFill>
                <a:latin typeface="Consolas"/>
              </a:rPr>
              <a:t> </a:t>
            </a:r>
            <a:r>
              <a:rPr lang="pl-PL" sz="1200" dirty="0">
                <a:solidFill>
                  <a:srgbClr val="0000C0"/>
                </a:solidFill>
                <a:latin typeface="Consolas"/>
              </a:rPr>
              <a:t>id</a:t>
            </a:r>
            <a:r>
              <a:rPr lang="pl-PL" sz="1200" dirty="0">
                <a:solidFill>
                  <a:srgbClr val="000000"/>
                </a:solidFill>
                <a:latin typeface="Consolas"/>
              </a:rPr>
              <a:t>;</a:t>
            </a:r>
          </a:p>
          <a:p>
            <a:r>
              <a:rPr lang="pl-PL" sz="1200" dirty="0">
                <a:solidFill>
                  <a:srgbClr val="000000"/>
                </a:solidFill>
                <a:latin typeface="Consolas"/>
              </a:rPr>
              <a:t>  String </a:t>
            </a:r>
            <a:r>
              <a:rPr lang="pl-PL" sz="1200" dirty="0" err="1">
                <a:solidFill>
                  <a:srgbClr val="0000C0"/>
                </a:solidFill>
                <a:latin typeface="Consolas"/>
              </a:rPr>
              <a:t>subject</a:t>
            </a:r>
            <a:r>
              <a:rPr lang="pl-PL" sz="1200" dirty="0">
                <a:solidFill>
                  <a:srgbClr val="000000"/>
                </a:solidFill>
                <a:latin typeface="Consolas"/>
              </a:rPr>
              <a:t>;</a:t>
            </a:r>
          </a:p>
          <a:p>
            <a:r>
              <a:rPr lang="pl-PL" sz="1200" dirty="0">
                <a:solidFill>
                  <a:srgbClr val="000000"/>
                </a:solidFill>
                <a:latin typeface="Consolas"/>
              </a:rPr>
              <a:t>  Author </a:t>
            </a:r>
            <a:r>
              <a:rPr lang="pl-PL" sz="1200" dirty="0" err="1">
                <a:solidFill>
                  <a:srgbClr val="0000C0"/>
                </a:solidFill>
                <a:latin typeface="Consolas"/>
              </a:rPr>
              <a:t>author</a:t>
            </a:r>
            <a:r>
              <a:rPr lang="pl-PL" sz="1200" dirty="0">
                <a:solidFill>
                  <a:srgbClr val="000000"/>
                </a:solidFill>
                <a:latin typeface="Consolas"/>
              </a:rPr>
              <a:t>;</a:t>
            </a:r>
          </a:p>
          <a:p>
            <a:r>
              <a:rPr lang="pl-PL" sz="1200" dirty="0">
                <a:solidFill>
                  <a:srgbClr val="000000"/>
                </a:solidFill>
                <a:latin typeface="Consolas"/>
              </a:rPr>
              <a:t>  List&lt;</a:t>
            </a:r>
            <a:r>
              <a:rPr lang="pl-PL" sz="1200" dirty="0" err="1">
                <a:solidFill>
                  <a:srgbClr val="000000"/>
                </a:solidFill>
                <a:latin typeface="Consolas"/>
              </a:rPr>
              <a:t>Comment</a:t>
            </a:r>
            <a:r>
              <a:rPr lang="pl-PL" sz="1200" dirty="0">
                <a:solidFill>
                  <a:srgbClr val="000000"/>
                </a:solidFill>
                <a:latin typeface="Consolas"/>
              </a:rPr>
              <a:t>&gt; </a:t>
            </a:r>
            <a:r>
              <a:rPr lang="pl-PL" sz="1200" dirty="0" err="1">
                <a:solidFill>
                  <a:srgbClr val="0000C0"/>
                </a:solidFill>
                <a:latin typeface="Consolas"/>
              </a:rPr>
              <a:t>comments</a:t>
            </a:r>
            <a:r>
              <a:rPr lang="pl-PL" sz="1200" dirty="0">
                <a:solidFill>
                  <a:srgbClr val="000000"/>
                </a:solidFill>
                <a:latin typeface="Consolas"/>
              </a:rPr>
              <a:t>;</a:t>
            </a:r>
          </a:p>
          <a:p>
            <a:r>
              <a:rPr lang="pl-PL" sz="1200" dirty="0">
                <a:solidFill>
                  <a:srgbClr val="000000"/>
                </a:solidFill>
                <a:latin typeface="Consolas"/>
              </a:rPr>
              <a:t>  List&lt;Tag&gt; </a:t>
            </a:r>
            <a:r>
              <a:rPr lang="pl-PL" sz="1200" dirty="0" err="1">
                <a:solidFill>
                  <a:srgbClr val="0000C0"/>
                </a:solidFill>
                <a:latin typeface="Consolas"/>
              </a:rPr>
              <a:t>tags</a:t>
            </a:r>
            <a:r>
              <a:rPr lang="pl-PL" sz="1200" dirty="0">
                <a:solidFill>
                  <a:srgbClr val="000000"/>
                </a:solidFill>
                <a:latin typeface="Consolas"/>
              </a:rPr>
              <a:t>;</a:t>
            </a:r>
          </a:p>
          <a:p>
            <a:r>
              <a:rPr lang="pl-PL" sz="1200" dirty="0">
                <a:solidFill>
                  <a:srgbClr val="000000"/>
                </a:solidFill>
                <a:latin typeface="Consolas"/>
              </a:rPr>
              <a:t>}</a:t>
            </a:r>
          </a:p>
        </p:txBody>
      </p:sp>
    </p:spTree>
    <p:extLst>
      <p:ext uri="{BB962C8B-B14F-4D97-AF65-F5344CB8AC3E}">
        <p14:creationId xmlns:p14="http://schemas.microsoft.com/office/powerpoint/2010/main" val="2774256658"/>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MAPPERS in XML</a:t>
            </a:r>
            <a:br>
              <a:rPr lang="pl-PL" dirty="0"/>
            </a:br>
            <a:r>
              <a:rPr lang="pl-PL" sz="1600" dirty="0" err="1" smtClean="0"/>
              <a:t>ResultMap</a:t>
            </a:r>
            <a:r>
              <a:rPr lang="pl-PL" sz="1600" dirty="0" smtClean="0"/>
              <a:t> </a:t>
            </a:r>
            <a:r>
              <a:rPr lang="pl-PL" sz="1600" dirty="0"/>
              <a:t>- Advanced </a:t>
            </a:r>
            <a:r>
              <a:rPr lang="pl-PL" sz="1600" dirty="0" err="1"/>
              <a:t>result</a:t>
            </a:r>
            <a:r>
              <a:rPr lang="pl-PL" sz="1600" dirty="0"/>
              <a:t> </a:t>
            </a:r>
            <a:r>
              <a:rPr lang="pl-PL" sz="1600" dirty="0" err="1"/>
              <a:t>mapping</a:t>
            </a:r>
            <a:endParaRPr lang="pl-PL" dirty="0"/>
          </a:p>
        </p:txBody>
      </p:sp>
      <p:sp>
        <p:nvSpPr>
          <p:cNvPr id="3" name="Symbol zastępczy zawartości 2"/>
          <p:cNvSpPr>
            <a:spLocks noGrp="1"/>
          </p:cNvSpPr>
          <p:nvPr>
            <p:ph idx="1"/>
          </p:nvPr>
        </p:nvSpPr>
        <p:spPr/>
        <p:txBody>
          <a:bodyPr>
            <a:normAutofit/>
          </a:bodyPr>
          <a:lstStyle/>
          <a:p>
            <a:r>
              <a:rPr lang="en-US" dirty="0" smtClean="0"/>
              <a:t>Best</a:t>
            </a:r>
            <a:r>
              <a:rPr lang="pl-PL" dirty="0" smtClean="0"/>
              <a:t> </a:t>
            </a:r>
            <a:r>
              <a:rPr lang="en-US" dirty="0" smtClean="0"/>
              <a:t>Practice</a:t>
            </a:r>
            <a:r>
              <a:rPr lang="pl-PL" dirty="0" smtClean="0"/>
              <a:t>s</a:t>
            </a:r>
            <a:r>
              <a:rPr lang="en-US" dirty="0" smtClean="0"/>
              <a:t>:  </a:t>
            </a:r>
            <a:endParaRPr lang="pl-PL" dirty="0" smtClean="0"/>
          </a:p>
          <a:p>
            <a:pPr lvl="1"/>
            <a:r>
              <a:rPr lang="en-US" dirty="0" smtClean="0"/>
              <a:t>Always </a:t>
            </a:r>
            <a:r>
              <a:rPr lang="en-US" dirty="0"/>
              <a:t>build </a:t>
            </a:r>
            <a:r>
              <a:rPr lang="en-US" dirty="0" err="1"/>
              <a:t>ResultMaps</a:t>
            </a:r>
            <a:r>
              <a:rPr lang="en-US" dirty="0"/>
              <a:t> </a:t>
            </a:r>
            <a:r>
              <a:rPr lang="en-US" dirty="0" smtClean="0"/>
              <a:t>incrementally</a:t>
            </a:r>
            <a:endParaRPr lang="pl-PL" dirty="0" smtClean="0"/>
          </a:p>
          <a:p>
            <a:pPr lvl="1"/>
            <a:r>
              <a:rPr lang="en-US" dirty="0" smtClean="0"/>
              <a:t>Unit </a:t>
            </a:r>
            <a:r>
              <a:rPr lang="en-US" dirty="0"/>
              <a:t>tests really help out </a:t>
            </a:r>
            <a:r>
              <a:rPr lang="en-US" dirty="0" smtClean="0"/>
              <a:t>here</a:t>
            </a:r>
            <a:endParaRPr lang="pl-PL" dirty="0" smtClean="0"/>
          </a:p>
          <a:p>
            <a:r>
              <a:rPr lang="en-US" dirty="0" smtClean="0"/>
              <a:t>If </a:t>
            </a:r>
            <a:r>
              <a:rPr lang="en-US" dirty="0"/>
              <a:t>you </a:t>
            </a:r>
            <a:r>
              <a:rPr lang="en-US" dirty="0" smtClean="0"/>
              <a:t>try </a:t>
            </a:r>
            <a:r>
              <a:rPr lang="en-US" dirty="0"/>
              <a:t>to build a gigantic </a:t>
            </a:r>
            <a:r>
              <a:rPr lang="en-US" dirty="0" err="1"/>
              <a:t>resultMap</a:t>
            </a:r>
            <a:r>
              <a:rPr lang="en-US" dirty="0"/>
              <a:t> like the one above all at once, it’s likely you’ll get it wrong and it </a:t>
            </a:r>
            <a:r>
              <a:rPr lang="en-US" dirty="0" smtClean="0"/>
              <a:t>will </a:t>
            </a:r>
            <a:r>
              <a:rPr lang="en-US" dirty="0"/>
              <a:t>be hard to work </a:t>
            </a:r>
            <a:r>
              <a:rPr lang="en-US" dirty="0" smtClean="0"/>
              <a:t>with</a:t>
            </a:r>
            <a:endParaRPr lang="pl-PL" dirty="0" smtClean="0"/>
          </a:p>
          <a:p>
            <a:r>
              <a:rPr lang="en-US" dirty="0" smtClean="0"/>
              <a:t>Start </a:t>
            </a:r>
            <a:r>
              <a:rPr lang="en-US" dirty="0"/>
              <a:t>simple, and evolve it a step at a time.  </a:t>
            </a:r>
            <a:endParaRPr lang="pl-PL" dirty="0" smtClean="0"/>
          </a:p>
        </p:txBody>
      </p:sp>
      <p:pic>
        <p:nvPicPr>
          <p:cNvPr id="1026" name="Picture 2" descr="The MyBati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144" y="171856"/>
            <a:ext cx="3333750" cy="83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963078"/>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MAPPERS in XML</a:t>
            </a:r>
            <a:br>
              <a:rPr lang="pl-PL" dirty="0"/>
            </a:br>
            <a:r>
              <a:rPr lang="pl-PL" sz="1600" dirty="0" smtClean="0"/>
              <a:t>Simple </a:t>
            </a:r>
            <a:r>
              <a:rPr lang="pl-PL" sz="1600" dirty="0" err="1" smtClean="0"/>
              <a:t>properties</a:t>
            </a:r>
            <a:endParaRPr lang="pl-PL" dirty="0"/>
          </a:p>
        </p:txBody>
      </p:sp>
      <p:sp>
        <p:nvSpPr>
          <p:cNvPr id="3" name="Symbol zastępczy zawartości 2"/>
          <p:cNvSpPr>
            <a:spLocks noGrp="1"/>
          </p:cNvSpPr>
          <p:nvPr>
            <p:ph idx="1"/>
          </p:nvPr>
        </p:nvSpPr>
        <p:spPr>
          <a:xfrm>
            <a:off x="500064" y="3298632"/>
            <a:ext cx="9277472" cy="2506632"/>
          </a:xfrm>
        </p:spPr>
        <p:txBody>
          <a:bodyPr>
            <a:normAutofit/>
          </a:bodyPr>
          <a:lstStyle/>
          <a:p>
            <a:r>
              <a:rPr lang="en-US" dirty="0" smtClean="0"/>
              <a:t>These are the most basic of result mappings.  Both id, and result map a single column value to a single property or field of a simple data type (String, </a:t>
            </a:r>
            <a:r>
              <a:rPr lang="en-US" dirty="0" err="1" smtClean="0"/>
              <a:t>int</a:t>
            </a:r>
            <a:r>
              <a:rPr lang="en-US" dirty="0" smtClean="0"/>
              <a:t>, double, Date, etc.).   </a:t>
            </a:r>
          </a:p>
          <a:p>
            <a:r>
              <a:rPr lang="pl-PL" dirty="0" smtClean="0"/>
              <a:t>I</a:t>
            </a:r>
            <a:r>
              <a:rPr lang="en-US" dirty="0" smtClean="0"/>
              <a:t>d </a:t>
            </a:r>
            <a:r>
              <a:rPr lang="en-US" dirty="0" smtClean="0"/>
              <a:t>will flag the result as an identifier property to be used when comparing object instances.  This helps to improve general performance, but especially performance of caching and nested result mapping (i.e. join mapping). </a:t>
            </a:r>
            <a:endParaRPr lang="pl-PL" dirty="0" smtClean="0"/>
          </a:p>
          <a:p>
            <a:endParaRPr lang="pl-PL" dirty="0" smtClean="0"/>
          </a:p>
          <a:p>
            <a:r>
              <a:rPr lang="pl-PL" dirty="0" err="1" smtClean="0"/>
              <a:t>Properties</a:t>
            </a:r>
            <a:r>
              <a:rPr lang="pl-PL" dirty="0" smtClean="0"/>
              <a:t>: </a:t>
            </a:r>
            <a:r>
              <a:rPr lang="pl-PL" dirty="0" err="1" smtClean="0"/>
              <a:t>propery</a:t>
            </a:r>
            <a:r>
              <a:rPr lang="pl-PL" dirty="0" smtClean="0"/>
              <a:t>, </a:t>
            </a:r>
            <a:r>
              <a:rPr lang="pl-PL" dirty="0" err="1" smtClean="0"/>
              <a:t>column</a:t>
            </a:r>
            <a:r>
              <a:rPr lang="pl-PL" dirty="0" smtClean="0"/>
              <a:t>, </a:t>
            </a:r>
            <a:r>
              <a:rPr lang="pl-PL" dirty="0" err="1" smtClean="0"/>
              <a:t>javatype</a:t>
            </a:r>
            <a:r>
              <a:rPr lang="pl-PL" dirty="0" smtClean="0"/>
              <a:t>, </a:t>
            </a:r>
            <a:r>
              <a:rPr lang="pl-PL" dirty="0" err="1" smtClean="0"/>
              <a:t>jdbcType</a:t>
            </a:r>
            <a:r>
              <a:rPr lang="pl-PL" dirty="0" smtClean="0"/>
              <a:t>, </a:t>
            </a:r>
            <a:r>
              <a:rPr lang="pl-PL" dirty="0" err="1" smtClean="0"/>
              <a:t>typeHandler</a:t>
            </a:r>
            <a:endParaRPr lang="pl-PL" dirty="0" smtClean="0"/>
          </a:p>
          <a:p>
            <a:endParaRPr lang="pl-PL" dirty="0" smtClean="0"/>
          </a:p>
        </p:txBody>
      </p:sp>
      <p:pic>
        <p:nvPicPr>
          <p:cNvPr id="1026" name="Picture 2" descr="The MyBati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144" y="171856"/>
            <a:ext cx="3333750" cy="838201"/>
          </a:xfrm>
          <a:prstGeom prst="rect">
            <a:avLst/>
          </a:prstGeom>
          <a:noFill/>
          <a:extLst>
            <a:ext uri="{909E8E84-426E-40DD-AFC4-6F175D3DCCD1}">
              <a14:hiddenFill xmlns:a14="http://schemas.microsoft.com/office/drawing/2010/main">
                <a:solidFill>
                  <a:srgbClr val="FFFFFF"/>
                </a:solidFill>
              </a14:hiddenFill>
            </a:ext>
          </a:extLst>
        </p:spPr>
      </p:pic>
      <p:sp>
        <p:nvSpPr>
          <p:cNvPr id="5" name="Prostokąt zaokrąglony 4"/>
          <p:cNvSpPr/>
          <p:nvPr/>
        </p:nvSpPr>
        <p:spPr>
          <a:xfrm>
            <a:off x="416497" y="1484784"/>
            <a:ext cx="6480719" cy="1235154"/>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en-US" sz="1200" dirty="0" smtClean="0">
                <a:solidFill>
                  <a:srgbClr val="008080"/>
                </a:solidFill>
                <a:latin typeface="Consolas"/>
              </a:rPr>
              <a:t>&lt;</a:t>
            </a:r>
            <a:r>
              <a:rPr lang="en-US" sz="1200" dirty="0">
                <a:solidFill>
                  <a:srgbClr val="3F7F7F"/>
                </a:solidFill>
                <a:latin typeface="Consolas"/>
              </a:rPr>
              <a:t>id </a:t>
            </a:r>
            <a:r>
              <a:rPr lang="en-US" sz="1200" dirty="0">
                <a:solidFill>
                  <a:srgbClr val="7F007F"/>
                </a:solidFill>
                <a:latin typeface="Consolas"/>
              </a:rPr>
              <a:t>property</a:t>
            </a:r>
            <a:r>
              <a:rPr lang="en-US" sz="1200" dirty="0">
                <a:solidFill>
                  <a:srgbClr val="000000"/>
                </a:solidFill>
                <a:latin typeface="Consolas"/>
              </a:rPr>
              <a:t>=</a:t>
            </a:r>
            <a:r>
              <a:rPr lang="en-US" sz="1200" i="1" dirty="0">
                <a:solidFill>
                  <a:srgbClr val="2A00FF"/>
                </a:solidFill>
                <a:latin typeface="Consolas"/>
              </a:rPr>
              <a:t>"id" </a:t>
            </a:r>
            <a:r>
              <a:rPr lang="en-US" sz="1200" i="1" dirty="0">
                <a:solidFill>
                  <a:srgbClr val="7F007F"/>
                </a:solidFill>
                <a:latin typeface="Consolas"/>
              </a:rPr>
              <a:t>column</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author_id</a:t>
            </a:r>
            <a:r>
              <a:rPr lang="en-US" sz="1200" i="1" dirty="0">
                <a:solidFill>
                  <a:srgbClr val="2A00FF"/>
                </a:solidFill>
                <a:latin typeface="Consolas"/>
              </a:rPr>
              <a:t>" </a:t>
            </a:r>
            <a:r>
              <a:rPr lang="en-US" sz="1200" i="1" dirty="0">
                <a:solidFill>
                  <a:srgbClr val="008080"/>
                </a:solidFill>
                <a:latin typeface="Consolas"/>
              </a:rPr>
              <a:t>/&gt;</a:t>
            </a:r>
          </a:p>
          <a:p>
            <a:r>
              <a:rPr lang="en-US" sz="1200" dirty="0" smtClean="0">
                <a:solidFill>
                  <a:srgbClr val="008080"/>
                </a:solidFill>
                <a:latin typeface="Consolas"/>
              </a:rPr>
              <a:t>&lt;</a:t>
            </a:r>
            <a:r>
              <a:rPr lang="en-US" sz="1200" dirty="0">
                <a:solidFill>
                  <a:srgbClr val="3F7F7F"/>
                </a:solidFill>
                <a:latin typeface="Consolas"/>
              </a:rPr>
              <a:t>result </a:t>
            </a:r>
            <a:r>
              <a:rPr lang="en-US" sz="1200" dirty="0">
                <a:solidFill>
                  <a:srgbClr val="7F007F"/>
                </a:solidFill>
                <a:latin typeface="Consolas"/>
              </a:rPr>
              <a:t>property</a:t>
            </a:r>
            <a:r>
              <a:rPr lang="en-US" sz="1200" dirty="0">
                <a:solidFill>
                  <a:srgbClr val="000000"/>
                </a:solidFill>
                <a:latin typeface="Consolas"/>
              </a:rPr>
              <a:t>=</a:t>
            </a:r>
            <a:r>
              <a:rPr lang="en-US" sz="1200" i="1" dirty="0">
                <a:solidFill>
                  <a:srgbClr val="2A00FF"/>
                </a:solidFill>
                <a:latin typeface="Consolas"/>
              </a:rPr>
              <a:t>"username" </a:t>
            </a:r>
            <a:r>
              <a:rPr lang="en-US" sz="1200" i="1" dirty="0">
                <a:solidFill>
                  <a:srgbClr val="7F007F"/>
                </a:solidFill>
                <a:latin typeface="Consolas"/>
              </a:rPr>
              <a:t>column</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author_username</a:t>
            </a:r>
            <a:r>
              <a:rPr lang="en-US" sz="1200" i="1" dirty="0">
                <a:solidFill>
                  <a:srgbClr val="2A00FF"/>
                </a:solidFill>
                <a:latin typeface="Consolas"/>
              </a:rPr>
              <a:t>" </a:t>
            </a:r>
            <a:r>
              <a:rPr lang="en-US" sz="1200" i="1" dirty="0">
                <a:solidFill>
                  <a:srgbClr val="008080"/>
                </a:solidFill>
                <a:latin typeface="Consolas"/>
              </a:rPr>
              <a:t>/&gt;</a:t>
            </a:r>
          </a:p>
          <a:p>
            <a:r>
              <a:rPr lang="en-US" sz="1200" dirty="0" smtClean="0">
                <a:solidFill>
                  <a:srgbClr val="008080"/>
                </a:solidFill>
                <a:latin typeface="Consolas"/>
              </a:rPr>
              <a:t>&lt;</a:t>
            </a:r>
            <a:r>
              <a:rPr lang="en-US" sz="1200" dirty="0">
                <a:solidFill>
                  <a:srgbClr val="3F7F7F"/>
                </a:solidFill>
                <a:latin typeface="Consolas"/>
              </a:rPr>
              <a:t>result </a:t>
            </a:r>
            <a:r>
              <a:rPr lang="en-US" sz="1200" dirty="0">
                <a:solidFill>
                  <a:srgbClr val="7F007F"/>
                </a:solidFill>
                <a:latin typeface="Consolas"/>
              </a:rPr>
              <a:t>property</a:t>
            </a:r>
            <a:r>
              <a:rPr lang="en-US" sz="1200" dirty="0">
                <a:solidFill>
                  <a:srgbClr val="000000"/>
                </a:solidFill>
                <a:latin typeface="Consolas"/>
              </a:rPr>
              <a:t>=</a:t>
            </a:r>
            <a:r>
              <a:rPr lang="en-US" sz="1200" i="1" dirty="0">
                <a:solidFill>
                  <a:srgbClr val="2A00FF"/>
                </a:solidFill>
                <a:latin typeface="Consolas"/>
              </a:rPr>
              <a:t>"password" </a:t>
            </a:r>
            <a:r>
              <a:rPr lang="en-US" sz="1200" i="1" dirty="0">
                <a:solidFill>
                  <a:srgbClr val="7F007F"/>
                </a:solidFill>
                <a:latin typeface="Consolas"/>
              </a:rPr>
              <a:t>column</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author_password</a:t>
            </a:r>
            <a:r>
              <a:rPr lang="en-US" sz="1200" i="1" dirty="0">
                <a:solidFill>
                  <a:srgbClr val="2A00FF"/>
                </a:solidFill>
                <a:latin typeface="Consolas"/>
              </a:rPr>
              <a:t>" </a:t>
            </a:r>
            <a:r>
              <a:rPr lang="en-US" sz="1200" i="1" dirty="0">
                <a:solidFill>
                  <a:srgbClr val="008080"/>
                </a:solidFill>
                <a:latin typeface="Consolas"/>
              </a:rPr>
              <a:t>/&gt;</a:t>
            </a:r>
          </a:p>
          <a:p>
            <a:r>
              <a:rPr lang="en-US" sz="1200" dirty="0" smtClean="0">
                <a:solidFill>
                  <a:srgbClr val="008080"/>
                </a:solidFill>
                <a:latin typeface="Consolas"/>
              </a:rPr>
              <a:t>&lt;</a:t>
            </a:r>
            <a:r>
              <a:rPr lang="en-US" sz="1200" dirty="0">
                <a:solidFill>
                  <a:srgbClr val="3F7F7F"/>
                </a:solidFill>
                <a:latin typeface="Consolas"/>
              </a:rPr>
              <a:t>result </a:t>
            </a:r>
            <a:r>
              <a:rPr lang="en-US" sz="1200" dirty="0">
                <a:solidFill>
                  <a:srgbClr val="7F007F"/>
                </a:solidFill>
                <a:latin typeface="Consolas"/>
              </a:rPr>
              <a:t>property</a:t>
            </a:r>
            <a:r>
              <a:rPr lang="en-US" sz="1200" dirty="0">
                <a:solidFill>
                  <a:srgbClr val="000000"/>
                </a:solidFill>
                <a:latin typeface="Consolas"/>
              </a:rPr>
              <a:t>=</a:t>
            </a:r>
            <a:r>
              <a:rPr lang="en-US" sz="1200" i="1" dirty="0">
                <a:solidFill>
                  <a:srgbClr val="2A00FF"/>
                </a:solidFill>
                <a:latin typeface="Consolas"/>
              </a:rPr>
              <a:t>"email" </a:t>
            </a:r>
            <a:r>
              <a:rPr lang="en-US" sz="1200" i="1" dirty="0">
                <a:solidFill>
                  <a:srgbClr val="7F007F"/>
                </a:solidFill>
                <a:latin typeface="Consolas"/>
              </a:rPr>
              <a:t>column</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author_email</a:t>
            </a:r>
            <a:r>
              <a:rPr lang="en-US" sz="1200" i="1" dirty="0">
                <a:solidFill>
                  <a:srgbClr val="2A00FF"/>
                </a:solidFill>
                <a:latin typeface="Consolas"/>
              </a:rPr>
              <a:t>" </a:t>
            </a:r>
            <a:r>
              <a:rPr lang="en-US" sz="1200" i="1" dirty="0">
                <a:solidFill>
                  <a:srgbClr val="008080"/>
                </a:solidFill>
                <a:latin typeface="Consolas"/>
              </a:rPr>
              <a:t>/&gt;</a:t>
            </a:r>
          </a:p>
          <a:p>
            <a:r>
              <a:rPr lang="en-US" sz="1200" dirty="0" smtClean="0">
                <a:solidFill>
                  <a:srgbClr val="008080"/>
                </a:solidFill>
                <a:latin typeface="Consolas"/>
              </a:rPr>
              <a:t>&lt;</a:t>
            </a:r>
            <a:r>
              <a:rPr lang="en-US" sz="1200" dirty="0">
                <a:solidFill>
                  <a:srgbClr val="3F7F7F"/>
                </a:solidFill>
                <a:latin typeface="Consolas"/>
              </a:rPr>
              <a:t>result </a:t>
            </a:r>
            <a:r>
              <a:rPr lang="en-US" sz="1200" dirty="0">
                <a:solidFill>
                  <a:srgbClr val="7F007F"/>
                </a:solidFill>
                <a:latin typeface="Consolas"/>
              </a:rPr>
              <a:t>property</a:t>
            </a:r>
            <a:r>
              <a:rPr lang="en-US" sz="1200" dirty="0">
                <a:solidFill>
                  <a:srgbClr val="000000"/>
                </a:solidFill>
                <a:latin typeface="Consolas"/>
              </a:rPr>
              <a:t>=</a:t>
            </a:r>
            <a:r>
              <a:rPr lang="en-US" sz="1200" i="1" dirty="0">
                <a:solidFill>
                  <a:srgbClr val="2A00FF"/>
                </a:solidFill>
                <a:latin typeface="Consolas"/>
              </a:rPr>
              <a:t>"bio" </a:t>
            </a:r>
            <a:r>
              <a:rPr lang="en-US" sz="1200" i="1" dirty="0">
                <a:solidFill>
                  <a:srgbClr val="7F007F"/>
                </a:solidFill>
                <a:latin typeface="Consolas"/>
              </a:rPr>
              <a:t>column</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author_bio</a:t>
            </a:r>
            <a:r>
              <a:rPr lang="en-US" sz="1200" i="1" dirty="0">
                <a:solidFill>
                  <a:srgbClr val="2A00FF"/>
                </a:solidFill>
                <a:latin typeface="Consolas"/>
              </a:rPr>
              <a:t>" </a:t>
            </a:r>
            <a:r>
              <a:rPr lang="en-US" sz="1200" i="1" dirty="0">
                <a:solidFill>
                  <a:srgbClr val="008080"/>
                </a:solidFill>
                <a:latin typeface="Consolas"/>
              </a:rPr>
              <a:t>/&gt;</a:t>
            </a:r>
          </a:p>
          <a:p>
            <a:r>
              <a:rPr lang="en-US" sz="1200" dirty="0" smtClean="0">
                <a:solidFill>
                  <a:srgbClr val="008080"/>
                </a:solidFill>
                <a:latin typeface="Consolas"/>
              </a:rPr>
              <a:t>&lt;</a:t>
            </a:r>
            <a:r>
              <a:rPr lang="en-US" sz="1200" dirty="0">
                <a:solidFill>
                  <a:srgbClr val="3F7F7F"/>
                </a:solidFill>
                <a:latin typeface="Consolas"/>
              </a:rPr>
              <a:t>result </a:t>
            </a:r>
            <a:r>
              <a:rPr lang="en-US" sz="1200" dirty="0">
                <a:solidFill>
                  <a:srgbClr val="7F007F"/>
                </a:solidFill>
                <a:latin typeface="Consolas"/>
              </a:rPr>
              <a:t>property</a:t>
            </a:r>
            <a:r>
              <a:rPr lang="en-US" sz="1200"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favouriteSection</a:t>
            </a:r>
            <a:r>
              <a:rPr lang="en-US" sz="1200" i="1" dirty="0">
                <a:solidFill>
                  <a:srgbClr val="2A00FF"/>
                </a:solidFill>
                <a:latin typeface="Consolas"/>
              </a:rPr>
              <a:t>" </a:t>
            </a:r>
            <a:r>
              <a:rPr lang="en-US" sz="1200" i="1" dirty="0">
                <a:solidFill>
                  <a:srgbClr val="7F007F"/>
                </a:solidFill>
                <a:latin typeface="Consolas"/>
              </a:rPr>
              <a:t>column</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author_favourite_section</a:t>
            </a:r>
            <a:r>
              <a:rPr lang="en-US" sz="1200" i="1" dirty="0" smtClean="0">
                <a:solidFill>
                  <a:srgbClr val="2A00FF"/>
                </a:solidFill>
                <a:latin typeface="Consolas"/>
              </a:rPr>
              <a:t>" </a:t>
            </a:r>
            <a:r>
              <a:rPr lang="en-US" sz="1200" i="1" dirty="0" smtClean="0">
                <a:solidFill>
                  <a:srgbClr val="008080"/>
                </a:solidFill>
                <a:latin typeface="Consolas"/>
              </a:rPr>
              <a:t>/&gt;</a:t>
            </a:r>
            <a:endParaRPr lang="en-US" sz="1200" i="1" dirty="0">
              <a:solidFill>
                <a:srgbClr val="008080"/>
              </a:solidFill>
              <a:latin typeface="Consolas"/>
            </a:endParaRPr>
          </a:p>
        </p:txBody>
      </p:sp>
      <p:sp>
        <p:nvSpPr>
          <p:cNvPr id="8" name="Prostokąt zaokrąglony 7"/>
          <p:cNvSpPr/>
          <p:nvPr/>
        </p:nvSpPr>
        <p:spPr>
          <a:xfrm>
            <a:off x="7041232" y="1304225"/>
            <a:ext cx="2736304" cy="1615202"/>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dirty="0">
                <a:solidFill>
                  <a:srgbClr val="7F0055"/>
                </a:solidFill>
                <a:latin typeface="Consolas"/>
              </a:rPr>
              <a:t>public</a:t>
            </a:r>
            <a:r>
              <a:rPr lang="pl-PL" sz="1200" dirty="0">
                <a:solidFill>
                  <a:srgbClr val="000000"/>
                </a:solidFill>
                <a:latin typeface="Consolas"/>
              </a:rPr>
              <a:t> </a:t>
            </a:r>
            <a:r>
              <a:rPr lang="pl-PL" sz="1200" dirty="0" err="1">
                <a:solidFill>
                  <a:srgbClr val="7F0055"/>
                </a:solidFill>
                <a:latin typeface="Consolas"/>
              </a:rPr>
              <a:t>class</a:t>
            </a:r>
            <a:r>
              <a:rPr lang="pl-PL" sz="1200" dirty="0">
                <a:solidFill>
                  <a:srgbClr val="000000"/>
                </a:solidFill>
                <a:latin typeface="Consolas"/>
              </a:rPr>
              <a:t> Author{</a:t>
            </a:r>
          </a:p>
          <a:p>
            <a:r>
              <a:rPr lang="pl-PL" sz="1200" dirty="0">
                <a:solidFill>
                  <a:srgbClr val="000000"/>
                </a:solidFill>
                <a:latin typeface="Consolas"/>
              </a:rPr>
              <a:t>  </a:t>
            </a:r>
            <a:r>
              <a:rPr lang="pl-PL" sz="1200" dirty="0" err="1">
                <a:solidFill>
                  <a:srgbClr val="7F0055"/>
                </a:solidFill>
                <a:latin typeface="Consolas"/>
              </a:rPr>
              <a:t>int</a:t>
            </a:r>
            <a:r>
              <a:rPr lang="pl-PL" sz="1200" dirty="0">
                <a:solidFill>
                  <a:srgbClr val="000000"/>
                </a:solidFill>
                <a:latin typeface="Consolas"/>
              </a:rPr>
              <a:t> </a:t>
            </a:r>
            <a:r>
              <a:rPr lang="pl-PL" sz="1200" dirty="0">
                <a:solidFill>
                  <a:srgbClr val="0000C0"/>
                </a:solidFill>
                <a:latin typeface="Consolas"/>
              </a:rPr>
              <a:t>id</a:t>
            </a:r>
            <a:r>
              <a:rPr lang="pl-PL" sz="1200" dirty="0">
                <a:solidFill>
                  <a:srgbClr val="000000"/>
                </a:solidFill>
                <a:latin typeface="Consolas"/>
              </a:rPr>
              <a:t>;</a:t>
            </a:r>
          </a:p>
          <a:p>
            <a:r>
              <a:rPr lang="pl-PL" sz="1200" dirty="0">
                <a:solidFill>
                  <a:srgbClr val="000000"/>
                </a:solidFill>
                <a:latin typeface="Consolas"/>
              </a:rPr>
              <a:t>  String </a:t>
            </a:r>
            <a:r>
              <a:rPr lang="pl-PL" sz="1200" dirty="0" err="1">
                <a:solidFill>
                  <a:srgbClr val="0000C0"/>
                </a:solidFill>
                <a:latin typeface="Consolas"/>
              </a:rPr>
              <a:t>username</a:t>
            </a:r>
            <a:r>
              <a:rPr lang="pl-PL" sz="1200" dirty="0">
                <a:solidFill>
                  <a:srgbClr val="000000"/>
                </a:solidFill>
                <a:latin typeface="Consolas"/>
              </a:rPr>
              <a:t>;</a:t>
            </a:r>
          </a:p>
          <a:p>
            <a:r>
              <a:rPr lang="pl-PL" sz="1200" dirty="0">
                <a:solidFill>
                  <a:srgbClr val="000000"/>
                </a:solidFill>
                <a:latin typeface="Consolas"/>
              </a:rPr>
              <a:t>  String </a:t>
            </a:r>
            <a:r>
              <a:rPr lang="pl-PL" sz="1200" dirty="0" err="1">
                <a:solidFill>
                  <a:srgbClr val="0000C0"/>
                </a:solidFill>
                <a:latin typeface="Consolas"/>
              </a:rPr>
              <a:t>password</a:t>
            </a:r>
            <a:r>
              <a:rPr lang="pl-PL" sz="1200" dirty="0">
                <a:solidFill>
                  <a:srgbClr val="000000"/>
                </a:solidFill>
                <a:latin typeface="Consolas"/>
              </a:rPr>
              <a:t>;</a:t>
            </a:r>
          </a:p>
          <a:p>
            <a:r>
              <a:rPr lang="pl-PL" sz="1200" dirty="0">
                <a:solidFill>
                  <a:srgbClr val="000000"/>
                </a:solidFill>
                <a:latin typeface="Consolas"/>
              </a:rPr>
              <a:t>  String </a:t>
            </a:r>
            <a:r>
              <a:rPr lang="pl-PL" sz="1200" dirty="0">
                <a:solidFill>
                  <a:srgbClr val="0000C0"/>
                </a:solidFill>
                <a:latin typeface="Consolas"/>
              </a:rPr>
              <a:t>email</a:t>
            </a:r>
            <a:r>
              <a:rPr lang="pl-PL" sz="1200" dirty="0">
                <a:solidFill>
                  <a:srgbClr val="000000"/>
                </a:solidFill>
                <a:latin typeface="Consolas"/>
              </a:rPr>
              <a:t>;</a:t>
            </a:r>
          </a:p>
          <a:p>
            <a:r>
              <a:rPr lang="pl-PL" sz="1200" dirty="0">
                <a:solidFill>
                  <a:srgbClr val="000000"/>
                </a:solidFill>
                <a:latin typeface="Consolas"/>
              </a:rPr>
              <a:t>  String </a:t>
            </a:r>
            <a:r>
              <a:rPr lang="pl-PL" sz="1200" dirty="0" err="1">
                <a:solidFill>
                  <a:srgbClr val="0000C0"/>
                </a:solidFill>
                <a:latin typeface="Consolas"/>
              </a:rPr>
              <a:t>bio</a:t>
            </a:r>
            <a:r>
              <a:rPr lang="pl-PL" sz="1200" dirty="0">
                <a:solidFill>
                  <a:srgbClr val="000000"/>
                </a:solidFill>
                <a:latin typeface="Consolas"/>
              </a:rPr>
              <a:t>;</a:t>
            </a:r>
          </a:p>
          <a:p>
            <a:r>
              <a:rPr lang="pl-PL" sz="1200" dirty="0">
                <a:solidFill>
                  <a:srgbClr val="000000"/>
                </a:solidFill>
                <a:latin typeface="Consolas"/>
              </a:rPr>
              <a:t>  String </a:t>
            </a:r>
            <a:r>
              <a:rPr lang="pl-PL" sz="1200" dirty="0" err="1">
                <a:solidFill>
                  <a:srgbClr val="0000C0"/>
                </a:solidFill>
                <a:latin typeface="Consolas"/>
              </a:rPr>
              <a:t>favouriteSection</a:t>
            </a:r>
            <a:r>
              <a:rPr lang="pl-PL" sz="1200" dirty="0">
                <a:solidFill>
                  <a:srgbClr val="000000"/>
                </a:solidFill>
                <a:latin typeface="Consolas"/>
              </a:rPr>
              <a:t>;</a:t>
            </a:r>
          </a:p>
          <a:p>
            <a:r>
              <a:rPr lang="pl-PL" sz="1200" dirty="0">
                <a:solidFill>
                  <a:srgbClr val="000000"/>
                </a:solidFill>
                <a:latin typeface="Consolas"/>
              </a:rPr>
              <a:t>}</a:t>
            </a:r>
          </a:p>
        </p:txBody>
      </p:sp>
    </p:spTree>
    <p:extLst>
      <p:ext uri="{BB962C8B-B14F-4D97-AF65-F5344CB8AC3E}">
        <p14:creationId xmlns:p14="http://schemas.microsoft.com/office/powerpoint/2010/main" val="966125846"/>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MAPPERS in XML</a:t>
            </a:r>
            <a:br>
              <a:rPr lang="pl-PL" dirty="0"/>
            </a:br>
            <a:r>
              <a:rPr lang="pl-PL" sz="1600" dirty="0" err="1" smtClean="0"/>
              <a:t>Constructor</a:t>
            </a:r>
            <a:endParaRPr lang="pl-PL" dirty="0"/>
          </a:p>
        </p:txBody>
      </p:sp>
      <p:sp>
        <p:nvSpPr>
          <p:cNvPr id="3" name="Symbol zastępczy zawartości 2"/>
          <p:cNvSpPr>
            <a:spLocks noGrp="1"/>
          </p:cNvSpPr>
          <p:nvPr>
            <p:ph idx="1"/>
          </p:nvPr>
        </p:nvSpPr>
        <p:spPr>
          <a:xfrm>
            <a:off x="500064" y="1700808"/>
            <a:ext cx="9277472" cy="2592288"/>
          </a:xfrm>
        </p:spPr>
        <p:txBody>
          <a:bodyPr>
            <a:normAutofit/>
          </a:bodyPr>
          <a:lstStyle/>
          <a:p>
            <a:r>
              <a:rPr lang="en-US" dirty="0"/>
              <a:t>Constructor injection allows you to set values on a class upon instantiation, without exposing public methods. </a:t>
            </a:r>
            <a:endParaRPr lang="pl-PL" dirty="0" smtClean="0"/>
          </a:p>
          <a:p>
            <a:r>
              <a:rPr lang="en-US" dirty="0" smtClean="0"/>
              <a:t>Often </a:t>
            </a:r>
            <a:r>
              <a:rPr lang="en-US" dirty="0"/>
              <a:t>tables that </a:t>
            </a:r>
            <a:r>
              <a:rPr lang="en-US" dirty="0" smtClean="0"/>
              <a:t>contain </a:t>
            </a:r>
            <a:r>
              <a:rPr lang="en-US" dirty="0"/>
              <a:t>reference or lookup data that rarely or never changes is suited to immutable classes.  </a:t>
            </a:r>
          </a:p>
          <a:p>
            <a:r>
              <a:rPr lang="en-US" dirty="0" err="1" smtClean="0"/>
              <a:t>MyBatis</a:t>
            </a:r>
            <a:r>
              <a:rPr lang="en-US" dirty="0" smtClean="0"/>
              <a:t> </a:t>
            </a:r>
            <a:r>
              <a:rPr lang="en-US" dirty="0"/>
              <a:t>also supports private properties and private JavaBeans properties to achieve this, but </a:t>
            </a:r>
            <a:r>
              <a:rPr lang="en-US" dirty="0" smtClean="0"/>
              <a:t>some </a:t>
            </a:r>
            <a:r>
              <a:rPr lang="en-US" dirty="0"/>
              <a:t>people prefer Constructor injection. </a:t>
            </a:r>
          </a:p>
        </p:txBody>
      </p:sp>
      <p:pic>
        <p:nvPicPr>
          <p:cNvPr id="1026" name="Picture 2" descr="The MyBati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144" y="171856"/>
            <a:ext cx="3333750" cy="838201"/>
          </a:xfrm>
          <a:prstGeom prst="rect">
            <a:avLst/>
          </a:prstGeom>
          <a:noFill/>
          <a:extLst>
            <a:ext uri="{909E8E84-426E-40DD-AFC4-6F175D3DCCD1}">
              <a14:hiddenFill xmlns:a14="http://schemas.microsoft.com/office/drawing/2010/main">
                <a:solidFill>
                  <a:srgbClr val="FFFFFF"/>
                </a:solidFill>
              </a14:hiddenFill>
            </a:ext>
          </a:extLst>
        </p:spPr>
      </p:pic>
      <p:sp>
        <p:nvSpPr>
          <p:cNvPr id="5" name="Prostokąt zaokrąglony 4"/>
          <p:cNvSpPr/>
          <p:nvPr/>
        </p:nvSpPr>
        <p:spPr>
          <a:xfrm>
            <a:off x="416497" y="3460993"/>
            <a:ext cx="6480719" cy="665083"/>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dirty="0">
                <a:solidFill>
                  <a:srgbClr val="008080"/>
                </a:solidFill>
                <a:latin typeface="Consolas"/>
              </a:rPr>
              <a:t> &lt;</a:t>
            </a:r>
            <a:r>
              <a:rPr lang="pl-PL" sz="1200" dirty="0" err="1">
                <a:solidFill>
                  <a:srgbClr val="3F7F7F"/>
                </a:solidFill>
                <a:latin typeface="Consolas"/>
              </a:rPr>
              <a:t>constructor</a:t>
            </a:r>
            <a:r>
              <a:rPr lang="pl-PL" sz="1200" dirty="0">
                <a:solidFill>
                  <a:srgbClr val="008080"/>
                </a:solidFill>
                <a:latin typeface="Consolas"/>
              </a:rPr>
              <a:t>&gt;</a:t>
            </a:r>
          </a:p>
          <a:p>
            <a:r>
              <a:rPr lang="pl-PL" sz="1200" dirty="0">
                <a:solidFill>
                  <a:srgbClr val="008080"/>
                </a:solidFill>
                <a:latin typeface="Consolas"/>
              </a:rPr>
              <a:t>    &lt;</a:t>
            </a:r>
            <a:r>
              <a:rPr lang="pl-PL" sz="1200" dirty="0" err="1">
                <a:solidFill>
                  <a:srgbClr val="3F7F7F"/>
                </a:solidFill>
                <a:latin typeface="Consolas"/>
              </a:rPr>
              <a:t>idArg</a:t>
            </a:r>
            <a:r>
              <a:rPr lang="pl-PL" sz="1200" dirty="0">
                <a:solidFill>
                  <a:srgbClr val="3F7F7F"/>
                </a:solidFill>
                <a:latin typeface="Consolas"/>
              </a:rPr>
              <a:t> </a:t>
            </a:r>
            <a:r>
              <a:rPr lang="pl-PL" sz="1200" dirty="0" err="1">
                <a:solidFill>
                  <a:srgbClr val="7F007F"/>
                </a:solidFill>
                <a:latin typeface="Consolas"/>
              </a:rPr>
              <a:t>column</a:t>
            </a:r>
            <a:r>
              <a:rPr lang="pl-PL" sz="1200" dirty="0">
                <a:solidFill>
                  <a:srgbClr val="000000"/>
                </a:solidFill>
                <a:latin typeface="Consolas"/>
              </a:rPr>
              <a:t>=</a:t>
            </a:r>
            <a:r>
              <a:rPr lang="pl-PL" sz="1200" i="1" dirty="0">
                <a:solidFill>
                  <a:srgbClr val="2A00FF"/>
                </a:solidFill>
                <a:latin typeface="Consolas"/>
              </a:rPr>
              <a:t>"</a:t>
            </a:r>
            <a:r>
              <a:rPr lang="pl-PL" sz="1200" i="1" dirty="0" err="1">
                <a:solidFill>
                  <a:srgbClr val="2A00FF"/>
                </a:solidFill>
                <a:latin typeface="Consolas"/>
              </a:rPr>
              <a:t>blog_id</a:t>
            </a:r>
            <a:r>
              <a:rPr lang="pl-PL" sz="1200" i="1" dirty="0">
                <a:solidFill>
                  <a:srgbClr val="2A00FF"/>
                </a:solidFill>
                <a:latin typeface="Consolas"/>
              </a:rPr>
              <a:t>" </a:t>
            </a:r>
            <a:r>
              <a:rPr lang="pl-PL" sz="1200" i="1" dirty="0" err="1">
                <a:solidFill>
                  <a:srgbClr val="7F007F"/>
                </a:solidFill>
                <a:latin typeface="Consolas"/>
              </a:rPr>
              <a:t>javaType</a:t>
            </a:r>
            <a:r>
              <a:rPr lang="pl-PL" sz="1200" i="1" dirty="0">
                <a:solidFill>
                  <a:srgbClr val="000000"/>
                </a:solidFill>
                <a:latin typeface="Consolas"/>
              </a:rPr>
              <a:t>=</a:t>
            </a:r>
            <a:r>
              <a:rPr lang="pl-PL" sz="1200" i="1" dirty="0">
                <a:solidFill>
                  <a:srgbClr val="2A00FF"/>
                </a:solidFill>
                <a:latin typeface="Consolas"/>
              </a:rPr>
              <a:t>"</a:t>
            </a:r>
            <a:r>
              <a:rPr lang="pl-PL" sz="1200" i="1" dirty="0" err="1">
                <a:solidFill>
                  <a:srgbClr val="2A00FF"/>
                </a:solidFill>
                <a:latin typeface="Consolas"/>
              </a:rPr>
              <a:t>int</a:t>
            </a:r>
            <a:r>
              <a:rPr lang="pl-PL" sz="1200" i="1" dirty="0">
                <a:solidFill>
                  <a:srgbClr val="2A00FF"/>
                </a:solidFill>
                <a:latin typeface="Consolas"/>
              </a:rPr>
              <a:t>" </a:t>
            </a:r>
            <a:r>
              <a:rPr lang="pl-PL" sz="1200" i="1" dirty="0">
                <a:solidFill>
                  <a:srgbClr val="008080"/>
                </a:solidFill>
                <a:latin typeface="Consolas"/>
              </a:rPr>
              <a:t>/&gt;</a:t>
            </a:r>
          </a:p>
          <a:p>
            <a:r>
              <a:rPr lang="pl-PL" sz="1200" dirty="0" smtClean="0">
                <a:solidFill>
                  <a:srgbClr val="008080"/>
                </a:solidFill>
                <a:latin typeface="Consolas"/>
              </a:rPr>
              <a:t> </a:t>
            </a:r>
            <a:r>
              <a:rPr lang="pl-PL" sz="1200" dirty="0">
                <a:solidFill>
                  <a:srgbClr val="008080"/>
                </a:solidFill>
                <a:latin typeface="Consolas"/>
              </a:rPr>
              <a:t>&lt;/</a:t>
            </a:r>
            <a:r>
              <a:rPr lang="pl-PL" sz="1200" dirty="0" err="1">
                <a:solidFill>
                  <a:srgbClr val="3F7F7F"/>
                </a:solidFill>
                <a:latin typeface="Consolas"/>
              </a:rPr>
              <a:t>constructor</a:t>
            </a:r>
            <a:r>
              <a:rPr lang="pl-PL" sz="1200" dirty="0">
                <a:solidFill>
                  <a:srgbClr val="008080"/>
                </a:solidFill>
                <a:latin typeface="Consolas"/>
              </a:rPr>
              <a:t>&gt;</a:t>
            </a:r>
            <a:endParaRPr lang="pl-PL" sz="1200" dirty="0">
              <a:solidFill>
                <a:srgbClr val="000000"/>
              </a:solidFill>
              <a:latin typeface="Consolas"/>
            </a:endParaRPr>
          </a:p>
        </p:txBody>
      </p:sp>
      <p:sp>
        <p:nvSpPr>
          <p:cNvPr id="8" name="Prostokąt zaokrąglony 7"/>
          <p:cNvSpPr/>
          <p:nvPr/>
        </p:nvSpPr>
        <p:spPr>
          <a:xfrm>
            <a:off x="7041232" y="3233951"/>
            <a:ext cx="2736304" cy="1995249"/>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dirty="0">
                <a:solidFill>
                  <a:srgbClr val="7F0055"/>
                </a:solidFill>
                <a:latin typeface="Consolas"/>
              </a:rPr>
              <a:t>public</a:t>
            </a:r>
            <a:r>
              <a:rPr lang="pl-PL" sz="1200" dirty="0">
                <a:solidFill>
                  <a:srgbClr val="000000"/>
                </a:solidFill>
                <a:latin typeface="Consolas"/>
              </a:rPr>
              <a:t> </a:t>
            </a:r>
            <a:r>
              <a:rPr lang="pl-PL" sz="1200" dirty="0" err="1">
                <a:solidFill>
                  <a:srgbClr val="7F0055"/>
                </a:solidFill>
                <a:latin typeface="Consolas"/>
              </a:rPr>
              <a:t>class</a:t>
            </a:r>
            <a:r>
              <a:rPr lang="pl-PL" sz="1200" dirty="0">
                <a:solidFill>
                  <a:srgbClr val="000000"/>
                </a:solidFill>
                <a:latin typeface="Consolas"/>
              </a:rPr>
              <a:t> Blog{</a:t>
            </a:r>
          </a:p>
          <a:p>
            <a:r>
              <a:rPr lang="pl-PL" sz="1200" dirty="0">
                <a:solidFill>
                  <a:srgbClr val="000000"/>
                </a:solidFill>
                <a:latin typeface="Consolas"/>
              </a:rPr>
              <a:t>  </a:t>
            </a:r>
            <a:r>
              <a:rPr lang="pl-PL" sz="1200" dirty="0" err="1">
                <a:solidFill>
                  <a:srgbClr val="7F0055"/>
                </a:solidFill>
                <a:latin typeface="Consolas"/>
              </a:rPr>
              <a:t>int</a:t>
            </a:r>
            <a:r>
              <a:rPr lang="pl-PL" sz="1200" dirty="0">
                <a:solidFill>
                  <a:srgbClr val="000000"/>
                </a:solidFill>
                <a:latin typeface="Consolas"/>
              </a:rPr>
              <a:t> </a:t>
            </a:r>
            <a:r>
              <a:rPr lang="pl-PL" sz="1200" dirty="0">
                <a:solidFill>
                  <a:srgbClr val="0000C0"/>
                </a:solidFill>
                <a:latin typeface="Consolas"/>
              </a:rPr>
              <a:t>id</a:t>
            </a:r>
            <a:r>
              <a:rPr lang="pl-PL" sz="1200" dirty="0">
                <a:solidFill>
                  <a:srgbClr val="000000"/>
                </a:solidFill>
                <a:latin typeface="Consolas"/>
              </a:rPr>
              <a:t>;</a:t>
            </a:r>
          </a:p>
          <a:p>
            <a:r>
              <a:rPr lang="pl-PL" sz="1200" dirty="0">
                <a:solidFill>
                  <a:srgbClr val="000000"/>
                </a:solidFill>
                <a:latin typeface="Consolas"/>
              </a:rPr>
              <a:t>  String </a:t>
            </a:r>
            <a:r>
              <a:rPr lang="pl-PL" sz="1200" dirty="0" err="1">
                <a:solidFill>
                  <a:srgbClr val="0000C0"/>
                </a:solidFill>
                <a:latin typeface="Consolas"/>
              </a:rPr>
              <a:t>title</a:t>
            </a:r>
            <a:r>
              <a:rPr lang="pl-PL" sz="1200" dirty="0">
                <a:solidFill>
                  <a:srgbClr val="000000"/>
                </a:solidFill>
                <a:latin typeface="Consolas"/>
              </a:rPr>
              <a:t>;</a:t>
            </a:r>
          </a:p>
          <a:p>
            <a:r>
              <a:rPr lang="pl-PL" sz="1200" dirty="0">
                <a:solidFill>
                  <a:srgbClr val="000000"/>
                </a:solidFill>
                <a:latin typeface="Consolas"/>
              </a:rPr>
              <a:t>  Author </a:t>
            </a:r>
            <a:r>
              <a:rPr lang="pl-PL" sz="1200" dirty="0" err="1">
                <a:solidFill>
                  <a:srgbClr val="0000C0"/>
                </a:solidFill>
                <a:latin typeface="Consolas"/>
              </a:rPr>
              <a:t>author</a:t>
            </a:r>
            <a:r>
              <a:rPr lang="pl-PL" sz="1200" dirty="0">
                <a:solidFill>
                  <a:srgbClr val="000000"/>
                </a:solidFill>
                <a:latin typeface="Consolas"/>
              </a:rPr>
              <a:t>;</a:t>
            </a:r>
          </a:p>
          <a:p>
            <a:r>
              <a:rPr lang="pl-PL" sz="1200" dirty="0">
                <a:solidFill>
                  <a:srgbClr val="000000"/>
                </a:solidFill>
                <a:latin typeface="Consolas"/>
              </a:rPr>
              <a:t>  List&lt;Post&gt; </a:t>
            </a:r>
            <a:r>
              <a:rPr lang="pl-PL" sz="1200" dirty="0" err="1">
                <a:solidFill>
                  <a:srgbClr val="0000C0"/>
                </a:solidFill>
                <a:latin typeface="Consolas"/>
              </a:rPr>
              <a:t>posts</a:t>
            </a:r>
            <a:r>
              <a:rPr lang="pl-PL" sz="1200" dirty="0">
                <a:solidFill>
                  <a:srgbClr val="000000"/>
                </a:solidFill>
                <a:latin typeface="Consolas"/>
              </a:rPr>
              <a:t>;</a:t>
            </a:r>
          </a:p>
          <a:p>
            <a:r>
              <a:rPr lang="pl-PL" sz="1200" dirty="0">
                <a:solidFill>
                  <a:srgbClr val="000000"/>
                </a:solidFill>
                <a:latin typeface="Consolas"/>
              </a:rPr>
              <a:t>  </a:t>
            </a:r>
          </a:p>
          <a:p>
            <a:r>
              <a:rPr lang="pl-PL" sz="1200" dirty="0">
                <a:solidFill>
                  <a:srgbClr val="000000"/>
                </a:solidFill>
                <a:latin typeface="Consolas"/>
              </a:rPr>
              <a:t>  </a:t>
            </a:r>
            <a:r>
              <a:rPr lang="pl-PL" sz="1200" dirty="0">
                <a:solidFill>
                  <a:srgbClr val="7F0055"/>
                </a:solidFill>
                <a:latin typeface="Consolas"/>
              </a:rPr>
              <a:t>public</a:t>
            </a:r>
            <a:r>
              <a:rPr lang="pl-PL" sz="1200" dirty="0">
                <a:solidFill>
                  <a:srgbClr val="000000"/>
                </a:solidFill>
                <a:latin typeface="Consolas"/>
              </a:rPr>
              <a:t> Blog(</a:t>
            </a:r>
            <a:r>
              <a:rPr lang="pl-PL" sz="1200" dirty="0" err="1">
                <a:solidFill>
                  <a:srgbClr val="7F0055"/>
                </a:solidFill>
                <a:latin typeface="Consolas"/>
              </a:rPr>
              <a:t>int</a:t>
            </a:r>
            <a:r>
              <a:rPr lang="pl-PL" sz="1200" dirty="0">
                <a:solidFill>
                  <a:srgbClr val="000000"/>
                </a:solidFill>
                <a:latin typeface="Consolas"/>
              </a:rPr>
              <a:t> id){</a:t>
            </a:r>
          </a:p>
          <a:p>
            <a:r>
              <a:rPr lang="pl-PL" sz="1200" dirty="0">
                <a:solidFill>
                  <a:srgbClr val="000000"/>
                </a:solidFill>
                <a:latin typeface="Consolas"/>
              </a:rPr>
              <a:t>    </a:t>
            </a:r>
            <a:r>
              <a:rPr lang="pl-PL" sz="1200" dirty="0">
                <a:solidFill>
                  <a:srgbClr val="7F0055"/>
                </a:solidFill>
                <a:latin typeface="Consolas"/>
              </a:rPr>
              <a:t>this</a:t>
            </a:r>
            <a:r>
              <a:rPr lang="pl-PL" sz="1200" dirty="0">
                <a:solidFill>
                  <a:srgbClr val="000000"/>
                </a:solidFill>
                <a:latin typeface="Consolas"/>
              </a:rPr>
              <a:t>.</a:t>
            </a:r>
            <a:r>
              <a:rPr lang="pl-PL" sz="1200" dirty="0">
                <a:solidFill>
                  <a:srgbClr val="0000C0"/>
                </a:solidFill>
                <a:latin typeface="Consolas"/>
              </a:rPr>
              <a:t>id</a:t>
            </a:r>
            <a:r>
              <a:rPr lang="pl-PL" sz="1200" dirty="0">
                <a:solidFill>
                  <a:srgbClr val="000000"/>
                </a:solidFill>
                <a:latin typeface="Consolas"/>
              </a:rPr>
              <a:t> = id; </a:t>
            </a:r>
          </a:p>
          <a:p>
            <a:r>
              <a:rPr lang="pl-PL" sz="1200" dirty="0">
                <a:solidFill>
                  <a:srgbClr val="000000"/>
                </a:solidFill>
                <a:latin typeface="Consolas"/>
              </a:rPr>
              <a:t>  }</a:t>
            </a:r>
          </a:p>
          <a:p>
            <a:r>
              <a:rPr lang="pl-PL" sz="1200" dirty="0">
                <a:solidFill>
                  <a:srgbClr val="000000"/>
                </a:solidFill>
                <a:latin typeface="Consolas"/>
              </a:rPr>
              <a:t>}</a:t>
            </a:r>
          </a:p>
        </p:txBody>
      </p:sp>
    </p:spTree>
    <p:extLst>
      <p:ext uri="{BB962C8B-B14F-4D97-AF65-F5344CB8AC3E}">
        <p14:creationId xmlns:p14="http://schemas.microsoft.com/office/powerpoint/2010/main" val="2444110907"/>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pl-PL" dirty="0" smtClean="0"/>
              <a:t>Road map</a:t>
            </a:r>
            <a:endParaRPr lang="en-GB" dirty="0"/>
          </a:p>
        </p:txBody>
      </p:sp>
      <p:sp>
        <p:nvSpPr>
          <p:cNvPr id="17" name="Content Placeholder 16"/>
          <p:cNvSpPr>
            <a:spLocks noGrp="1"/>
          </p:cNvSpPr>
          <p:nvPr>
            <p:ph idx="1"/>
          </p:nvPr>
        </p:nvSpPr>
        <p:spPr>
          <a:xfrm>
            <a:off x="500063" y="1341438"/>
            <a:ext cx="8913812" cy="4823865"/>
          </a:xfrm>
        </p:spPr>
        <p:txBody>
          <a:bodyPr>
            <a:noAutofit/>
          </a:bodyPr>
          <a:lstStyle/>
          <a:p>
            <a:pPr lvl="0"/>
            <a:r>
              <a:rPr lang="pl-PL" sz="1400" dirty="0" err="1" smtClean="0"/>
              <a:t>Existing</a:t>
            </a:r>
            <a:r>
              <a:rPr lang="pl-PL" sz="1400" dirty="0" smtClean="0"/>
              <a:t> </a:t>
            </a:r>
            <a:r>
              <a:rPr lang="pl-PL" sz="1400" dirty="0" err="1" smtClean="0"/>
              <a:t>technologies</a:t>
            </a:r>
            <a:r>
              <a:rPr lang="pl-PL" sz="1400" dirty="0" smtClean="0"/>
              <a:t> of </a:t>
            </a:r>
            <a:r>
              <a:rPr lang="pl-PL" sz="1400" dirty="0" err="1" smtClean="0"/>
              <a:t>implementing</a:t>
            </a:r>
            <a:r>
              <a:rPr lang="pl-PL" sz="1400" dirty="0" smtClean="0"/>
              <a:t> DAO </a:t>
            </a:r>
            <a:r>
              <a:rPr lang="pl-PL" sz="1400" dirty="0" err="1" smtClean="0"/>
              <a:t>layer</a:t>
            </a:r>
            <a:endParaRPr lang="pl-PL" sz="1400" dirty="0" smtClean="0"/>
          </a:p>
          <a:p>
            <a:pPr lvl="0"/>
            <a:r>
              <a:rPr lang="pl-PL" sz="1400" dirty="0" err="1" smtClean="0"/>
              <a:t>About</a:t>
            </a:r>
            <a:r>
              <a:rPr lang="pl-PL" sz="1400" dirty="0" smtClean="0"/>
              <a:t> </a:t>
            </a:r>
            <a:r>
              <a:rPr lang="pl-PL" sz="1400" dirty="0" err="1" smtClean="0"/>
              <a:t>MyBatis</a:t>
            </a:r>
            <a:r>
              <a:rPr lang="pl-PL" sz="1400" dirty="0" smtClean="0"/>
              <a:t> </a:t>
            </a:r>
            <a:r>
              <a:rPr lang="pl-PL" sz="1400" dirty="0" err="1" smtClean="0"/>
              <a:t>project</a:t>
            </a:r>
            <a:endParaRPr lang="pl-PL" sz="1400" dirty="0" smtClean="0"/>
          </a:p>
          <a:p>
            <a:pPr lvl="0"/>
            <a:r>
              <a:rPr lang="pl-PL" sz="1400" dirty="0" smtClean="0"/>
              <a:t>How </a:t>
            </a:r>
            <a:r>
              <a:rPr lang="pl-PL" sz="1400" dirty="0" err="1" smtClean="0"/>
              <a:t>does</a:t>
            </a:r>
            <a:r>
              <a:rPr lang="pl-PL" sz="1400" dirty="0" smtClean="0"/>
              <a:t> </a:t>
            </a:r>
            <a:r>
              <a:rPr lang="pl-PL" sz="1400" dirty="0" err="1" smtClean="0"/>
              <a:t>it</a:t>
            </a:r>
            <a:r>
              <a:rPr lang="pl-PL" sz="1400" dirty="0" smtClean="0"/>
              <a:t> </a:t>
            </a:r>
            <a:r>
              <a:rPr lang="pl-PL" sz="1400" dirty="0" err="1" smtClean="0"/>
              <a:t>works</a:t>
            </a:r>
            <a:r>
              <a:rPr lang="pl-PL" sz="1400" dirty="0" smtClean="0"/>
              <a:t> – </a:t>
            </a:r>
            <a:r>
              <a:rPr lang="pl-PL" sz="1400" dirty="0" err="1" smtClean="0"/>
              <a:t>overview</a:t>
            </a:r>
            <a:endParaRPr lang="pl-PL" sz="1400" dirty="0" smtClean="0"/>
          </a:p>
          <a:p>
            <a:pPr lvl="0"/>
            <a:r>
              <a:rPr lang="pl-PL" dirty="0" smtClean="0"/>
              <a:t>Simple </a:t>
            </a:r>
            <a:r>
              <a:rPr lang="pl-PL" dirty="0" err="1" smtClean="0"/>
              <a:t>project</a:t>
            </a:r>
            <a:r>
              <a:rPr lang="pl-PL" dirty="0" smtClean="0"/>
              <a:t> </a:t>
            </a:r>
            <a:r>
              <a:rPr lang="pl-PL" dirty="0" err="1" smtClean="0"/>
              <a:t>structure</a:t>
            </a:r>
            <a:r>
              <a:rPr lang="pl-PL" dirty="0" smtClean="0"/>
              <a:t> on </a:t>
            </a:r>
            <a:r>
              <a:rPr lang="pl-PL" dirty="0" err="1" smtClean="0"/>
              <a:t>example</a:t>
            </a:r>
            <a:endParaRPr lang="pl-PL" dirty="0" smtClean="0"/>
          </a:p>
          <a:p>
            <a:r>
              <a:rPr lang="pl-PL" dirty="0" err="1" smtClean="0"/>
              <a:t>Configuration</a:t>
            </a:r>
            <a:endParaRPr lang="pl-PL" dirty="0" smtClean="0"/>
          </a:p>
          <a:p>
            <a:r>
              <a:rPr lang="pl-PL" dirty="0" err="1" smtClean="0"/>
              <a:t>Xml</a:t>
            </a:r>
            <a:r>
              <a:rPr lang="pl-PL" dirty="0" smtClean="0"/>
              <a:t> </a:t>
            </a:r>
            <a:r>
              <a:rPr lang="pl-PL" dirty="0" err="1" smtClean="0"/>
              <a:t>way</a:t>
            </a:r>
            <a:endParaRPr lang="pl-PL" dirty="0" smtClean="0"/>
          </a:p>
          <a:p>
            <a:pPr lvl="1"/>
            <a:r>
              <a:rPr lang="pl-PL" dirty="0" err="1"/>
              <a:t>Queries</a:t>
            </a:r>
            <a:endParaRPr lang="pl-PL" dirty="0"/>
          </a:p>
          <a:p>
            <a:pPr lvl="1"/>
            <a:r>
              <a:rPr lang="pl-PL" dirty="0" err="1" smtClean="0"/>
              <a:t>Mappers</a:t>
            </a:r>
            <a:endParaRPr lang="pl-PL" dirty="0"/>
          </a:p>
          <a:p>
            <a:pPr lvl="1"/>
            <a:r>
              <a:rPr lang="pl-PL" dirty="0" err="1" smtClean="0"/>
              <a:t>Dynamic</a:t>
            </a:r>
            <a:r>
              <a:rPr lang="pl-PL" dirty="0" smtClean="0"/>
              <a:t> </a:t>
            </a:r>
            <a:r>
              <a:rPr lang="pl-PL" dirty="0" err="1" smtClean="0"/>
              <a:t>language</a:t>
            </a:r>
            <a:endParaRPr lang="pl-PL" dirty="0" smtClean="0"/>
          </a:p>
          <a:p>
            <a:r>
              <a:rPr lang="pl-PL" dirty="0" err="1" smtClean="0"/>
              <a:t>Anotation</a:t>
            </a:r>
            <a:r>
              <a:rPr lang="pl-PL" dirty="0" smtClean="0"/>
              <a:t> </a:t>
            </a:r>
            <a:r>
              <a:rPr lang="pl-PL" dirty="0" err="1" smtClean="0"/>
              <a:t>way</a:t>
            </a:r>
            <a:endParaRPr lang="pl-PL" dirty="0" smtClean="0"/>
          </a:p>
          <a:p>
            <a:r>
              <a:rPr lang="pl-PL" dirty="0" smtClean="0"/>
              <a:t>Provider </a:t>
            </a:r>
            <a:r>
              <a:rPr lang="pl-PL" dirty="0" err="1" smtClean="0"/>
              <a:t>way</a:t>
            </a:r>
            <a:endParaRPr lang="pl-PL" dirty="0" smtClean="0"/>
          </a:p>
          <a:p>
            <a:r>
              <a:rPr lang="pl-PL" dirty="0" err="1" smtClean="0"/>
              <a:t>Sumarization</a:t>
            </a:r>
            <a:endParaRPr lang="pl-PL" dirty="0" smtClean="0"/>
          </a:p>
          <a:p>
            <a:r>
              <a:rPr lang="pl-PL" dirty="0" err="1" smtClean="0"/>
              <a:t>Questions</a:t>
            </a:r>
            <a:endParaRPr lang="pl-PL" dirty="0" smtClean="0"/>
          </a:p>
          <a:p>
            <a:endParaRPr lang="pl-PL" dirty="0" smtClean="0"/>
          </a:p>
          <a:p>
            <a:endParaRPr lang="pl-PL" dirty="0"/>
          </a:p>
          <a:p>
            <a:pPr lvl="1"/>
            <a:endParaRPr lang="pl-PL" dirty="0" smtClean="0"/>
          </a:p>
        </p:txBody>
      </p:sp>
      <p:pic>
        <p:nvPicPr>
          <p:cNvPr id="1028" name="Picture 4" descr="http://secretbudgetnet.files.wordpress.com/2010/01/open-road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13040" y="2060848"/>
            <a:ext cx="3549524" cy="236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168838"/>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MAPPERS in XML</a:t>
            </a:r>
            <a:br>
              <a:rPr lang="pl-PL" dirty="0"/>
            </a:br>
            <a:r>
              <a:rPr lang="pl-PL" sz="1600" dirty="0" err="1" smtClean="0"/>
              <a:t>Association</a:t>
            </a:r>
            <a:endParaRPr lang="pl-PL" dirty="0"/>
          </a:p>
        </p:txBody>
      </p:sp>
      <p:sp>
        <p:nvSpPr>
          <p:cNvPr id="3" name="Symbol zastępczy zawartości 2"/>
          <p:cNvSpPr>
            <a:spLocks noGrp="1"/>
          </p:cNvSpPr>
          <p:nvPr>
            <p:ph idx="1"/>
          </p:nvPr>
        </p:nvSpPr>
        <p:spPr>
          <a:xfrm>
            <a:off x="500064" y="2996952"/>
            <a:ext cx="9277472" cy="1512168"/>
          </a:xfrm>
        </p:spPr>
        <p:txBody>
          <a:bodyPr>
            <a:normAutofit fontScale="92500"/>
          </a:bodyPr>
          <a:lstStyle/>
          <a:p>
            <a:r>
              <a:rPr lang="en-US" dirty="0"/>
              <a:t>The association element deals with a “</a:t>
            </a:r>
            <a:r>
              <a:rPr lang="en-US" dirty="0" err="1"/>
              <a:t>has`one</a:t>
            </a:r>
            <a:r>
              <a:rPr lang="en-US" dirty="0"/>
              <a:t>” type relationship</a:t>
            </a:r>
            <a:r>
              <a:rPr lang="en-US" dirty="0" smtClean="0"/>
              <a:t>.</a:t>
            </a:r>
            <a:endParaRPr lang="pl-PL" dirty="0" smtClean="0"/>
          </a:p>
          <a:p>
            <a:r>
              <a:rPr lang="pl-PL" dirty="0" err="1" smtClean="0"/>
              <a:t>Can</a:t>
            </a:r>
            <a:r>
              <a:rPr lang="pl-PL" dirty="0" smtClean="0"/>
              <a:t> handle </a:t>
            </a:r>
            <a:r>
              <a:rPr lang="pl-PL" dirty="0" err="1" smtClean="0"/>
              <a:t>association</a:t>
            </a:r>
            <a:r>
              <a:rPr lang="pl-PL" dirty="0" smtClean="0"/>
              <a:t> in </a:t>
            </a:r>
            <a:r>
              <a:rPr lang="pl-PL" dirty="0" err="1" smtClean="0"/>
              <a:t>two</a:t>
            </a:r>
            <a:r>
              <a:rPr lang="pl-PL" dirty="0" smtClean="0"/>
              <a:t> </a:t>
            </a:r>
            <a:r>
              <a:rPr lang="pl-PL" dirty="0" err="1" smtClean="0"/>
              <a:t>ways</a:t>
            </a:r>
            <a:r>
              <a:rPr lang="pl-PL" dirty="0" smtClean="0"/>
              <a:t>:</a:t>
            </a:r>
            <a:endParaRPr lang="en-US" dirty="0"/>
          </a:p>
          <a:p>
            <a:pPr lvl="1"/>
            <a:r>
              <a:rPr lang="en-US" b="1" dirty="0"/>
              <a:t>Nested</a:t>
            </a:r>
            <a:r>
              <a:rPr lang="pl-PL" b="1" dirty="0"/>
              <a:t> </a:t>
            </a:r>
            <a:r>
              <a:rPr lang="en-US" b="1" dirty="0"/>
              <a:t>Results</a:t>
            </a:r>
            <a:r>
              <a:rPr lang="en-US" dirty="0"/>
              <a:t> </a:t>
            </a:r>
            <a:r>
              <a:rPr lang="pl-PL" dirty="0"/>
              <a:t>-</a:t>
            </a:r>
            <a:r>
              <a:rPr lang="en-US" dirty="0"/>
              <a:t> By using nested result mappings to deal with repeating subsets of joined results</a:t>
            </a:r>
          </a:p>
          <a:p>
            <a:pPr lvl="1"/>
            <a:r>
              <a:rPr lang="en-US" b="1" dirty="0" smtClean="0"/>
              <a:t>Nested</a:t>
            </a:r>
            <a:r>
              <a:rPr lang="pl-PL" b="1" dirty="0" smtClean="0"/>
              <a:t> </a:t>
            </a:r>
            <a:r>
              <a:rPr lang="en-US" b="1" dirty="0" smtClean="0"/>
              <a:t>Select</a:t>
            </a:r>
            <a:r>
              <a:rPr lang="pl-PL" b="1" dirty="0" smtClean="0"/>
              <a:t> </a:t>
            </a:r>
            <a:r>
              <a:rPr lang="pl-PL" dirty="0" smtClean="0"/>
              <a:t>- </a:t>
            </a:r>
            <a:r>
              <a:rPr lang="en-US" dirty="0" smtClean="0"/>
              <a:t>By </a:t>
            </a:r>
            <a:r>
              <a:rPr lang="en-US" dirty="0"/>
              <a:t>executing another mapped SQL statement that returns the complex type </a:t>
            </a:r>
            <a:r>
              <a:rPr lang="en-US" dirty="0" smtClean="0"/>
              <a:t>desired</a:t>
            </a:r>
            <a:r>
              <a:rPr lang="pl-PL" dirty="0" smtClean="0"/>
              <a:t> (</a:t>
            </a:r>
            <a:r>
              <a:rPr lang="pl-PL" b="1" dirty="0" smtClean="0">
                <a:solidFill>
                  <a:srgbClr val="FF0000"/>
                </a:solidFill>
              </a:rPr>
              <a:t>N+1 </a:t>
            </a:r>
            <a:r>
              <a:rPr lang="pl-PL" b="1" dirty="0" err="1" smtClean="0">
                <a:solidFill>
                  <a:srgbClr val="FF0000"/>
                </a:solidFill>
              </a:rPr>
              <a:t>selects</a:t>
            </a:r>
            <a:r>
              <a:rPr lang="pl-PL" dirty="0" smtClean="0"/>
              <a:t>)</a:t>
            </a:r>
            <a:endParaRPr lang="en-US" dirty="0"/>
          </a:p>
        </p:txBody>
      </p:sp>
      <p:pic>
        <p:nvPicPr>
          <p:cNvPr id="1026" name="Picture 2" descr="The MyBati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144" y="171856"/>
            <a:ext cx="3333750" cy="838201"/>
          </a:xfrm>
          <a:prstGeom prst="rect">
            <a:avLst/>
          </a:prstGeom>
          <a:noFill/>
          <a:extLst>
            <a:ext uri="{909E8E84-426E-40DD-AFC4-6F175D3DCCD1}">
              <a14:hiddenFill xmlns:a14="http://schemas.microsoft.com/office/drawing/2010/main">
                <a:solidFill>
                  <a:srgbClr val="FFFFFF"/>
                </a:solidFill>
              </a14:hiddenFill>
            </a:ext>
          </a:extLst>
        </p:spPr>
      </p:pic>
      <p:sp>
        <p:nvSpPr>
          <p:cNvPr id="7" name="Prostokąt zaokrąglony 6"/>
          <p:cNvSpPr/>
          <p:nvPr/>
        </p:nvSpPr>
        <p:spPr>
          <a:xfrm>
            <a:off x="173175" y="1237734"/>
            <a:ext cx="6724041" cy="1615202"/>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en-US" sz="1200" dirty="0" smtClean="0">
                <a:solidFill>
                  <a:srgbClr val="008080"/>
                </a:solidFill>
                <a:latin typeface="Consolas"/>
              </a:rPr>
              <a:t>&lt;</a:t>
            </a:r>
            <a:r>
              <a:rPr lang="en-US" sz="1200" dirty="0">
                <a:solidFill>
                  <a:srgbClr val="3F7F7F"/>
                </a:solidFill>
                <a:latin typeface="Consolas"/>
              </a:rPr>
              <a:t>association </a:t>
            </a:r>
            <a:r>
              <a:rPr lang="en-US" sz="1200" dirty="0">
                <a:solidFill>
                  <a:srgbClr val="7F007F"/>
                </a:solidFill>
                <a:latin typeface="Consolas"/>
              </a:rPr>
              <a:t>property</a:t>
            </a:r>
            <a:r>
              <a:rPr lang="en-US" sz="1200" dirty="0">
                <a:solidFill>
                  <a:srgbClr val="000000"/>
                </a:solidFill>
                <a:latin typeface="Consolas"/>
              </a:rPr>
              <a:t>=</a:t>
            </a:r>
            <a:r>
              <a:rPr lang="en-US" sz="1200" i="1" dirty="0">
                <a:solidFill>
                  <a:srgbClr val="2A00FF"/>
                </a:solidFill>
                <a:latin typeface="Consolas"/>
              </a:rPr>
              <a:t>"author" </a:t>
            </a:r>
            <a:r>
              <a:rPr lang="en-US" sz="1200" i="1" dirty="0">
                <a:solidFill>
                  <a:srgbClr val="7F007F"/>
                </a:solidFill>
                <a:latin typeface="Consolas"/>
              </a:rPr>
              <a:t>column</a:t>
            </a:r>
            <a:r>
              <a:rPr lang="en-US" sz="1200" i="1" dirty="0">
                <a:solidFill>
                  <a:srgbClr val="000000"/>
                </a:solidFill>
                <a:latin typeface="Consolas"/>
              </a:rPr>
              <a:t>=</a:t>
            </a:r>
            <a:r>
              <a:rPr lang="en-US" sz="1200" i="1" dirty="0">
                <a:solidFill>
                  <a:srgbClr val="2A00FF"/>
                </a:solidFill>
                <a:latin typeface="Consolas"/>
              </a:rPr>
              <a:t>"</a:t>
            </a:r>
            <a:r>
              <a:rPr lang="en-US" sz="1200" i="1" dirty="0" err="1" smtClean="0">
                <a:solidFill>
                  <a:srgbClr val="2A00FF"/>
                </a:solidFill>
                <a:latin typeface="Consolas"/>
              </a:rPr>
              <a:t>blog_author_id</a:t>
            </a:r>
            <a:r>
              <a:rPr lang="en-US" sz="1200" i="1" dirty="0" smtClean="0">
                <a:solidFill>
                  <a:srgbClr val="2A00FF"/>
                </a:solidFill>
                <a:latin typeface="Consolas"/>
              </a:rPr>
              <a:t>„</a:t>
            </a:r>
            <a:r>
              <a:rPr lang="pl-PL" sz="1200" i="1" dirty="0" smtClean="0">
                <a:solidFill>
                  <a:srgbClr val="2A00FF"/>
                </a:solidFill>
                <a:latin typeface="Consolas"/>
              </a:rPr>
              <a:t> </a:t>
            </a:r>
            <a:r>
              <a:rPr lang="pl-PL" sz="1200" dirty="0" err="1" smtClean="0">
                <a:solidFill>
                  <a:srgbClr val="7F007F"/>
                </a:solidFill>
                <a:latin typeface="Consolas"/>
              </a:rPr>
              <a:t>javaType</a:t>
            </a:r>
            <a:r>
              <a:rPr lang="pl-PL" sz="1200" dirty="0">
                <a:solidFill>
                  <a:srgbClr val="000000"/>
                </a:solidFill>
                <a:latin typeface="Consolas"/>
              </a:rPr>
              <a:t>=</a:t>
            </a:r>
            <a:r>
              <a:rPr lang="pl-PL" sz="1200" i="1" dirty="0">
                <a:solidFill>
                  <a:srgbClr val="2A00FF"/>
                </a:solidFill>
                <a:latin typeface="Consolas"/>
              </a:rPr>
              <a:t>" Author"</a:t>
            </a:r>
            <a:r>
              <a:rPr lang="pl-PL" sz="1200" i="1" dirty="0">
                <a:solidFill>
                  <a:srgbClr val="008080"/>
                </a:solidFill>
                <a:latin typeface="Consolas"/>
              </a:rPr>
              <a:t>&gt;</a:t>
            </a:r>
          </a:p>
          <a:p>
            <a:r>
              <a:rPr lang="pl-PL" sz="1200" dirty="0" smtClean="0">
                <a:solidFill>
                  <a:srgbClr val="008080"/>
                </a:solidFill>
                <a:latin typeface="Consolas"/>
              </a:rPr>
              <a:t>    </a:t>
            </a:r>
            <a:r>
              <a:rPr lang="en-US" sz="1200" dirty="0" smtClean="0">
                <a:solidFill>
                  <a:srgbClr val="008080"/>
                </a:solidFill>
                <a:latin typeface="Consolas"/>
              </a:rPr>
              <a:t>&lt;</a:t>
            </a:r>
            <a:r>
              <a:rPr lang="en-US" sz="1200" dirty="0">
                <a:solidFill>
                  <a:srgbClr val="3F7F7F"/>
                </a:solidFill>
                <a:latin typeface="Consolas"/>
              </a:rPr>
              <a:t>id </a:t>
            </a:r>
            <a:r>
              <a:rPr lang="en-US" sz="1200" dirty="0">
                <a:solidFill>
                  <a:srgbClr val="7F007F"/>
                </a:solidFill>
                <a:latin typeface="Consolas"/>
              </a:rPr>
              <a:t>property</a:t>
            </a:r>
            <a:r>
              <a:rPr lang="en-US" sz="1200" dirty="0">
                <a:solidFill>
                  <a:srgbClr val="000000"/>
                </a:solidFill>
                <a:latin typeface="Consolas"/>
              </a:rPr>
              <a:t>=</a:t>
            </a:r>
            <a:r>
              <a:rPr lang="en-US" sz="1200" i="1" dirty="0">
                <a:solidFill>
                  <a:srgbClr val="2A00FF"/>
                </a:solidFill>
                <a:latin typeface="Consolas"/>
              </a:rPr>
              <a:t>"id" </a:t>
            </a:r>
            <a:r>
              <a:rPr lang="en-US" sz="1200" i="1" dirty="0">
                <a:solidFill>
                  <a:srgbClr val="7F007F"/>
                </a:solidFill>
                <a:latin typeface="Consolas"/>
              </a:rPr>
              <a:t>column</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author_id</a:t>
            </a:r>
            <a:r>
              <a:rPr lang="en-US" sz="1200" i="1" dirty="0">
                <a:solidFill>
                  <a:srgbClr val="2A00FF"/>
                </a:solidFill>
                <a:latin typeface="Consolas"/>
              </a:rPr>
              <a:t>" </a:t>
            </a:r>
            <a:r>
              <a:rPr lang="en-US" sz="1200" i="1" dirty="0">
                <a:solidFill>
                  <a:srgbClr val="008080"/>
                </a:solidFill>
                <a:latin typeface="Consolas"/>
              </a:rPr>
              <a:t>/&gt;</a:t>
            </a:r>
          </a:p>
          <a:p>
            <a:r>
              <a:rPr lang="pl-PL" sz="1200" dirty="0" smtClean="0">
                <a:solidFill>
                  <a:srgbClr val="008080"/>
                </a:solidFill>
                <a:latin typeface="Consolas"/>
              </a:rPr>
              <a:t>    </a:t>
            </a:r>
            <a:r>
              <a:rPr lang="en-US" sz="1200" dirty="0" smtClean="0">
                <a:solidFill>
                  <a:srgbClr val="008080"/>
                </a:solidFill>
                <a:latin typeface="Consolas"/>
              </a:rPr>
              <a:t>&lt;</a:t>
            </a:r>
            <a:r>
              <a:rPr lang="en-US" sz="1200" dirty="0">
                <a:solidFill>
                  <a:srgbClr val="3F7F7F"/>
                </a:solidFill>
                <a:latin typeface="Consolas"/>
              </a:rPr>
              <a:t>result </a:t>
            </a:r>
            <a:r>
              <a:rPr lang="en-US" sz="1200" dirty="0">
                <a:solidFill>
                  <a:srgbClr val="7F007F"/>
                </a:solidFill>
                <a:latin typeface="Consolas"/>
              </a:rPr>
              <a:t>property</a:t>
            </a:r>
            <a:r>
              <a:rPr lang="en-US" sz="1200" dirty="0">
                <a:solidFill>
                  <a:srgbClr val="000000"/>
                </a:solidFill>
                <a:latin typeface="Consolas"/>
              </a:rPr>
              <a:t>=</a:t>
            </a:r>
            <a:r>
              <a:rPr lang="en-US" sz="1200" i="1" dirty="0">
                <a:solidFill>
                  <a:srgbClr val="2A00FF"/>
                </a:solidFill>
                <a:latin typeface="Consolas"/>
              </a:rPr>
              <a:t>"username" </a:t>
            </a:r>
            <a:r>
              <a:rPr lang="en-US" sz="1200" i="1" dirty="0">
                <a:solidFill>
                  <a:srgbClr val="7F007F"/>
                </a:solidFill>
                <a:latin typeface="Consolas"/>
              </a:rPr>
              <a:t>column</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author_username</a:t>
            </a:r>
            <a:r>
              <a:rPr lang="en-US" sz="1200" i="1" dirty="0">
                <a:solidFill>
                  <a:srgbClr val="2A00FF"/>
                </a:solidFill>
                <a:latin typeface="Consolas"/>
              </a:rPr>
              <a:t>" </a:t>
            </a:r>
            <a:r>
              <a:rPr lang="en-US" sz="1200" i="1" dirty="0" smtClean="0">
                <a:solidFill>
                  <a:srgbClr val="008080"/>
                </a:solidFill>
                <a:latin typeface="Consolas"/>
              </a:rPr>
              <a:t>/&gt;</a:t>
            </a:r>
          </a:p>
          <a:p>
            <a:r>
              <a:rPr lang="pl-PL" sz="1200" dirty="0" smtClean="0">
                <a:solidFill>
                  <a:srgbClr val="008080"/>
                </a:solidFill>
                <a:latin typeface="Consolas"/>
              </a:rPr>
              <a:t>    </a:t>
            </a:r>
            <a:r>
              <a:rPr lang="en-US" sz="1200" dirty="0" smtClean="0">
                <a:solidFill>
                  <a:srgbClr val="008080"/>
                </a:solidFill>
                <a:latin typeface="Consolas"/>
              </a:rPr>
              <a:t>&lt;</a:t>
            </a:r>
            <a:r>
              <a:rPr lang="en-US" sz="1200" dirty="0" smtClean="0">
                <a:solidFill>
                  <a:srgbClr val="3F7F7F"/>
                </a:solidFill>
                <a:latin typeface="Consolas"/>
              </a:rPr>
              <a:t>result </a:t>
            </a:r>
            <a:r>
              <a:rPr lang="en-US" sz="1200" dirty="0" smtClean="0">
                <a:solidFill>
                  <a:srgbClr val="7F007F"/>
                </a:solidFill>
                <a:latin typeface="Consolas"/>
              </a:rPr>
              <a:t>property</a:t>
            </a:r>
            <a:r>
              <a:rPr lang="en-US" sz="1200" dirty="0" smtClean="0">
                <a:solidFill>
                  <a:srgbClr val="000000"/>
                </a:solidFill>
                <a:latin typeface="Consolas"/>
              </a:rPr>
              <a:t>=</a:t>
            </a:r>
            <a:r>
              <a:rPr lang="en-US" sz="1200" i="1" dirty="0" smtClean="0">
                <a:solidFill>
                  <a:srgbClr val="2A00FF"/>
                </a:solidFill>
                <a:latin typeface="Consolas"/>
              </a:rPr>
              <a:t>"password" </a:t>
            </a:r>
            <a:r>
              <a:rPr lang="en-US" sz="1200" i="1" dirty="0" smtClean="0">
                <a:solidFill>
                  <a:srgbClr val="7F007F"/>
                </a:solidFill>
                <a:latin typeface="Consolas"/>
              </a:rPr>
              <a:t>column</a:t>
            </a:r>
            <a:r>
              <a:rPr lang="en-US" sz="1200" i="1" dirty="0" smtClean="0">
                <a:solidFill>
                  <a:srgbClr val="000000"/>
                </a:solidFill>
                <a:latin typeface="Consolas"/>
              </a:rPr>
              <a:t>=</a:t>
            </a:r>
            <a:r>
              <a:rPr lang="en-US" sz="1200" i="1" dirty="0" smtClean="0">
                <a:solidFill>
                  <a:srgbClr val="2A00FF"/>
                </a:solidFill>
                <a:latin typeface="Consolas"/>
              </a:rPr>
              <a:t>"</a:t>
            </a:r>
            <a:r>
              <a:rPr lang="en-US" sz="1200" i="1" dirty="0" err="1" smtClean="0">
                <a:solidFill>
                  <a:srgbClr val="2A00FF"/>
                </a:solidFill>
                <a:latin typeface="Consolas"/>
              </a:rPr>
              <a:t>author_password</a:t>
            </a:r>
            <a:r>
              <a:rPr lang="en-US" sz="1200" i="1" dirty="0" smtClean="0">
                <a:solidFill>
                  <a:srgbClr val="2A00FF"/>
                </a:solidFill>
                <a:latin typeface="Consolas"/>
              </a:rPr>
              <a:t>" </a:t>
            </a:r>
            <a:r>
              <a:rPr lang="en-US" sz="1200" i="1" dirty="0" smtClean="0">
                <a:solidFill>
                  <a:srgbClr val="008080"/>
                </a:solidFill>
                <a:latin typeface="Consolas"/>
              </a:rPr>
              <a:t>/&gt;</a:t>
            </a:r>
          </a:p>
          <a:p>
            <a:r>
              <a:rPr lang="pl-PL" sz="1200" dirty="0" smtClean="0">
                <a:solidFill>
                  <a:srgbClr val="008080"/>
                </a:solidFill>
                <a:latin typeface="Consolas"/>
              </a:rPr>
              <a:t>    </a:t>
            </a:r>
            <a:r>
              <a:rPr lang="en-US" sz="1200" dirty="0" smtClean="0">
                <a:solidFill>
                  <a:srgbClr val="008080"/>
                </a:solidFill>
                <a:latin typeface="Consolas"/>
              </a:rPr>
              <a:t>&lt;</a:t>
            </a:r>
            <a:r>
              <a:rPr lang="en-US" sz="1200" dirty="0" smtClean="0">
                <a:solidFill>
                  <a:srgbClr val="3F7F7F"/>
                </a:solidFill>
                <a:latin typeface="Consolas"/>
              </a:rPr>
              <a:t>result </a:t>
            </a:r>
            <a:r>
              <a:rPr lang="en-US" sz="1200" dirty="0" smtClean="0">
                <a:solidFill>
                  <a:srgbClr val="7F007F"/>
                </a:solidFill>
                <a:latin typeface="Consolas"/>
              </a:rPr>
              <a:t>property</a:t>
            </a:r>
            <a:r>
              <a:rPr lang="en-US" sz="1200" dirty="0" smtClean="0">
                <a:solidFill>
                  <a:srgbClr val="000000"/>
                </a:solidFill>
                <a:latin typeface="Consolas"/>
              </a:rPr>
              <a:t>=</a:t>
            </a:r>
            <a:r>
              <a:rPr lang="en-US" sz="1200" i="1" dirty="0" smtClean="0">
                <a:solidFill>
                  <a:srgbClr val="2A00FF"/>
                </a:solidFill>
                <a:latin typeface="Consolas"/>
              </a:rPr>
              <a:t>"email" </a:t>
            </a:r>
            <a:r>
              <a:rPr lang="en-US" sz="1200" i="1" dirty="0" smtClean="0">
                <a:solidFill>
                  <a:srgbClr val="7F007F"/>
                </a:solidFill>
                <a:latin typeface="Consolas"/>
              </a:rPr>
              <a:t>column</a:t>
            </a:r>
            <a:r>
              <a:rPr lang="en-US" sz="1200" i="1" dirty="0" smtClean="0">
                <a:solidFill>
                  <a:srgbClr val="000000"/>
                </a:solidFill>
                <a:latin typeface="Consolas"/>
              </a:rPr>
              <a:t>=</a:t>
            </a:r>
            <a:r>
              <a:rPr lang="en-US" sz="1200" i="1" dirty="0" smtClean="0">
                <a:solidFill>
                  <a:srgbClr val="2A00FF"/>
                </a:solidFill>
                <a:latin typeface="Consolas"/>
              </a:rPr>
              <a:t>"</a:t>
            </a:r>
            <a:r>
              <a:rPr lang="en-US" sz="1200" i="1" dirty="0" err="1" smtClean="0">
                <a:solidFill>
                  <a:srgbClr val="2A00FF"/>
                </a:solidFill>
                <a:latin typeface="Consolas"/>
              </a:rPr>
              <a:t>author_email</a:t>
            </a:r>
            <a:r>
              <a:rPr lang="en-US" sz="1200" i="1" dirty="0" smtClean="0">
                <a:solidFill>
                  <a:srgbClr val="2A00FF"/>
                </a:solidFill>
                <a:latin typeface="Consolas"/>
              </a:rPr>
              <a:t>" </a:t>
            </a:r>
            <a:r>
              <a:rPr lang="en-US" sz="1200" i="1" dirty="0" smtClean="0">
                <a:solidFill>
                  <a:srgbClr val="008080"/>
                </a:solidFill>
                <a:latin typeface="Consolas"/>
              </a:rPr>
              <a:t>/&gt;</a:t>
            </a:r>
          </a:p>
          <a:p>
            <a:r>
              <a:rPr lang="pl-PL" sz="1200" dirty="0" smtClean="0">
                <a:solidFill>
                  <a:srgbClr val="008080"/>
                </a:solidFill>
                <a:latin typeface="Consolas"/>
              </a:rPr>
              <a:t>    </a:t>
            </a:r>
            <a:r>
              <a:rPr lang="en-US" sz="1200" dirty="0" smtClean="0">
                <a:solidFill>
                  <a:srgbClr val="008080"/>
                </a:solidFill>
                <a:latin typeface="Consolas"/>
              </a:rPr>
              <a:t>&lt;</a:t>
            </a:r>
            <a:r>
              <a:rPr lang="en-US" sz="1200" dirty="0" smtClean="0">
                <a:solidFill>
                  <a:srgbClr val="3F7F7F"/>
                </a:solidFill>
                <a:latin typeface="Consolas"/>
              </a:rPr>
              <a:t>result </a:t>
            </a:r>
            <a:r>
              <a:rPr lang="en-US" sz="1200" dirty="0" smtClean="0">
                <a:solidFill>
                  <a:srgbClr val="7F007F"/>
                </a:solidFill>
                <a:latin typeface="Consolas"/>
              </a:rPr>
              <a:t>property</a:t>
            </a:r>
            <a:r>
              <a:rPr lang="en-US" sz="1200" dirty="0" smtClean="0">
                <a:solidFill>
                  <a:srgbClr val="000000"/>
                </a:solidFill>
                <a:latin typeface="Consolas"/>
              </a:rPr>
              <a:t>=</a:t>
            </a:r>
            <a:r>
              <a:rPr lang="en-US" sz="1200" i="1" dirty="0" smtClean="0">
                <a:solidFill>
                  <a:srgbClr val="2A00FF"/>
                </a:solidFill>
                <a:latin typeface="Consolas"/>
              </a:rPr>
              <a:t>"bio" </a:t>
            </a:r>
            <a:r>
              <a:rPr lang="en-US" sz="1200" i="1" dirty="0" smtClean="0">
                <a:solidFill>
                  <a:srgbClr val="7F007F"/>
                </a:solidFill>
                <a:latin typeface="Consolas"/>
              </a:rPr>
              <a:t>column</a:t>
            </a:r>
            <a:r>
              <a:rPr lang="en-US" sz="1200" i="1" dirty="0" smtClean="0">
                <a:solidFill>
                  <a:srgbClr val="000000"/>
                </a:solidFill>
                <a:latin typeface="Consolas"/>
              </a:rPr>
              <a:t>=</a:t>
            </a:r>
            <a:r>
              <a:rPr lang="en-US" sz="1200" i="1" dirty="0" smtClean="0">
                <a:solidFill>
                  <a:srgbClr val="2A00FF"/>
                </a:solidFill>
                <a:latin typeface="Consolas"/>
              </a:rPr>
              <a:t>"</a:t>
            </a:r>
            <a:r>
              <a:rPr lang="en-US" sz="1200" i="1" dirty="0" err="1" smtClean="0">
                <a:solidFill>
                  <a:srgbClr val="2A00FF"/>
                </a:solidFill>
                <a:latin typeface="Consolas"/>
              </a:rPr>
              <a:t>author_bio</a:t>
            </a:r>
            <a:r>
              <a:rPr lang="en-US" sz="1200" i="1" dirty="0" smtClean="0">
                <a:solidFill>
                  <a:srgbClr val="2A00FF"/>
                </a:solidFill>
                <a:latin typeface="Consolas"/>
              </a:rPr>
              <a:t>" </a:t>
            </a:r>
            <a:r>
              <a:rPr lang="en-US" sz="1200" i="1" dirty="0" smtClean="0">
                <a:solidFill>
                  <a:srgbClr val="008080"/>
                </a:solidFill>
                <a:latin typeface="Consolas"/>
              </a:rPr>
              <a:t>/&gt;</a:t>
            </a:r>
          </a:p>
          <a:p>
            <a:r>
              <a:rPr lang="pl-PL" sz="1200" dirty="0" smtClean="0">
                <a:solidFill>
                  <a:srgbClr val="008080"/>
                </a:solidFill>
                <a:latin typeface="Consolas"/>
              </a:rPr>
              <a:t>    </a:t>
            </a:r>
            <a:r>
              <a:rPr lang="en-US" sz="1200" dirty="0" smtClean="0">
                <a:solidFill>
                  <a:srgbClr val="008080"/>
                </a:solidFill>
                <a:latin typeface="Consolas"/>
              </a:rPr>
              <a:t>&lt;</a:t>
            </a:r>
            <a:r>
              <a:rPr lang="en-US" sz="1200" dirty="0" smtClean="0">
                <a:solidFill>
                  <a:srgbClr val="3F7F7F"/>
                </a:solidFill>
                <a:latin typeface="Consolas"/>
              </a:rPr>
              <a:t>result </a:t>
            </a:r>
            <a:r>
              <a:rPr lang="en-US" sz="1200" dirty="0" smtClean="0">
                <a:solidFill>
                  <a:srgbClr val="7F007F"/>
                </a:solidFill>
                <a:latin typeface="Consolas"/>
              </a:rPr>
              <a:t>property</a:t>
            </a:r>
            <a:r>
              <a:rPr lang="en-US" sz="1200" dirty="0" smtClean="0">
                <a:solidFill>
                  <a:srgbClr val="000000"/>
                </a:solidFill>
                <a:latin typeface="Consolas"/>
              </a:rPr>
              <a:t>=</a:t>
            </a:r>
            <a:r>
              <a:rPr lang="en-US" sz="1200" i="1" dirty="0" smtClean="0">
                <a:solidFill>
                  <a:srgbClr val="2A00FF"/>
                </a:solidFill>
                <a:latin typeface="Consolas"/>
              </a:rPr>
              <a:t>"</a:t>
            </a:r>
            <a:r>
              <a:rPr lang="en-US" sz="1200" i="1" dirty="0" err="1" smtClean="0">
                <a:solidFill>
                  <a:srgbClr val="2A00FF"/>
                </a:solidFill>
                <a:latin typeface="Consolas"/>
              </a:rPr>
              <a:t>favouriteSection</a:t>
            </a:r>
            <a:r>
              <a:rPr lang="en-US" sz="1200" i="1" dirty="0" smtClean="0">
                <a:solidFill>
                  <a:srgbClr val="2A00FF"/>
                </a:solidFill>
                <a:latin typeface="Consolas"/>
              </a:rPr>
              <a:t>" </a:t>
            </a:r>
            <a:r>
              <a:rPr lang="en-US" sz="1200" i="1" dirty="0" smtClean="0">
                <a:solidFill>
                  <a:srgbClr val="7F007F"/>
                </a:solidFill>
                <a:latin typeface="Consolas"/>
              </a:rPr>
              <a:t>column</a:t>
            </a:r>
            <a:r>
              <a:rPr lang="en-US" sz="1200" i="1" dirty="0" smtClean="0">
                <a:solidFill>
                  <a:srgbClr val="000000"/>
                </a:solidFill>
                <a:latin typeface="Consolas"/>
              </a:rPr>
              <a:t>=</a:t>
            </a:r>
            <a:r>
              <a:rPr lang="en-US" sz="1200" i="1" dirty="0" smtClean="0">
                <a:solidFill>
                  <a:srgbClr val="2A00FF"/>
                </a:solidFill>
                <a:latin typeface="Consolas"/>
              </a:rPr>
              <a:t>"</a:t>
            </a:r>
            <a:r>
              <a:rPr lang="en-US" sz="1200" i="1" dirty="0" err="1" smtClean="0">
                <a:solidFill>
                  <a:srgbClr val="2A00FF"/>
                </a:solidFill>
                <a:latin typeface="Consolas"/>
              </a:rPr>
              <a:t>author_favourite_section</a:t>
            </a:r>
            <a:r>
              <a:rPr lang="en-US" sz="1200" i="1" dirty="0" smtClean="0">
                <a:solidFill>
                  <a:srgbClr val="2A00FF"/>
                </a:solidFill>
                <a:latin typeface="Consolas"/>
              </a:rPr>
              <a:t>" </a:t>
            </a:r>
            <a:r>
              <a:rPr lang="en-US" sz="1200" i="1" dirty="0" smtClean="0">
                <a:solidFill>
                  <a:srgbClr val="008080"/>
                </a:solidFill>
                <a:latin typeface="Consolas"/>
              </a:rPr>
              <a:t>/&gt;</a:t>
            </a:r>
          </a:p>
          <a:p>
            <a:r>
              <a:rPr lang="pl-PL" sz="1200" dirty="0" smtClean="0">
                <a:solidFill>
                  <a:srgbClr val="008080"/>
                </a:solidFill>
                <a:latin typeface="Consolas"/>
              </a:rPr>
              <a:t>  &lt;/</a:t>
            </a:r>
            <a:r>
              <a:rPr lang="pl-PL" sz="1200" dirty="0" err="1">
                <a:solidFill>
                  <a:srgbClr val="3F7F7F"/>
                </a:solidFill>
                <a:latin typeface="Consolas"/>
              </a:rPr>
              <a:t>association</a:t>
            </a:r>
            <a:r>
              <a:rPr lang="pl-PL" sz="1200" dirty="0" smtClean="0">
                <a:solidFill>
                  <a:srgbClr val="008080"/>
                </a:solidFill>
                <a:latin typeface="Consolas"/>
              </a:rPr>
              <a:t>&gt;</a:t>
            </a:r>
            <a:endParaRPr lang="pl-PL" sz="1200" dirty="0">
              <a:solidFill>
                <a:srgbClr val="008080"/>
              </a:solidFill>
              <a:latin typeface="Consolas"/>
            </a:endParaRPr>
          </a:p>
        </p:txBody>
      </p:sp>
      <p:sp>
        <p:nvSpPr>
          <p:cNvPr id="9" name="Prostokąt zaokrąglony 8"/>
          <p:cNvSpPr/>
          <p:nvPr/>
        </p:nvSpPr>
        <p:spPr>
          <a:xfrm>
            <a:off x="7041232" y="1217727"/>
            <a:ext cx="2736304" cy="1995249"/>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dirty="0">
                <a:solidFill>
                  <a:srgbClr val="7F0055"/>
                </a:solidFill>
                <a:latin typeface="Consolas"/>
              </a:rPr>
              <a:t>public</a:t>
            </a:r>
            <a:r>
              <a:rPr lang="pl-PL" sz="1200" dirty="0">
                <a:solidFill>
                  <a:srgbClr val="000000"/>
                </a:solidFill>
                <a:latin typeface="Consolas"/>
              </a:rPr>
              <a:t> </a:t>
            </a:r>
            <a:r>
              <a:rPr lang="pl-PL" sz="1200" dirty="0" err="1">
                <a:solidFill>
                  <a:srgbClr val="7F0055"/>
                </a:solidFill>
                <a:latin typeface="Consolas"/>
              </a:rPr>
              <a:t>class</a:t>
            </a:r>
            <a:r>
              <a:rPr lang="pl-PL" sz="1200" dirty="0">
                <a:solidFill>
                  <a:srgbClr val="000000"/>
                </a:solidFill>
                <a:latin typeface="Consolas"/>
              </a:rPr>
              <a:t> Blog{</a:t>
            </a:r>
          </a:p>
          <a:p>
            <a:r>
              <a:rPr lang="pl-PL" sz="1200" dirty="0">
                <a:solidFill>
                  <a:srgbClr val="000000"/>
                </a:solidFill>
                <a:latin typeface="Consolas"/>
              </a:rPr>
              <a:t>  </a:t>
            </a:r>
            <a:r>
              <a:rPr lang="pl-PL" sz="1200" dirty="0" err="1">
                <a:solidFill>
                  <a:srgbClr val="7F0055"/>
                </a:solidFill>
                <a:latin typeface="Consolas"/>
              </a:rPr>
              <a:t>int</a:t>
            </a:r>
            <a:r>
              <a:rPr lang="pl-PL" sz="1200" dirty="0">
                <a:solidFill>
                  <a:srgbClr val="000000"/>
                </a:solidFill>
                <a:latin typeface="Consolas"/>
              </a:rPr>
              <a:t> </a:t>
            </a:r>
            <a:r>
              <a:rPr lang="pl-PL" sz="1200" dirty="0">
                <a:solidFill>
                  <a:srgbClr val="0000C0"/>
                </a:solidFill>
                <a:latin typeface="Consolas"/>
              </a:rPr>
              <a:t>id</a:t>
            </a:r>
            <a:r>
              <a:rPr lang="pl-PL" sz="1200" dirty="0">
                <a:solidFill>
                  <a:srgbClr val="000000"/>
                </a:solidFill>
                <a:latin typeface="Consolas"/>
              </a:rPr>
              <a:t>;</a:t>
            </a:r>
          </a:p>
          <a:p>
            <a:r>
              <a:rPr lang="pl-PL" sz="1200" dirty="0">
                <a:solidFill>
                  <a:srgbClr val="000000"/>
                </a:solidFill>
                <a:latin typeface="Consolas"/>
              </a:rPr>
              <a:t>  String </a:t>
            </a:r>
            <a:r>
              <a:rPr lang="pl-PL" sz="1200" dirty="0" err="1">
                <a:solidFill>
                  <a:srgbClr val="0000C0"/>
                </a:solidFill>
                <a:latin typeface="Consolas"/>
              </a:rPr>
              <a:t>title</a:t>
            </a:r>
            <a:r>
              <a:rPr lang="pl-PL" sz="1200" dirty="0">
                <a:solidFill>
                  <a:srgbClr val="000000"/>
                </a:solidFill>
                <a:latin typeface="Consolas"/>
              </a:rPr>
              <a:t>;</a:t>
            </a:r>
          </a:p>
          <a:p>
            <a:r>
              <a:rPr lang="pl-PL" sz="1200" dirty="0">
                <a:solidFill>
                  <a:srgbClr val="000000"/>
                </a:solidFill>
                <a:latin typeface="Consolas"/>
              </a:rPr>
              <a:t>  Author </a:t>
            </a:r>
            <a:r>
              <a:rPr lang="pl-PL" sz="1200" dirty="0" err="1">
                <a:solidFill>
                  <a:srgbClr val="0000C0"/>
                </a:solidFill>
                <a:latin typeface="Consolas"/>
              </a:rPr>
              <a:t>author</a:t>
            </a:r>
            <a:r>
              <a:rPr lang="pl-PL" sz="1200" dirty="0">
                <a:solidFill>
                  <a:srgbClr val="000000"/>
                </a:solidFill>
                <a:latin typeface="Consolas"/>
              </a:rPr>
              <a:t>;</a:t>
            </a:r>
          </a:p>
          <a:p>
            <a:r>
              <a:rPr lang="pl-PL" sz="1200" dirty="0">
                <a:solidFill>
                  <a:srgbClr val="000000"/>
                </a:solidFill>
                <a:latin typeface="Consolas"/>
              </a:rPr>
              <a:t>  List&lt;Post&gt; </a:t>
            </a:r>
            <a:r>
              <a:rPr lang="pl-PL" sz="1200" dirty="0" err="1">
                <a:solidFill>
                  <a:srgbClr val="0000C0"/>
                </a:solidFill>
                <a:latin typeface="Consolas"/>
              </a:rPr>
              <a:t>posts</a:t>
            </a:r>
            <a:r>
              <a:rPr lang="pl-PL" sz="1200" dirty="0">
                <a:solidFill>
                  <a:srgbClr val="000000"/>
                </a:solidFill>
                <a:latin typeface="Consolas"/>
              </a:rPr>
              <a:t>;</a:t>
            </a:r>
          </a:p>
          <a:p>
            <a:r>
              <a:rPr lang="pl-PL" sz="1200" dirty="0">
                <a:solidFill>
                  <a:srgbClr val="000000"/>
                </a:solidFill>
                <a:latin typeface="Consolas"/>
              </a:rPr>
              <a:t>  </a:t>
            </a:r>
          </a:p>
          <a:p>
            <a:r>
              <a:rPr lang="pl-PL" sz="1200" dirty="0">
                <a:solidFill>
                  <a:srgbClr val="000000"/>
                </a:solidFill>
                <a:latin typeface="Consolas"/>
              </a:rPr>
              <a:t>  </a:t>
            </a:r>
            <a:r>
              <a:rPr lang="pl-PL" sz="1200" dirty="0">
                <a:solidFill>
                  <a:srgbClr val="7F0055"/>
                </a:solidFill>
                <a:latin typeface="Consolas"/>
              </a:rPr>
              <a:t>public</a:t>
            </a:r>
            <a:r>
              <a:rPr lang="pl-PL" sz="1200" dirty="0">
                <a:solidFill>
                  <a:srgbClr val="000000"/>
                </a:solidFill>
                <a:latin typeface="Consolas"/>
              </a:rPr>
              <a:t> Blog(</a:t>
            </a:r>
            <a:r>
              <a:rPr lang="pl-PL" sz="1200" dirty="0" err="1">
                <a:solidFill>
                  <a:srgbClr val="7F0055"/>
                </a:solidFill>
                <a:latin typeface="Consolas"/>
              </a:rPr>
              <a:t>int</a:t>
            </a:r>
            <a:r>
              <a:rPr lang="pl-PL" sz="1200" dirty="0">
                <a:solidFill>
                  <a:srgbClr val="000000"/>
                </a:solidFill>
                <a:latin typeface="Consolas"/>
              </a:rPr>
              <a:t> id){</a:t>
            </a:r>
          </a:p>
          <a:p>
            <a:r>
              <a:rPr lang="pl-PL" sz="1200" dirty="0">
                <a:solidFill>
                  <a:srgbClr val="000000"/>
                </a:solidFill>
                <a:latin typeface="Consolas"/>
              </a:rPr>
              <a:t>    </a:t>
            </a:r>
            <a:r>
              <a:rPr lang="pl-PL" sz="1200" dirty="0">
                <a:solidFill>
                  <a:srgbClr val="7F0055"/>
                </a:solidFill>
                <a:latin typeface="Consolas"/>
              </a:rPr>
              <a:t>this</a:t>
            </a:r>
            <a:r>
              <a:rPr lang="pl-PL" sz="1200" dirty="0">
                <a:solidFill>
                  <a:srgbClr val="000000"/>
                </a:solidFill>
                <a:latin typeface="Consolas"/>
              </a:rPr>
              <a:t>.</a:t>
            </a:r>
            <a:r>
              <a:rPr lang="pl-PL" sz="1200" dirty="0">
                <a:solidFill>
                  <a:srgbClr val="0000C0"/>
                </a:solidFill>
                <a:latin typeface="Consolas"/>
              </a:rPr>
              <a:t>id</a:t>
            </a:r>
            <a:r>
              <a:rPr lang="pl-PL" sz="1200" dirty="0">
                <a:solidFill>
                  <a:srgbClr val="000000"/>
                </a:solidFill>
                <a:latin typeface="Consolas"/>
              </a:rPr>
              <a:t> = id; </a:t>
            </a:r>
          </a:p>
          <a:p>
            <a:r>
              <a:rPr lang="pl-PL" sz="1200" dirty="0">
                <a:solidFill>
                  <a:srgbClr val="000000"/>
                </a:solidFill>
                <a:latin typeface="Consolas"/>
              </a:rPr>
              <a:t>  }</a:t>
            </a:r>
          </a:p>
          <a:p>
            <a:r>
              <a:rPr lang="pl-PL" sz="1200" dirty="0">
                <a:solidFill>
                  <a:srgbClr val="000000"/>
                </a:solidFill>
                <a:latin typeface="Consolas"/>
              </a:rPr>
              <a:t>}</a:t>
            </a:r>
          </a:p>
        </p:txBody>
      </p:sp>
      <p:sp>
        <p:nvSpPr>
          <p:cNvPr id="11" name="Prostokąt zaokrąglony 10"/>
          <p:cNvSpPr/>
          <p:nvPr/>
        </p:nvSpPr>
        <p:spPr>
          <a:xfrm>
            <a:off x="173175" y="4383082"/>
            <a:ext cx="9604361" cy="1805226"/>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en-US" sz="1200" dirty="0">
                <a:solidFill>
                  <a:srgbClr val="008080"/>
                </a:solidFill>
                <a:latin typeface="Consolas"/>
              </a:rPr>
              <a:t>&lt;</a:t>
            </a:r>
            <a:r>
              <a:rPr lang="en-US" sz="1200" dirty="0">
                <a:solidFill>
                  <a:srgbClr val="3F7F7F"/>
                </a:solidFill>
                <a:latin typeface="Consolas"/>
              </a:rPr>
              <a:t>select </a:t>
            </a:r>
            <a:r>
              <a:rPr lang="en-US" sz="1200" dirty="0">
                <a:solidFill>
                  <a:srgbClr val="7F007F"/>
                </a:solidFill>
                <a:latin typeface="Consolas"/>
              </a:rPr>
              <a:t>id</a:t>
            </a:r>
            <a:r>
              <a:rPr lang="en-US" sz="1200"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selectBlog</a:t>
            </a:r>
            <a:r>
              <a:rPr lang="en-US" sz="1200" i="1" dirty="0">
                <a:solidFill>
                  <a:srgbClr val="2A00FF"/>
                </a:solidFill>
                <a:latin typeface="Consolas"/>
              </a:rPr>
              <a:t>” </a:t>
            </a:r>
            <a:r>
              <a:rPr lang="en-US" sz="1200" i="1" dirty="0" err="1">
                <a:solidFill>
                  <a:srgbClr val="7F007F"/>
                </a:solidFill>
                <a:latin typeface="Consolas"/>
              </a:rPr>
              <a:t>parameterType</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int</a:t>
            </a:r>
            <a:r>
              <a:rPr lang="en-US" sz="1200" i="1" dirty="0">
                <a:solidFill>
                  <a:srgbClr val="2A00FF"/>
                </a:solidFill>
                <a:latin typeface="Consolas"/>
              </a:rPr>
              <a:t>” </a:t>
            </a:r>
            <a:r>
              <a:rPr lang="en-US" sz="1200" i="1" dirty="0" err="1">
                <a:solidFill>
                  <a:srgbClr val="7F007F"/>
                </a:solidFill>
                <a:latin typeface="Consolas"/>
              </a:rPr>
              <a:t>resultMap</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blogResult</a:t>
            </a:r>
            <a:r>
              <a:rPr lang="en-US" sz="1200" i="1" dirty="0">
                <a:solidFill>
                  <a:srgbClr val="2A00FF"/>
                </a:solidFill>
                <a:latin typeface="Consolas"/>
              </a:rPr>
              <a:t>”</a:t>
            </a:r>
            <a:r>
              <a:rPr lang="en-US" sz="1200" i="1" dirty="0">
                <a:solidFill>
                  <a:srgbClr val="008080"/>
                </a:solidFill>
                <a:latin typeface="Consolas"/>
              </a:rPr>
              <a:t>&gt;</a:t>
            </a:r>
          </a:p>
          <a:p>
            <a:r>
              <a:rPr lang="en-US" sz="1200" dirty="0">
                <a:solidFill>
                  <a:srgbClr val="000000"/>
                </a:solidFill>
                <a:latin typeface="Consolas"/>
              </a:rPr>
              <a:t>  SELECT * FROM BLOG WHERE ID = #{id}</a:t>
            </a:r>
          </a:p>
          <a:p>
            <a:r>
              <a:rPr lang="pl-PL" sz="1200" dirty="0">
                <a:solidFill>
                  <a:srgbClr val="008080"/>
                </a:solidFill>
                <a:latin typeface="Consolas"/>
              </a:rPr>
              <a:t>&lt;/</a:t>
            </a:r>
            <a:r>
              <a:rPr lang="pl-PL" sz="1200" dirty="0" err="1">
                <a:solidFill>
                  <a:srgbClr val="3F7F7F"/>
                </a:solidFill>
                <a:latin typeface="Consolas"/>
              </a:rPr>
              <a:t>select</a:t>
            </a:r>
            <a:r>
              <a:rPr lang="pl-PL" sz="1200" dirty="0">
                <a:solidFill>
                  <a:srgbClr val="008080"/>
                </a:solidFill>
                <a:latin typeface="Consolas"/>
              </a:rPr>
              <a:t>&gt;</a:t>
            </a:r>
          </a:p>
          <a:p>
            <a:r>
              <a:rPr lang="pl-PL" sz="1200" dirty="0">
                <a:solidFill>
                  <a:srgbClr val="008080"/>
                </a:solidFill>
                <a:latin typeface="Consolas"/>
              </a:rPr>
              <a:t>&lt;</a:t>
            </a:r>
            <a:r>
              <a:rPr lang="pl-PL" sz="1200" dirty="0" err="1">
                <a:solidFill>
                  <a:srgbClr val="3F7F7F"/>
                </a:solidFill>
                <a:latin typeface="Consolas"/>
              </a:rPr>
              <a:t>resultMap</a:t>
            </a:r>
            <a:r>
              <a:rPr lang="pl-PL" sz="1200" dirty="0">
                <a:solidFill>
                  <a:srgbClr val="3F7F7F"/>
                </a:solidFill>
                <a:latin typeface="Consolas"/>
              </a:rPr>
              <a:t> </a:t>
            </a:r>
            <a:r>
              <a:rPr lang="pl-PL" sz="1200" dirty="0">
                <a:solidFill>
                  <a:srgbClr val="7F007F"/>
                </a:solidFill>
                <a:latin typeface="Consolas"/>
              </a:rPr>
              <a:t>id</a:t>
            </a:r>
            <a:r>
              <a:rPr lang="pl-PL" sz="1200" dirty="0">
                <a:solidFill>
                  <a:srgbClr val="000000"/>
                </a:solidFill>
                <a:latin typeface="Consolas"/>
              </a:rPr>
              <a:t>=</a:t>
            </a:r>
            <a:r>
              <a:rPr lang="pl-PL" sz="1200" i="1" dirty="0">
                <a:solidFill>
                  <a:srgbClr val="2A00FF"/>
                </a:solidFill>
                <a:latin typeface="Consolas"/>
              </a:rPr>
              <a:t>”</a:t>
            </a:r>
            <a:r>
              <a:rPr lang="pl-PL" sz="1200" i="1" dirty="0" err="1">
                <a:solidFill>
                  <a:srgbClr val="2A00FF"/>
                </a:solidFill>
                <a:latin typeface="Consolas"/>
              </a:rPr>
              <a:t>blogResult</a:t>
            </a:r>
            <a:r>
              <a:rPr lang="pl-PL" sz="1200" i="1" dirty="0">
                <a:solidFill>
                  <a:srgbClr val="2A00FF"/>
                </a:solidFill>
                <a:latin typeface="Consolas"/>
              </a:rPr>
              <a:t>” </a:t>
            </a:r>
            <a:r>
              <a:rPr lang="pl-PL" sz="1200" i="1" dirty="0" err="1">
                <a:solidFill>
                  <a:srgbClr val="7F007F"/>
                </a:solidFill>
                <a:latin typeface="Consolas"/>
              </a:rPr>
              <a:t>type</a:t>
            </a:r>
            <a:r>
              <a:rPr lang="pl-PL" sz="1200" i="1" dirty="0">
                <a:solidFill>
                  <a:srgbClr val="000000"/>
                </a:solidFill>
                <a:latin typeface="Consolas"/>
              </a:rPr>
              <a:t>=</a:t>
            </a:r>
            <a:r>
              <a:rPr lang="pl-PL" sz="1200" i="1" dirty="0">
                <a:solidFill>
                  <a:srgbClr val="2A00FF"/>
                </a:solidFill>
                <a:latin typeface="Consolas"/>
              </a:rPr>
              <a:t>”Blog”</a:t>
            </a:r>
            <a:r>
              <a:rPr lang="pl-PL" sz="1200" i="1" dirty="0">
                <a:solidFill>
                  <a:srgbClr val="008080"/>
                </a:solidFill>
                <a:latin typeface="Consolas"/>
              </a:rPr>
              <a:t>&gt;</a:t>
            </a:r>
          </a:p>
          <a:p>
            <a:r>
              <a:rPr lang="en-US" sz="1200" dirty="0">
                <a:solidFill>
                  <a:srgbClr val="000000"/>
                </a:solidFill>
                <a:latin typeface="Consolas"/>
              </a:rPr>
              <a:t>  </a:t>
            </a:r>
            <a:r>
              <a:rPr lang="en-US" sz="1200" dirty="0">
                <a:solidFill>
                  <a:srgbClr val="008080"/>
                </a:solidFill>
                <a:latin typeface="Consolas"/>
              </a:rPr>
              <a:t>&lt;</a:t>
            </a:r>
            <a:r>
              <a:rPr lang="en-US" sz="1200" dirty="0">
                <a:solidFill>
                  <a:srgbClr val="3F7F7F"/>
                </a:solidFill>
                <a:latin typeface="Consolas"/>
              </a:rPr>
              <a:t>association </a:t>
            </a:r>
            <a:r>
              <a:rPr lang="en-US" sz="1200" dirty="0">
                <a:solidFill>
                  <a:srgbClr val="7F007F"/>
                </a:solidFill>
                <a:latin typeface="Consolas"/>
              </a:rPr>
              <a:t>property</a:t>
            </a:r>
            <a:r>
              <a:rPr lang="en-US" sz="1200" dirty="0">
                <a:solidFill>
                  <a:srgbClr val="000000"/>
                </a:solidFill>
                <a:latin typeface="Consolas"/>
              </a:rPr>
              <a:t>=</a:t>
            </a:r>
            <a:r>
              <a:rPr lang="en-US" sz="1200" i="1" dirty="0">
                <a:solidFill>
                  <a:srgbClr val="2A00FF"/>
                </a:solidFill>
                <a:latin typeface="Consolas"/>
              </a:rPr>
              <a:t>"author" </a:t>
            </a:r>
            <a:r>
              <a:rPr lang="en-US" sz="1200" i="1" dirty="0">
                <a:solidFill>
                  <a:srgbClr val="7F007F"/>
                </a:solidFill>
                <a:latin typeface="Consolas"/>
              </a:rPr>
              <a:t>column</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blog_author_id</a:t>
            </a:r>
            <a:r>
              <a:rPr lang="en-US" sz="1200" i="1" dirty="0">
                <a:solidFill>
                  <a:srgbClr val="2A00FF"/>
                </a:solidFill>
                <a:latin typeface="Consolas"/>
              </a:rPr>
              <a:t>" </a:t>
            </a:r>
            <a:r>
              <a:rPr lang="en-US" sz="1200" i="1" dirty="0" err="1">
                <a:solidFill>
                  <a:srgbClr val="7F007F"/>
                </a:solidFill>
                <a:latin typeface="Consolas"/>
              </a:rPr>
              <a:t>javaType</a:t>
            </a:r>
            <a:r>
              <a:rPr lang="en-US" sz="1200" i="1" dirty="0">
                <a:solidFill>
                  <a:srgbClr val="000000"/>
                </a:solidFill>
                <a:latin typeface="Consolas"/>
              </a:rPr>
              <a:t>=</a:t>
            </a:r>
            <a:r>
              <a:rPr lang="en-US" sz="1200" i="1" dirty="0">
                <a:solidFill>
                  <a:srgbClr val="2A00FF"/>
                </a:solidFill>
                <a:latin typeface="Consolas"/>
              </a:rPr>
              <a:t>"Author" </a:t>
            </a:r>
            <a:r>
              <a:rPr lang="en-US" sz="1200" i="1" dirty="0">
                <a:solidFill>
                  <a:srgbClr val="7F007F"/>
                </a:solidFill>
                <a:latin typeface="Consolas"/>
              </a:rPr>
              <a:t>select</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selectAuthor</a:t>
            </a:r>
            <a:r>
              <a:rPr lang="en-US" sz="1200" i="1" dirty="0">
                <a:solidFill>
                  <a:srgbClr val="2A00FF"/>
                </a:solidFill>
                <a:latin typeface="Consolas"/>
              </a:rPr>
              <a:t>”</a:t>
            </a:r>
            <a:r>
              <a:rPr lang="en-US" sz="1200" i="1" dirty="0">
                <a:solidFill>
                  <a:srgbClr val="008080"/>
                </a:solidFill>
                <a:latin typeface="Consolas"/>
              </a:rPr>
              <a:t>/&gt;</a:t>
            </a:r>
          </a:p>
          <a:p>
            <a:r>
              <a:rPr lang="pl-PL" sz="1200" dirty="0">
                <a:solidFill>
                  <a:srgbClr val="008080"/>
                </a:solidFill>
                <a:latin typeface="Consolas"/>
              </a:rPr>
              <a:t>&lt;/</a:t>
            </a:r>
            <a:r>
              <a:rPr lang="pl-PL" sz="1200" dirty="0" err="1">
                <a:solidFill>
                  <a:srgbClr val="3F7F7F"/>
                </a:solidFill>
                <a:latin typeface="Consolas"/>
              </a:rPr>
              <a:t>resultMap</a:t>
            </a:r>
            <a:r>
              <a:rPr lang="pl-PL" sz="1200" dirty="0">
                <a:solidFill>
                  <a:srgbClr val="008080"/>
                </a:solidFill>
                <a:latin typeface="Consolas"/>
              </a:rPr>
              <a:t>&gt;</a:t>
            </a:r>
          </a:p>
          <a:p>
            <a:r>
              <a:rPr lang="en-US" sz="1200" dirty="0">
                <a:solidFill>
                  <a:srgbClr val="008080"/>
                </a:solidFill>
                <a:latin typeface="Consolas"/>
              </a:rPr>
              <a:t>&lt;</a:t>
            </a:r>
            <a:r>
              <a:rPr lang="en-US" sz="1200" dirty="0">
                <a:solidFill>
                  <a:srgbClr val="3F7F7F"/>
                </a:solidFill>
                <a:latin typeface="Consolas"/>
              </a:rPr>
              <a:t>select </a:t>
            </a:r>
            <a:r>
              <a:rPr lang="en-US" sz="1200" dirty="0">
                <a:solidFill>
                  <a:srgbClr val="7F007F"/>
                </a:solidFill>
                <a:latin typeface="Consolas"/>
              </a:rPr>
              <a:t>id</a:t>
            </a:r>
            <a:r>
              <a:rPr lang="en-US" sz="1200"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selectAuthor</a:t>
            </a:r>
            <a:r>
              <a:rPr lang="en-US" sz="1200" i="1" dirty="0">
                <a:solidFill>
                  <a:srgbClr val="2A00FF"/>
                </a:solidFill>
                <a:latin typeface="Consolas"/>
              </a:rPr>
              <a:t>” </a:t>
            </a:r>
            <a:r>
              <a:rPr lang="en-US" sz="1200" i="1" dirty="0" err="1">
                <a:solidFill>
                  <a:srgbClr val="7F007F"/>
                </a:solidFill>
                <a:latin typeface="Consolas"/>
              </a:rPr>
              <a:t>parameterType</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int</a:t>
            </a:r>
            <a:r>
              <a:rPr lang="en-US" sz="1200" i="1" dirty="0">
                <a:solidFill>
                  <a:srgbClr val="2A00FF"/>
                </a:solidFill>
                <a:latin typeface="Consolas"/>
              </a:rPr>
              <a:t>” </a:t>
            </a:r>
            <a:r>
              <a:rPr lang="en-US" sz="1200" i="1" dirty="0" err="1">
                <a:solidFill>
                  <a:srgbClr val="7F007F"/>
                </a:solidFill>
                <a:latin typeface="Consolas"/>
              </a:rPr>
              <a:t>resultType</a:t>
            </a:r>
            <a:r>
              <a:rPr lang="en-US" sz="1200" i="1" dirty="0">
                <a:solidFill>
                  <a:srgbClr val="000000"/>
                </a:solidFill>
                <a:latin typeface="Consolas"/>
              </a:rPr>
              <a:t>=</a:t>
            </a:r>
            <a:r>
              <a:rPr lang="en-US" sz="1200" i="1" dirty="0">
                <a:solidFill>
                  <a:srgbClr val="2A00FF"/>
                </a:solidFill>
                <a:latin typeface="Consolas"/>
              </a:rPr>
              <a:t>"Author"</a:t>
            </a:r>
            <a:r>
              <a:rPr lang="en-US" sz="1200" i="1" dirty="0">
                <a:solidFill>
                  <a:srgbClr val="008080"/>
                </a:solidFill>
                <a:latin typeface="Consolas"/>
              </a:rPr>
              <a:t>&gt;</a:t>
            </a:r>
          </a:p>
          <a:p>
            <a:r>
              <a:rPr lang="en-US" sz="1200" dirty="0">
                <a:solidFill>
                  <a:srgbClr val="000000"/>
                </a:solidFill>
                <a:latin typeface="Consolas"/>
              </a:rPr>
              <a:t>  SELECT * FROM AUTHOR WHERE ID = #{id}</a:t>
            </a:r>
          </a:p>
          <a:p>
            <a:r>
              <a:rPr lang="pl-PL" sz="1200" dirty="0">
                <a:solidFill>
                  <a:srgbClr val="008080"/>
                </a:solidFill>
                <a:latin typeface="Consolas"/>
              </a:rPr>
              <a:t>&lt;/</a:t>
            </a:r>
            <a:r>
              <a:rPr lang="pl-PL" sz="1200" dirty="0" err="1">
                <a:solidFill>
                  <a:srgbClr val="3F7F7F"/>
                </a:solidFill>
                <a:latin typeface="Consolas"/>
              </a:rPr>
              <a:t>select</a:t>
            </a:r>
            <a:r>
              <a:rPr lang="pl-PL" sz="1200" dirty="0">
                <a:solidFill>
                  <a:srgbClr val="008080"/>
                </a:solidFill>
                <a:latin typeface="Consolas"/>
              </a:rPr>
              <a:t>&gt;</a:t>
            </a:r>
          </a:p>
        </p:txBody>
      </p:sp>
    </p:spTree>
    <p:extLst>
      <p:ext uri="{BB962C8B-B14F-4D97-AF65-F5344CB8AC3E}">
        <p14:creationId xmlns:p14="http://schemas.microsoft.com/office/powerpoint/2010/main" val="479652963"/>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MAPPERS in XML</a:t>
            </a:r>
            <a:br>
              <a:rPr lang="pl-PL" dirty="0"/>
            </a:br>
            <a:r>
              <a:rPr lang="pl-PL" sz="1600" dirty="0" err="1" smtClean="0"/>
              <a:t>Collections</a:t>
            </a:r>
            <a:endParaRPr lang="pl-PL" dirty="0"/>
          </a:p>
        </p:txBody>
      </p:sp>
      <p:sp>
        <p:nvSpPr>
          <p:cNvPr id="3" name="Symbol zastępczy zawartości 2"/>
          <p:cNvSpPr>
            <a:spLocks noGrp="1"/>
          </p:cNvSpPr>
          <p:nvPr>
            <p:ph idx="1"/>
          </p:nvPr>
        </p:nvSpPr>
        <p:spPr>
          <a:xfrm>
            <a:off x="500064" y="2996952"/>
            <a:ext cx="9277472" cy="1512168"/>
          </a:xfrm>
        </p:spPr>
        <p:txBody>
          <a:bodyPr>
            <a:normAutofit/>
          </a:bodyPr>
          <a:lstStyle/>
          <a:p>
            <a:r>
              <a:rPr lang="pl-PL" dirty="0" smtClean="0"/>
              <a:t>Works </a:t>
            </a:r>
            <a:r>
              <a:rPr lang="pl-PL" dirty="0" err="1" smtClean="0"/>
              <a:t>identically</a:t>
            </a:r>
            <a:r>
              <a:rPr lang="pl-PL" dirty="0" smtClean="0"/>
              <a:t> as </a:t>
            </a:r>
            <a:r>
              <a:rPr lang="pl-PL" dirty="0" err="1" smtClean="0"/>
              <a:t>associations</a:t>
            </a:r>
            <a:endParaRPr lang="pl-PL" dirty="0" smtClean="0"/>
          </a:p>
          <a:p>
            <a:r>
              <a:rPr lang="pl-PL" dirty="0" err="1" smtClean="0"/>
              <a:t>Can</a:t>
            </a:r>
            <a:r>
              <a:rPr lang="pl-PL" dirty="0" smtClean="0"/>
              <a:t> be </a:t>
            </a:r>
            <a:r>
              <a:rPr lang="pl-PL" dirty="0" err="1" smtClean="0"/>
              <a:t>also</a:t>
            </a:r>
            <a:r>
              <a:rPr lang="pl-PL" dirty="0" smtClean="0"/>
              <a:t> </a:t>
            </a:r>
            <a:r>
              <a:rPr lang="pl-PL" dirty="0" err="1" smtClean="0"/>
              <a:t>mapped</a:t>
            </a:r>
            <a:r>
              <a:rPr lang="pl-PL" dirty="0" smtClean="0"/>
              <a:t> to </a:t>
            </a:r>
            <a:r>
              <a:rPr lang="pl-PL" dirty="0" err="1" smtClean="0"/>
              <a:t>nested</a:t>
            </a:r>
            <a:r>
              <a:rPr lang="pl-PL" dirty="0" smtClean="0"/>
              <a:t> </a:t>
            </a:r>
            <a:r>
              <a:rPr lang="pl-PL" dirty="0" err="1" smtClean="0"/>
              <a:t>select</a:t>
            </a:r>
            <a:endParaRPr lang="pl-PL" dirty="0" smtClean="0"/>
          </a:p>
          <a:p>
            <a:r>
              <a:rPr lang="pl-PL" dirty="0" err="1" smtClean="0"/>
              <a:t>Can</a:t>
            </a:r>
            <a:r>
              <a:rPr lang="pl-PL" dirty="0" smtClean="0"/>
              <a:t> be </a:t>
            </a:r>
            <a:r>
              <a:rPr lang="pl-PL" dirty="0" err="1" smtClean="0"/>
              <a:t>used</a:t>
            </a:r>
            <a:r>
              <a:rPr lang="pl-PL" dirty="0" smtClean="0"/>
              <a:t> with </a:t>
            </a:r>
            <a:r>
              <a:rPr lang="pl-PL" dirty="0" err="1" smtClean="0"/>
              <a:t>external</a:t>
            </a:r>
            <a:r>
              <a:rPr lang="pl-PL" dirty="0" smtClean="0"/>
              <a:t> </a:t>
            </a:r>
            <a:r>
              <a:rPr lang="pl-PL" dirty="0" err="1" smtClean="0"/>
              <a:t>resultMap</a:t>
            </a:r>
            <a:endParaRPr lang="en-US" dirty="0"/>
          </a:p>
        </p:txBody>
      </p:sp>
      <p:pic>
        <p:nvPicPr>
          <p:cNvPr id="1026" name="Picture 2" descr="The MyBati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144" y="171856"/>
            <a:ext cx="3333750" cy="838201"/>
          </a:xfrm>
          <a:prstGeom prst="rect">
            <a:avLst/>
          </a:prstGeom>
          <a:noFill/>
          <a:extLst>
            <a:ext uri="{909E8E84-426E-40DD-AFC4-6F175D3DCCD1}">
              <a14:hiddenFill xmlns:a14="http://schemas.microsoft.com/office/drawing/2010/main">
                <a:solidFill>
                  <a:srgbClr val="FFFFFF"/>
                </a:solidFill>
              </a14:hiddenFill>
            </a:ext>
          </a:extLst>
        </p:spPr>
      </p:pic>
      <p:sp>
        <p:nvSpPr>
          <p:cNvPr id="7" name="Prostokąt zaokrąglony 6"/>
          <p:cNvSpPr/>
          <p:nvPr/>
        </p:nvSpPr>
        <p:spPr>
          <a:xfrm>
            <a:off x="173175" y="1617781"/>
            <a:ext cx="6724041" cy="855107"/>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dirty="0">
                <a:solidFill>
                  <a:srgbClr val="008080"/>
                </a:solidFill>
                <a:latin typeface="Consolas"/>
              </a:rPr>
              <a:t> </a:t>
            </a:r>
            <a:r>
              <a:rPr lang="en-US" sz="1200" dirty="0">
                <a:solidFill>
                  <a:srgbClr val="008080"/>
                </a:solidFill>
                <a:latin typeface="Consolas"/>
              </a:rPr>
              <a:t>&lt;</a:t>
            </a:r>
            <a:r>
              <a:rPr lang="en-US" sz="1200" dirty="0">
                <a:solidFill>
                  <a:srgbClr val="3F7F7F"/>
                </a:solidFill>
                <a:latin typeface="Consolas"/>
              </a:rPr>
              <a:t>collection </a:t>
            </a:r>
            <a:r>
              <a:rPr lang="en-US" sz="1200" dirty="0">
                <a:solidFill>
                  <a:srgbClr val="7F007F"/>
                </a:solidFill>
                <a:latin typeface="Consolas"/>
              </a:rPr>
              <a:t>property</a:t>
            </a:r>
            <a:r>
              <a:rPr lang="en-US" sz="1200" dirty="0">
                <a:solidFill>
                  <a:srgbClr val="000000"/>
                </a:solidFill>
                <a:latin typeface="Consolas"/>
              </a:rPr>
              <a:t>=</a:t>
            </a:r>
            <a:r>
              <a:rPr lang="en-US" sz="1200" i="1" dirty="0">
                <a:solidFill>
                  <a:srgbClr val="2A00FF"/>
                </a:solidFill>
                <a:latin typeface="Consolas"/>
              </a:rPr>
              <a:t>"posts" </a:t>
            </a:r>
            <a:r>
              <a:rPr lang="en-US" sz="1200" i="1" dirty="0" err="1">
                <a:solidFill>
                  <a:srgbClr val="7F007F"/>
                </a:solidFill>
                <a:latin typeface="Consolas"/>
              </a:rPr>
              <a:t>ofType</a:t>
            </a:r>
            <a:r>
              <a:rPr lang="en-US" sz="1200" i="1" dirty="0">
                <a:solidFill>
                  <a:srgbClr val="000000"/>
                </a:solidFill>
                <a:latin typeface="Consolas"/>
              </a:rPr>
              <a:t>=</a:t>
            </a:r>
            <a:r>
              <a:rPr lang="en-US" sz="1200" i="1" dirty="0">
                <a:solidFill>
                  <a:srgbClr val="2A00FF"/>
                </a:solidFill>
                <a:latin typeface="Consolas"/>
              </a:rPr>
              <a:t>"Post"</a:t>
            </a:r>
            <a:r>
              <a:rPr lang="en-US" sz="1200" i="1" dirty="0">
                <a:solidFill>
                  <a:srgbClr val="008080"/>
                </a:solidFill>
                <a:latin typeface="Consolas"/>
              </a:rPr>
              <a:t>&gt;</a:t>
            </a:r>
          </a:p>
          <a:p>
            <a:r>
              <a:rPr lang="pl-PL" sz="1200" dirty="0">
                <a:solidFill>
                  <a:srgbClr val="008080"/>
                </a:solidFill>
                <a:latin typeface="Consolas"/>
              </a:rPr>
              <a:t>    </a:t>
            </a:r>
            <a:r>
              <a:rPr lang="en-US" sz="1200" dirty="0">
                <a:solidFill>
                  <a:srgbClr val="008080"/>
                </a:solidFill>
                <a:latin typeface="Consolas"/>
              </a:rPr>
              <a:t>&lt;</a:t>
            </a:r>
            <a:r>
              <a:rPr lang="en-US" sz="1200" dirty="0">
                <a:solidFill>
                  <a:srgbClr val="3F7F7F"/>
                </a:solidFill>
                <a:latin typeface="Consolas"/>
              </a:rPr>
              <a:t>id </a:t>
            </a:r>
            <a:r>
              <a:rPr lang="en-US" sz="1200" dirty="0">
                <a:solidFill>
                  <a:srgbClr val="7F007F"/>
                </a:solidFill>
                <a:latin typeface="Consolas"/>
              </a:rPr>
              <a:t>property</a:t>
            </a:r>
            <a:r>
              <a:rPr lang="en-US" sz="1200" dirty="0">
                <a:solidFill>
                  <a:srgbClr val="000000"/>
                </a:solidFill>
                <a:latin typeface="Consolas"/>
              </a:rPr>
              <a:t>=</a:t>
            </a:r>
            <a:r>
              <a:rPr lang="en-US" sz="1200" i="1" dirty="0">
                <a:solidFill>
                  <a:srgbClr val="2A00FF"/>
                </a:solidFill>
                <a:latin typeface="Consolas"/>
              </a:rPr>
              <a:t>"id" </a:t>
            </a:r>
            <a:r>
              <a:rPr lang="en-US" sz="1200" i="1" dirty="0">
                <a:solidFill>
                  <a:srgbClr val="7F007F"/>
                </a:solidFill>
                <a:latin typeface="Consolas"/>
              </a:rPr>
              <a:t>column</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post_id</a:t>
            </a:r>
            <a:r>
              <a:rPr lang="en-US" sz="1200" i="1" dirty="0">
                <a:solidFill>
                  <a:srgbClr val="2A00FF"/>
                </a:solidFill>
                <a:latin typeface="Consolas"/>
              </a:rPr>
              <a:t>" </a:t>
            </a:r>
            <a:r>
              <a:rPr lang="en-US" sz="1200" i="1" dirty="0">
                <a:solidFill>
                  <a:srgbClr val="008080"/>
                </a:solidFill>
                <a:latin typeface="Consolas"/>
              </a:rPr>
              <a:t>/&gt;</a:t>
            </a:r>
          </a:p>
          <a:p>
            <a:r>
              <a:rPr lang="pl-PL" sz="1200" dirty="0">
                <a:solidFill>
                  <a:srgbClr val="008080"/>
                </a:solidFill>
                <a:latin typeface="Consolas"/>
              </a:rPr>
              <a:t>    </a:t>
            </a:r>
            <a:r>
              <a:rPr lang="en-US" sz="1200" dirty="0">
                <a:solidFill>
                  <a:srgbClr val="008080"/>
                </a:solidFill>
                <a:latin typeface="Consolas"/>
              </a:rPr>
              <a:t>&lt;</a:t>
            </a:r>
            <a:r>
              <a:rPr lang="en-US" sz="1200" dirty="0">
                <a:solidFill>
                  <a:srgbClr val="3F7F7F"/>
                </a:solidFill>
                <a:latin typeface="Consolas"/>
              </a:rPr>
              <a:t>result </a:t>
            </a:r>
            <a:r>
              <a:rPr lang="en-US" sz="1200" dirty="0">
                <a:solidFill>
                  <a:srgbClr val="7F007F"/>
                </a:solidFill>
                <a:latin typeface="Consolas"/>
              </a:rPr>
              <a:t>property</a:t>
            </a:r>
            <a:r>
              <a:rPr lang="en-US" sz="1200" dirty="0">
                <a:solidFill>
                  <a:srgbClr val="000000"/>
                </a:solidFill>
                <a:latin typeface="Consolas"/>
              </a:rPr>
              <a:t>=</a:t>
            </a:r>
            <a:r>
              <a:rPr lang="en-US" sz="1200" i="1" dirty="0">
                <a:solidFill>
                  <a:srgbClr val="2A00FF"/>
                </a:solidFill>
                <a:latin typeface="Consolas"/>
              </a:rPr>
              <a:t>"subject" </a:t>
            </a:r>
            <a:r>
              <a:rPr lang="en-US" sz="1200" i="1" dirty="0">
                <a:solidFill>
                  <a:srgbClr val="7F007F"/>
                </a:solidFill>
                <a:latin typeface="Consolas"/>
              </a:rPr>
              <a:t>column</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post_subject</a:t>
            </a:r>
            <a:r>
              <a:rPr lang="en-US" sz="1200" i="1" dirty="0">
                <a:solidFill>
                  <a:srgbClr val="2A00FF"/>
                </a:solidFill>
                <a:latin typeface="Consolas"/>
              </a:rPr>
              <a:t>" </a:t>
            </a:r>
            <a:r>
              <a:rPr lang="en-US" sz="1200" i="1" dirty="0">
                <a:solidFill>
                  <a:srgbClr val="008080"/>
                </a:solidFill>
                <a:latin typeface="Consolas"/>
              </a:rPr>
              <a:t>/&gt;</a:t>
            </a:r>
          </a:p>
          <a:p>
            <a:r>
              <a:rPr lang="pl-PL" sz="1200" dirty="0" smtClean="0">
                <a:solidFill>
                  <a:srgbClr val="008080"/>
                </a:solidFill>
                <a:latin typeface="Consolas"/>
              </a:rPr>
              <a:t>&lt;/</a:t>
            </a:r>
            <a:r>
              <a:rPr lang="pl-PL" sz="1200" dirty="0" err="1">
                <a:solidFill>
                  <a:srgbClr val="3F7F7F"/>
                </a:solidFill>
                <a:latin typeface="Consolas"/>
              </a:rPr>
              <a:t>collection</a:t>
            </a:r>
            <a:r>
              <a:rPr lang="pl-PL" sz="1200" dirty="0">
                <a:solidFill>
                  <a:srgbClr val="008080"/>
                </a:solidFill>
                <a:latin typeface="Consolas"/>
              </a:rPr>
              <a:t>&gt; </a:t>
            </a:r>
          </a:p>
        </p:txBody>
      </p:sp>
      <p:sp>
        <p:nvSpPr>
          <p:cNvPr id="9" name="Prostokąt zaokrąglony 8"/>
          <p:cNvSpPr/>
          <p:nvPr/>
        </p:nvSpPr>
        <p:spPr>
          <a:xfrm>
            <a:off x="7041232" y="1217727"/>
            <a:ext cx="2736304" cy="1995249"/>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dirty="0">
                <a:solidFill>
                  <a:srgbClr val="7F0055"/>
                </a:solidFill>
                <a:latin typeface="Consolas"/>
              </a:rPr>
              <a:t>public</a:t>
            </a:r>
            <a:r>
              <a:rPr lang="pl-PL" sz="1200" dirty="0">
                <a:solidFill>
                  <a:srgbClr val="000000"/>
                </a:solidFill>
                <a:latin typeface="Consolas"/>
              </a:rPr>
              <a:t> </a:t>
            </a:r>
            <a:r>
              <a:rPr lang="pl-PL" sz="1200" dirty="0" err="1">
                <a:solidFill>
                  <a:srgbClr val="7F0055"/>
                </a:solidFill>
                <a:latin typeface="Consolas"/>
              </a:rPr>
              <a:t>class</a:t>
            </a:r>
            <a:r>
              <a:rPr lang="pl-PL" sz="1200" dirty="0">
                <a:solidFill>
                  <a:srgbClr val="000000"/>
                </a:solidFill>
                <a:latin typeface="Consolas"/>
              </a:rPr>
              <a:t> Blog{</a:t>
            </a:r>
          </a:p>
          <a:p>
            <a:r>
              <a:rPr lang="pl-PL" sz="1200" dirty="0">
                <a:solidFill>
                  <a:srgbClr val="000000"/>
                </a:solidFill>
                <a:latin typeface="Consolas"/>
              </a:rPr>
              <a:t>  </a:t>
            </a:r>
            <a:r>
              <a:rPr lang="pl-PL" sz="1200" dirty="0" err="1">
                <a:solidFill>
                  <a:srgbClr val="7F0055"/>
                </a:solidFill>
                <a:latin typeface="Consolas"/>
              </a:rPr>
              <a:t>int</a:t>
            </a:r>
            <a:r>
              <a:rPr lang="pl-PL" sz="1200" dirty="0">
                <a:solidFill>
                  <a:srgbClr val="000000"/>
                </a:solidFill>
                <a:latin typeface="Consolas"/>
              </a:rPr>
              <a:t> </a:t>
            </a:r>
            <a:r>
              <a:rPr lang="pl-PL" sz="1200" dirty="0">
                <a:solidFill>
                  <a:srgbClr val="0000C0"/>
                </a:solidFill>
                <a:latin typeface="Consolas"/>
              </a:rPr>
              <a:t>id</a:t>
            </a:r>
            <a:r>
              <a:rPr lang="pl-PL" sz="1200" dirty="0">
                <a:solidFill>
                  <a:srgbClr val="000000"/>
                </a:solidFill>
                <a:latin typeface="Consolas"/>
              </a:rPr>
              <a:t>;</a:t>
            </a:r>
          </a:p>
          <a:p>
            <a:r>
              <a:rPr lang="pl-PL" sz="1200" dirty="0">
                <a:solidFill>
                  <a:srgbClr val="000000"/>
                </a:solidFill>
                <a:latin typeface="Consolas"/>
              </a:rPr>
              <a:t>  String </a:t>
            </a:r>
            <a:r>
              <a:rPr lang="pl-PL" sz="1200" dirty="0" err="1">
                <a:solidFill>
                  <a:srgbClr val="0000C0"/>
                </a:solidFill>
                <a:latin typeface="Consolas"/>
              </a:rPr>
              <a:t>title</a:t>
            </a:r>
            <a:r>
              <a:rPr lang="pl-PL" sz="1200" dirty="0">
                <a:solidFill>
                  <a:srgbClr val="000000"/>
                </a:solidFill>
                <a:latin typeface="Consolas"/>
              </a:rPr>
              <a:t>;</a:t>
            </a:r>
          </a:p>
          <a:p>
            <a:r>
              <a:rPr lang="pl-PL" sz="1200" dirty="0">
                <a:solidFill>
                  <a:srgbClr val="000000"/>
                </a:solidFill>
                <a:latin typeface="Consolas"/>
              </a:rPr>
              <a:t>  Author </a:t>
            </a:r>
            <a:r>
              <a:rPr lang="pl-PL" sz="1200" dirty="0" err="1">
                <a:solidFill>
                  <a:srgbClr val="0000C0"/>
                </a:solidFill>
                <a:latin typeface="Consolas"/>
              </a:rPr>
              <a:t>author</a:t>
            </a:r>
            <a:r>
              <a:rPr lang="pl-PL" sz="1200" dirty="0">
                <a:solidFill>
                  <a:srgbClr val="000000"/>
                </a:solidFill>
                <a:latin typeface="Consolas"/>
              </a:rPr>
              <a:t>;</a:t>
            </a:r>
          </a:p>
          <a:p>
            <a:r>
              <a:rPr lang="pl-PL" sz="1200" dirty="0">
                <a:solidFill>
                  <a:srgbClr val="000000"/>
                </a:solidFill>
                <a:latin typeface="Consolas"/>
              </a:rPr>
              <a:t>  List&lt;Post&gt; </a:t>
            </a:r>
            <a:r>
              <a:rPr lang="pl-PL" sz="1200" dirty="0" err="1">
                <a:solidFill>
                  <a:srgbClr val="0000C0"/>
                </a:solidFill>
                <a:latin typeface="Consolas"/>
              </a:rPr>
              <a:t>posts</a:t>
            </a:r>
            <a:r>
              <a:rPr lang="pl-PL" sz="1200" dirty="0">
                <a:solidFill>
                  <a:srgbClr val="000000"/>
                </a:solidFill>
                <a:latin typeface="Consolas"/>
              </a:rPr>
              <a:t>;</a:t>
            </a:r>
          </a:p>
          <a:p>
            <a:r>
              <a:rPr lang="pl-PL" sz="1200" dirty="0">
                <a:solidFill>
                  <a:srgbClr val="000000"/>
                </a:solidFill>
                <a:latin typeface="Consolas"/>
              </a:rPr>
              <a:t>  </a:t>
            </a:r>
          </a:p>
          <a:p>
            <a:r>
              <a:rPr lang="pl-PL" sz="1200" dirty="0">
                <a:solidFill>
                  <a:srgbClr val="000000"/>
                </a:solidFill>
                <a:latin typeface="Consolas"/>
              </a:rPr>
              <a:t>  </a:t>
            </a:r>
            <a:r>
              <a:rPr lang="pl-PL" sz="1200" dirty="0">
                <a:solidFill>
                  <a:srgbClr val="7F0055"/>
                </a:solidFill>
                <a:latin typeface="Consolas"/>
              </a:rPr>
              <a:t>public</a:t>
            </a:r>
            <a:r>
              <a:rPr lang="pl-PL" sz="1200" dirty="0">
                <a:solidFill>
                  <a:srgbClr val="000000"/>
                </a:solidFill>
                <a:latin typeface="Consolas"/>
              </a:rPr>
              <a:t> Blog(</a:t>
            </a:r>
            <a:r>
              <a:rPr lang="pl-PL" sz="1200" dirty="0" err="1">
                <a:solidFill>
                  <a:srgbClr val="7F0055"/>
                </a:solidFill>
                <a:latin typeface="Consolas"/>
              </a:rPr>
              <a:t>int</a:t>
            </a:r>
            <a:r>
              <a:rPr lang="pl-PL" sz="1200" dirty="0">
                <a:solidFill>
                  <a:srgbClr val="000000"/>
                </a:solidFill>
                <a:latin typeface="Consolas"/>
              </a:rPr>
              <a:t> id){</a:t>
            </a:r>
          </a:p>
          <a:p>
            <a:r>
              <a:rPr lang="pl-PL" sz="1200" dirty="0">
                <a:solidFill>
                  <a:srgbClr val="000000"/>
                </a:solidFill>
                <a:latin typeface="Consolas"/>
              </a:rPr>
              <a:t>    </a:t>
            </a:r>
            <a:r>
              <a:rPr lang="pl-PL" sz="1200" dirty="0">
                <a:solidFill>
                  <a:srgbClr val="7F0055"/>
                </a:solidFill>
                <a:latin typeface="Consolas"/>
              </a:rPr>
              <a:t>this</a:t>
            </a:r>
            <a:r>
              <a:rPr lang="pl-PL" sz="1200" dirty="0">
                <a:solidFill>
                  <a:srgbClr val="000000"/>
                </a:solidFill>
                <a:latin typeface="Consolas"/>
              </a:rPr>
              <a:t>.</a:t>
            </a:r>
            <a:r>
              <a:rPr lang="pl-PL" sz="1200" dirty="0">
                <a:solidFill>
                  <a:srgbClr val="0000C0"/>
                </a:solidFill>
                <a:latin typeface="Consolas"/>
              </a:rPr>
              <a:t>id</a:t>
            </a:r>
            <a:r>
              <a:rPr lang="pl-PL" sz="1200" dirty="0">
                <a:solidFill>
                  <a:srgbClr val="000000"/>
                </a:solidFill>
                <a:latin typeface="Consolas"/>
              </a:rPr>
              <a:t> = id; </a:t>
            </a:r>
          </a:p>
          <a:p>
            <a:r>
              <a:rPr lang="pl-PL" sz="1200" dirty="0">
                <a:solidFill>
                  <a:srgbClr val="000000"/>
                </a:solidFill>
                <a:latin typeface="Consolas"/>
              </a:rPr>
              <a:t>  }</a:t>
            </a:r>
          </a:p>
          <a:p>
            <a:r>
              <a:rPr lang="pl-PL" sz="1200" dirty="0">
                <a:solidFill>
                  <a:srgbClr val="000000"/>
                </a:solidFill>
                <a:latin typeface="Consolas"/>
              </a:rPr>
              <a:t>}</a:t>
            </a:r>
          </a:p>
        </p:txBody>
      </p:sp>
    </p:spTree>
    <p:extLst>
      <p:ext uri="{BB962C8B-B14F-4D97-AF65-F5344CB8AC3E}">
        <p14:creationId xmlns:p14="http://schemas.microsoft.com/office/powerpoint/2010/main" val="407643329"/>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MAPPERS in XML</a:t>
            </a:r>
            <a:br>
              <a:rPr lang="pl-PL" dirty="0"/>
            </a:br>
            <a:r>
              <a:rPr lang="pl-PL" sz="1600" dirty="0" err="1" smtClean="0"/>
              <a:t>Discriminator</a:t>
            </a:r>
            <a:endParaRPr lang="pl-PL" dirty="0"/>
          </a:p>
        </p:txBody>
      </p:sp>
      <p:sp>
        <p:nvSpPr>
          <p:cNvPr id="3" name="Symbol zastępczy zawartości 2"/>
          <p:cNvSpPr>
            <a:spLocks noGrp="1"/>
          </p:cNvSpPr>
          <p:nvPr>
            <p:ph idx="1"/>
          </p:nvPr>
        </p:nvSpPr>
        <p:spPr>
          <a:xfrm>
            <a:off x="278051" y="1268760"/>
            <a:ext cx="9277472" cy="576064"/>
          </a:xfrm>
        </p:spPr>
        <p:txBody>
          <a:bodyPr>
            <a:normAutofit/>
          </a:bodyPr>
          <a:lstStyle/>
          <a:p>
            <a:r>
              <a:rPr lang="pl-PL" dirty="0" smtClean="0"/>
              <a:t>Works as </a:t>
            </a:r>
            <a:r>
              <a:rPr lang="pl-PL" b="1" dirty="0" err="1" smtClean="0"/>
              <a:t>switch</a:t>
            </a:r>
            <a:r>
              <a:rPr lang="pl-PL" b="1" dirty="0"/>
              <a:t>/</a:t>
            </a:r>
            <a:r>
              <a:rPr lang="pl-PL" b="1" dirty="0" err="1" smtClean="0"/>
              <a:t>case</a:t>
            </a:r>
            <a:r>
              <a:rPr lang="pl-PL" b="1" dirty="0" smtClean="0"/>
              <a:t> </a:t>
            </a:r>
            <a:r>
              <a:rPr lang="pl-PL" b="1" dirty="0" err="1" smtClean="0"/>
              <a:t>statement</a:t>
            </a:r>
            <a:endParaRPr lang="pl-PL" b="1" dirty="0" smtClean="0"/>
          </a:p>
          <a:p>
            <a:endParaRPr lang="en-US" dirty="0"/>
          </a:p>
        </p:txBody>
      </p:sp>
      <p:pic>
        <p:nvPicPr>
          <p:cNvPr id="1026" name="Picture 2" descr="The MyBati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144" y="171856"/>
            <a:ext cx="3333750" cy="838201"/>
          </a:xfrm>
          <a:prstGeom prst="rect">
            <a:avLst/>
          </a:prstGeom>
          <a:noFill/>
          <a:extLst>
            <a:ext uri="{909E8E84-426E-40DD-AFC4-6F175D3DCCD1}">
              <a14:hiddenFill xmlns:a14="http://schemas.microsoft.com/office/drawing/2010/main">
                <a:solidFill>
                  <a:srgbClr val="FFFFFF"/>
                </a:solidFill>
              </a14:hiddenFill>
            </a:ext>
          </a:extLst>
        </p:spPr>
      </p:pic>
      <p:sp>
        <p:nvSpPr>
          <p:cNvPr id="7" name="Prostokąt zaokrąglony 6"/>
          <p:cNvSpPr/>
          <p:nvPr/>
        </p:nvSpPr>
        <p:spPr>
          <a:xfrm>
            <a:off x="488504" y="1700808"/>
            <a:ext cx="5867985" cy="2375297"/>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dirty="0">
                <a:solidFill>
                  <a:srgbClr val="008080"/>
                </a:solidFill>
                <a:latin typeface="Consolas"/>
              </a:rPr>
              <a:t>&lt;</a:t>
            </a:r>
            <a:r>
              <a:rPr lang="pl-PL" sz="1200" dirty="0" err="1">
                <a:solidFill>
                  <a:srgbClr val="3F7F7F"/>
                </a:solidFill>
                <a:latin typeface="Consolas"/>
              </a:rPr>
              <a:t>resultMap</a:t>
            </a:r>
            <a:r>
              <a:rPr lang="pl-PL" sz="1200" dirty="0">
                <a:solidFill>
                  <a:srgbClr val="3F7F7F"/>
                </a:solidFill>
                <a:latin typeface="Consolas"/>
              </a:rPr>
              <a:t> </a:t>
            </a:r>
            <a:r>
              <a:rPr lang="pl-PL" sz="1200" dirty="0">
                <a:solidFill>
                  <a:srgbClr val="7F007F"/>
                </a:solidFill>
                <a:latin typeface="Consolas"/>
              </a:rPr>
              <a:t>id</a:t>
            </a:r>
            <a:r>
              <a:rPr lang="pl-PL" sz="1200" dirty="0">
                <a:solidFill>
                  <a:srgbClr val="000000"/>
                </a:solidFill>
                <a:latin typeface="Consolas"/>
              </a:rPr>
              <a:t>=</a:t>
            </a:r>
            <a:r>
              <a:rPr lang="pl-PL" sz="1200" i="1" dirty="0">
                <a:solidFill>
                  <a:srgbClr val="2A00FF"/>
                </a:solidFill>
                <a:latin typeface="Consolas"/>
              </a:rPr>
              <a:t>"</a:t>
            </a:r>
            <a:r>
              <a:rPr lang="pl-PL" sz="1200" i="1" dirty="0" err="1">
                <a:solidFill>
                  <a:srgbClr val="2A00FF"/>
                </a:solidFill>
                <a:latin typeface="Consolas"/>
              </a:rPr>
              <a:t>vehicleResult</a:t>
            </a:r>
            <a:r>
              <a:rPr lang="pl-PL" sz="1200" i="1" dirty="0">
                <a:solidFill>
                  <a:srgbClr val="2A00FF"/>
                </a:solidFill>
                <a:latin typeface="Consolas"/>
              </a:rPr>
              <a:t>" </a:t>
            </a:r>
            <a:r>
              <a:rPr lang="pl-PL" sz="1200" i="1" dirty="0" err="1">
                <a:solidFill>
                  <a:srgbClr val="7F007F"/>
                </a:solidFill>
                <a:latin typeface="Consolas"/>
              </a:rPr>
              <a:t>type</a:t>
            </a:r>
            <a:r>
              <a:rPr lang="pl-PL" sz="1200" i="1" dirty="0">
                <a:solidFill>
                  <a:srgbClr val="000000"/>
                </a:solidFill>
                <a:latin typeface="Consolas"/>
              </a:rPr>
              <a:t>=</a:t>
            </a:r>
            <a:r>
              <a:rPr lang="pl-PL" sz="1200" i="1" dirty="0">
                <a:solidFill>
                  <a:srgbClr val="2A00FF"/>
                </a:solidFill>
                <a:latin typeface="Consolas"/>
              </a:rPr>
              <a:t>"</a:t>
            </a:r>
            <a:r>
              <a:rPr lang="pl-PL" sz="1200" i="1" dirty="0" err="1">
                <a:solidFill>
                  <a:srgbClr val="2A00FF"/>
                </a:solidFill>
                <a:latin typeface="Consolas"/>
              </a:rPr>
              <a:t>Vehicle</a:t>
            </a:r>
            <a:r>
              <a:rPr lang="pl-PL" sz="1200" i="1" dirty="0">
                <a:solidFill>
                  <a:srgbClr val="2A00FF"/>
                </a:solidFill>
                <a:latin typeface="Consolas"/>
              </a:rPr>
              <a:t>"</a:t>
            </a:r>
            <a:r>
              <a:rPr lang="pl-PL" sz="1200" i="1" dirty="0">
                <a:solidFill>
                  <a:srgbClr val="008080"/>
                </a:solidFill>
                <a:latin typeface="Consolas"/>
              </a:rPr>
              <a:t>&gt;</a:t>
            </a:r>
          </a:p>
          <a:p>
            <a:r>
              <a:rPr lang="pl-PL" sz="1200" dirty="0" smtClean="0">
                <a:solidFill>
                  <a:srgbClr val="008080"/>
                </a:solidFill>
                <a:latin typeface="Consolas"/>
              </a:rPr>
              <a:t>  </a:t>
            </a:r>
            <a:r>
              <a:rPr lang="en-US" sz="1200" dirty="0" smtClean="0">
                <a:solidFill>
                  <a:srgbClr val="008080"/>
                </a:solidFill>
                <a:latin typeface="Consolas"/>
              </a:rPr>
              <a:t>&lt;</a:t>
            </a:r>
            <a:r>
              <a:rPr lang="en-US" sz="1200" dirty="0">
                <a:solidFill>
                  <a:srgbClr val="3F7F7F"/>
                </a:solidFill>
                <a:latin typeface="Consolas"/>
              </a:rPr>
              <a:t>id </a:t>
            </a:r>
            <a:r>
              <a:rPr lang="en-US" sz="1200" dirty="0">
                <a:solidFill>
                  <a:srgbClr val="7F007F"/>
                </a:solidFill>
                <a:latin typeface="Consolas"/>
              </a:rPr>
              <a:t>property</a:t>
            </a:r>
            <a:r>
              <a:rPr lang="en-US" sz="1200" dirty="0">
                <a:solidFill>
                  <a:srgbClr val="000000"/>
                </a:solidFill>
                <a:latin typeface="Consolas"/>
              </a:rPr>
              <a:t>=</a:t>
            </a:r>
            <a:r>
              <a:rPr lang="en-US" sz="1200" i="1" dirty="0">
                <a:solidFill>
                  <a:srgbClr val="2A00FF"/>
                </a:solidFill>
                <a:latin typeface="Consolas"/>
              </a:rPr>
              <a:t>”id” </a:t>
            </a:r>
            <a:r>
              <a:rPr lang="en-US" sz="1200" i="1" dirty="0">
                <a:solidFill>
                  <a:srgbClr val="7F007F"/>
                </a:solidFill>
                <a:latin typeface="Consolas"/>
              </a:rPr>
              <a:t>column</a:t>
            </a:r>
            <a:r>
              <a:rPr lang="en-US" sz="1200" i="1" dirty="0">
                <a:solidFill>
                  <a:srgbClr val="000000"/>
                </a:solidFill>
                <a:latin typeface="Consolas"/>
              </a:rPr>
              <a:t>=</a:t>
            </a:r>
            <a:r>
              <a:rPr lang="en-US" sz="1200" i="1" dirty="0">
                <a:solidFill>
                  <a:srgbClr val="2A00FF"/>
                </a:solidFill>
                <a:latin typeface="Consolas"/>
              </a:rPr>
              <a:t>"id" </a:t>
            </a:r>
            <a:r>
              <a:rPr lang="en-US" sz="1200" i="1" dirty="0">
                <a:solidFill>
                  <a:srgbClr val="008080"/>
                </a:solidFill>
                <a:latin typeface="Consolas"/>
              </a:rPr>
              <a:t>/&gt;</a:t>
            </a:r>
          </a:p>
          <a:p>
            <a:r>
              <a:rPr lang="pl-PL" sz="1200" dirty="0" smtClean="0">
                <a:solidFill>
                  <a:srgbClr val="008080"/>
                </a:solidFill>
                <a:latin typeface="Consolas"/>
              </a:rPr>
              <a:t>  </a:t>
            </a:r>
            <a:r>
              <a:rPr lang="en-US" sz="1200" dirty="0" smtClean="0">
                <a:solidFill>
                  <a:srgbClr val="008080"/>
                </a:solidFill>
                <a:latin typeface="Consolas"/>
              </a:rPr>
              <a:t>&lt;</a:t>
            </a:r>
            <a:r>
              <a:rPr lang="en-US" sz="1200" dirty="0">
                <a:solidFill>
                  <a:srgbClr val="3F7F7F"/>
                </a:solidFill>
                <a:latin typeface="Consolas"/>
              </a:rPr>
              <a:t>result </a:t>
            </a:r>
            <a:r>
              <a:rPr lang="en-US" sz="1200" dirty="0">
                <a:solidFill>
                  <a:srgbClr val="7F007F"/>
                </a:solidFill>
                <a:latin typeface="Consolas"/>
              </a:rPr>
              <a:t>property</a:t>
            </a:r>
            <a:r>
              <a:rPr lang="en-US" sz="1200" dirty="0">
                <a:solidFill>
                  <a:srgbClr val="000000"/>
                </a:solidFill>
                <a:latin typeface="Consolas"/>
              </a:rPr>
              <a:t>=</a:t>
            </a:r>
            <a:r>
              <a:rPr lang="en-US" sz="1200" i="1" dirty="0">
                <a:solidFill>
                  <a:srgbClr val="2A00FF"/>
                </a:solidFill>
                <a:latin typeface="Consolas"/>
              </a:rPr>
              <a:t>"vin" </a:t>
            </a:r>
            <a:r>
              <a:rPr lang="en-US" sz="1200" i="1" dirty="0">
                <a:solidFill>
                  <a:srgbClr val="7F007F"/>
                </a:solidFill>
                <a:latin typeface="Consolas"/>
              </a:rPr>
              <a:t>column</a:t>
            </a:r>
            <a:r>
              <a:rPr lang="en-US" sz="1200" i="1" dirty="0">
                <a:solidFill>
                  <a:srgbClr val="000000"/>
                </a:solidFill>
                <a:latin typeface="Consolas"/>
              </a:rPr>
              <a:t>=</a:t>
            </a:r>
            <a:r>
              <a:rPr lang="en-US" sz="1200" i="1" dirty="0">
                <a:solidFill>
                  <a:srgbClr val="2A00FF"/>
                </a:solidFill>
                <a:latin typeface="Consolas"/>
              </a:rPr>
              <a:t>"vin" </a:t>
            </a:r>
            <a:r>
              <a:rPr lang="en-US" sz="1200" i="1" dirty="0">
                <a:solidFill>
                  <a:srgbClr val="008080"/>
                </a:solidFill>
                <a:latin typeface="Consolas"/>
              </a:rPr>
              <a:t>/&gt;</a:t>
            </a:r>
          </a:p>
          <a:p>
            <a:r>
              <a:rPr lang="pl-PL" sz="1200" dirty="0" smtClean="0">
                <a:solidFill>
                  <a:srgbClr val="008080"/>
                </a:solidFill>
                <a:latin typeface="Consolas"/>
              </a:rPr>
              <a:t>  </a:t>
            </a:r>
            <a:r>
              <a:rPr lang="en-US" sz="1200" dirty="0" smtClean="0">
                <a:solidFill>
                  <a:srgbClr val="008080"/>
                </a:solidFill>
                <a:latin typeface="Consolas"/>
              </a:rPr>
              <a:t>&lt;</a:t>
            </a:r>
            <a:r>
              <a:rPr lang="en-US" sz="1200" dirty="0">
                <a:solidFill>
                  <a:srgbClr val="3F7F7F"/>
                </a:solidFill>
                <a:latin typeface="Consolas"/>
              </a:rPr>
              <a:t>result </a:t>
            </a:r>
            <a:r>
              <a:rPr lang="en-US" sz="1200" dirty="0">
                <a:solidFill>
                  <a:srgbClr val="7F007F"/>
                </a:solidFill>
                <a:latin typeface="Consolas"/>
              </a:rPr>
              <a:t>property</a:t>
            </a:r>
            <a:r>
              <a:rPr lang="en-US" sz="1200" dirty="0">
                <a:solidFill>
                  <a:srgbClr val="000000"/>
                </a:solidFill>
                <a:latin typeface="Consolas"/>
              </a:rPr>
              <a:t>=</a:t>
            </a:r>
            <a:r>
              <a:rPr lang="en-US" sz="1200" i="1" dirty="0">
                <a:solidFill>
                  <a:srgbClr val="2A00FF"/>
                </a:solidFill>
                <a:latin typeface="Consolas"/>
              </a:rPr>
              <a:t>"year" </a:t>
            </a:r>
            <a:r>
              <a:rPr lang="en-US" sz="1200" i="1" dirty="0">
                <a:solidFill>
                  <a:srgbClr val="7F007F"/>
                </a:solidFill>
                <a:latin typeface="Consolas"/>
              </a:rPr>
              <a:t>column</a:t>
            </a:r>
            <a:r>
              <a:rPr lang="en-US" sz="1200" i="1" dirty="0">
                <a:solidFill>
                  <a:srgbClr val="000000"/>
                </a:solidFill>
                <a:latin typeface="Consolas"/>
              </a:rPr>
              <a:t>=</a:t>
            </a:r>
            <a:r>
              <a:rPr lang="en-US" sz="1200" i="1" dirty="0">
                <a:solidFill>
                  <a:srgbClr val="2A00FF"/>
                </a:solidFill>
                <a:latin typeface="Consolas"/>
              </a:rPr>
              <a:t>"year" </a:t>
            </a:r>
            <a:r>
              <a:rPr lang="en-US" sz="1200" i="1" dirty="0">
                <a:solidFill>
                  <a:srgbClr val="008080"/>
                </a:solidFill>
                <a:latin typeface="Consolas"/>
              </a:rPr>
              <a:t>/&gt;</a:t>
            </a:r>
          </a:p>
          <a:p>
            <a:r>
              <a:rPr lang="pl-PL" sz="1200" dirty="0" smtClean="0">
                <a:solidFill>
                  <a:srgbClr val="008080"/>
                </a:solidFill>
                <a:latin typeface="Consolas"/>
              </a:rPr>
              <a:t>  </a:t>
            </a:r>
            <a:r>
              <a:rPr lang="en-US" sz="1200" dirty="0" smtClean="0">
                <a:solidFill>
                  <a:srgbClr val="008080"/>
                </a:solidFill>
                <a:latin typeface="Consolas"/>
              </a:rPr>
              <a:t>&lt;</a:t>
            </a:r>
            <a:r>
              <a:rPr lang="en-US" sz="1200" dirty="0">
                <a:solidFill>
                  <a:srgbClr val="3F7F7F"/>
                </a:solidFill>
                <a:latin typeface="Consolas"/>
              </a:rPr>
              <a:t>result </a:t>
            </a:r>
            <a:r>
              <a:rPr lang="en-US" sz="1200" dirty="0">
                <a:solidFill>
                  <a:srgbClr val="7F007F"/>
                </a:solidFill>
                <a:latin typeface="Consolas"/>
              </a:rPr>
              <a:t>property</a:t>
            </a:r>
            <a:r>
              <a:rPr lang="en-US" sz="1200" dirty="0">
                <a:solidFill>
                  <a:srgbClr val="000000"/>
                </a:solidFill>
                <a:latin typeface="Consolas"/>
              </a:rPr>
              <a:t>=</a:t>
            </a:r>
            <a:r>
              <a:rPr lang="en-US" sz="1200" i="1" dirty="0">
                <a:solidFill>
                  <a:srgbClr val="2A00FF"/>
                </a:solidFill>
                <a:latin typeface="Consolas"/>
              </a:rPr>
              <a:t>"make" </a:t>
            </a:r>
            <a:r>
              <a:rPr lang="en-US" sz="1200" i="1" dirty="0">
                <a:solidFill>
                  <a:srgbClr val="7F007F"/>
                </a:solidFill>
                <a:latin typeface="Consolas"/>
              </a:rPr>
              <a:t>column</a:t>
            </a:r>
            <a:r>
              <a:rPr lang="en-US" sz="1200" i="1" dirty="0">
                <a:solidFill>
                  <a:srgbClr val="000000"/>
                </a:solidFill>
                <a:latin typeface="Consolas"/>
              </a:rPr>
              <a:t>=</a:t>
            </a:r>
            <a:r>
              <a:rPr lang="en-US" sz="1200" i="1" dirty="0">
                <a:solidFill>
                  <a:srgbClr val="2A00FF"/>
                </a:solidFill>
                <a:latin typeface="Consolas"/>
              </a:rPr>
              <a:t>"make" </a:t>
            </a:r>
            <a:r>
              <a:rPr lang="en-US" sz="1200" i="1" dirty="0" smtClean="0">
                <a:solidFill>
                  <a:srgbClr val="008080"/>
                </a:solidFill>
                <a:latin typeface="Consolas"/>
              </a:rPr>
              <a:t>/&gt;</a:t>
            </a:r>
            <a:r>
              <a:rPr lang="pl-PL" sz="1200" dirty="0" smtClean="0">
                <a:solidFill>
                  <a:srgbClr val="008080"/>
                </a:solidFill>
                <a:latin typeface="Consolas"/>
              </a:rPr>
              <a:t>  </a:t>
            </a:r>
          </a:p>
          <a:p>
            <a:r>
              <a:rPr lang="pl-PL" sz="1200" dirty="0">
                <a:solidFill>
                  <a:srgbClr val="008080"/>
                </a:solidFill>
                <a:latin typeface="Consolas"/>
              </a:rPr>
              <a:t> </a:t>
            </a:r>
            <a:r>
              <a:rPr lang="pl-PL" sz="1200" dirty="0" smtClean="0">
                <a:solidFill>
                  <a:srgbClr val="008080"/>
                </a:solidFill>
                <a:latin typeface="Consolas"/>
              </a:rPr>
              <a:t> &lt;</a:t>
            </a:r>
            <a:r>
              <a:rPr lang="pl-PL" sz="1200" dirty="0" err="1">
                <a:solidFill>
                  <a:srgbClr val="3F7F7F"/>
                </a:solidFill>
                <a:latin typeface="Consolas"/>
              </a:rPr>
              <a:t>discriminator</a:t>
            </a:r>
            <a:r>
              <a:rPr lang="pl-PL" sz="1200" dirty="0">
                <a:solidFill>
                  <a:srgbClr val="3F7F7F"/>
                </a:solidFill>
                <a:latin typeface="Consolas"/>
              </a:rPr>
              <a:t> </a:t>
            </a:r>
            <a:r>
              <a:rPr lang="pl-PL" sz="1200" dirty="0" err="1">
                <a:solidFill>
                  <a:srgbClr val="7F007F"/>
                </a:solidFill>
                <a:latin typeface="Consolas"/>
              </a:rPr>
              <a:t>javaType</a:t>
            </a:r>
            <a:r>
              <a:rPr lang="pl-PL" sz="1200" dirty="0">
                <a:solidFill>
                  <a:srgbClr val="000000"/>
                </a:solidFill>
                <a:latin typeface="Consolas"/>
              </a:rPr>
              <a:t>=</a:t>
            </a:r>
            <a:r>
              <a:rPr lang="pl-PL" sz="1200" i="1" dirty="0">
                <a:solidFill>
                  <a:srgbClr val="2A00FF"/>
                </a:solidFill>
                <a:latin typeface="Consolas"/>
              </a:rPr>
              <a:t>"</a:t>
            </a:r>
            <a:r>
              <a:rPr lang="pl-PL" sz="1200" i="1" dirty="0" err="1">
                <a:solidFill>
                  <a:srgbClr val="2A00FF"/>
                </a:solidFill>
                <a:latin typeface="Consolas"/>
              </a:rPr>
              <a:t>int</a:t>
            </a:r>
            <a:r>
              <a:rPr lang="pl-PL" sz="1200" i="1" dirty="0">
                <a:solidFill>
                  <a:srgbClr val="2A00FF"/>
                </a:solidFill>
                <a:latin typeface="Consolas"/>
              </a:rPr>
              <a:t>" </a:t>
            </a:r>
            <a:r>
              <a:rPr lang="pl-PL" sz="1200" i="1" dirty="0" err="1">
                <a:solidFill>
                  <a:srgbClr val="7F007F"/>
                </a:solidFill>
                <a:latin typeface="Consolas"/>
              </a:rPr>
              <a:t>column</a:t>
            </a:r>
            <a:r>
              <a:rPr lang="pl-PL" sz="1200" i="1" dirty="0">
                <a:solidFill>
                  <a:srgbClr val="000000"/>
                </a:solidFill>
                <a:latin typeface="Consolas"/>
              </a:rPr>
              <a:t>=</a:t>
            </a:r>
            <a:r>
              <a:rPr lang="pl-PL" sz="1200" i="1" dirty="0">
                <a:solidFill>
                  <a:srgbClr val="2A00FF"/>
                </a:solidFill>
                <a:latin typeface="Consolas"/>
              </a:rPr>
              <a:t>"</a:t>
            </a:r>
            <a:r>
              <a:rPr lang="pl-PL" sz="1200" i="1" dirty="0" err="1">
                <a:solidFill>
                  <a:srgbClr val="2A00FF"/>
                </a:solidFill>
                <a:latin typeface="Consolas"/>
              </a:rPr>
              <a:t>vehicle_type</a:t>
            </a:r>
            <a:r>
              <a:rPr lang="pl-PL" sz="1200" i="1" dirty="0">
                <a:solidFill>
                  <a:srgbClr val="2A00FF"/>
                </a:solidFill>
                <a:latin typeface="Consolas"/>
              </a:rPr>
              <a:t>"</a:t>
            </a:r>
            <a:r>
              <a:rPr lang="pl-PL" sz="1200" i="1" dirty="0">
                <a:solidFill>
                  <a:srgbClr val="008080"/>
                </a:solidFill>
                <a:latin typeface="Consolas"/>
              </a:rPr>
              <a:t>&gt;</a:t>
            </a:r>
          </a:p>
          <a:p>
            <a:r>
              <a:rPr lang="pl-PL" sz="1200" dirty="0" smtClean="0">
                <a:solidFill>
                  <a:srgbClr val="008080"/>
                </a:solidFill>
                <a:latin typeface="Consolas"/>
              </a:rPr>
              <a:t>    </a:t>
            </a:r>
            <a:r>
              <a:rPr lang="en-US" sz="1200" dirty="0" smtClean="0">
                <a:solidFill>
                  <a:srgbClr val="008080"/>
                </a:solidFill>
                <a:latin typeface="Consolas"/>
              </a:rPr>
              <a:t>&lt;</a:t>
            </a:r>
            <a:r>
              <a:rPr lang="en-US" sz="1200" dirty="0">
                <a:solidFill>
                  <a:srgbClr val="3F7F7F"/>
                </a:solidFill>
                <a:latin typeface="Consolas"/>
              </a:rPr>
              <a:t>case </a:t>
            </a:r>
            <a:r>
              <a:rPr lang="en-US" sz="1200" dirty="0">
                <a:solidFill>
                  <a:srgbClr val="7F007F"/>
                </a:solidFill>
                <a:latin typeface="Consolas"/>
              </a:rPr>
              <a:t>value</a:t>
            </a:r>
            <a:r>
              <a:rPr lang="en-US" sz="1200" dirty="0">
                <a:solidFill>
                  <a:srgbClr val="000000"/>
                </a:solidFill>
                <a:latin typeface="Consolas"/>
              </a:rPr>
              <a:t>=</a:t>
            </a:r>
            <a:r>
              <a:rPr lang="en-US" sz="1200" i="1" dirty="0">
                <a:solidFill>
                  <a:srgbClr val="2A00FF"/>
                </a:solidFill>
                <a:latin typeface="Consolas"/>
              </a:rPr>
              <a:t>"1" </a:t>
            </a:r>
            <a:r>
              <a:rPr lang="en-US" sz="1200" i="1" dirty="0" err="1">
                <a:solidFill>
                  <a:srgbClr val="7F007F"/>
                </a:solidFill>
                <a:latin typeface="Consolas"/>
              </a:rPr>
              <a:t>resultMap</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carResult</a:t>
            </a:r>
            <a:r>
              <a:rPr lang="en-US" sz="1200" i="1" dirty="0">
                <a:solidFill>
                  <a:srgbClr val="2A00FF"/>
                </a:solidFill>
                <a:latin typeface="Consolas"/>
              </a:rPr>
              <a:t>" </a:t>
            </a:r>
            <a:r>
              <a:rPr lang="en-US" sz="1200" i="1" dirty="0">
                <a:solidFill>
                  <a:srgbClr val="008080"/>
                </a:solidFill>
                <a:latin typeface="Consolas"/>
              </a:rPr>
              <a:t>/&gt;</a:t>
            </a:r>
          </a:p>
          <a:p>
            <a:r>
              <a:rPr lang="pl-PL" sz="1200" dirty="0" smtClean="0">
                <a:solidFill>
                  <a:srgbClr val="008080"/>
                </a:solidFill>
                <a:latin typeface="Consolas"/>
              </a:rPr>
              <a:t>    </a:t>
            </a:r>
            <a:r>
              <a:rPr lang="en-US" sz="1200" dirty="0" smtClean="0">
                <a:solidFill>
                  <a:srgbClr val="008080"/>
                </a:solidFill>
                <a:latin typeface="Consolas"/>
              </a:rPr>
              <a:t>&lt;</a:t>
            </a:r>
            <a:r>
              <a:rPr lang="en-US" sz="1200" dirty="0">
                <a:solidFill>
                  <a:srgbClr val="3F7F7F"/>
                </a:solidFill>
                <a:latin typeface="Consolas"/>
              </a:rPr>
              <a:t>case </a:t>
            </a:r>
            <a:r>
              <a:rPr lang="en-US" sz="1200" dirty="0">
                <a:solidFill>
                  <a:srgbClr val="7F007F"/>
                </a:solidFill>
                <a:latin typeface="Consolas"/>
              </a:rPr>
              <a:t>value</a:t>
            </a:r>
            <a:r>
              <a:rPr lang="en-US" sz="1200" dirty="0">
                <a:solidFill>
                  <a:srgbClr val="000000"/>
                </a:solidFill>
                <a:latin typeface="Consolas"/>
              </a:rPr>
              <a:t>=</a:t>
            </a:r>
            <a:r>
              <a:rPr lang="en-US" sz="1200" i="1" dirty="0">
                <a:solidFill>
                  <a:srgbClr val="2A00FF"/>
                </a:solidFill>
                <a:latin typeface="Consolas"/>
              </a:rPr>
              <a:t>"2" </a:t>
            </a:r>
            <a:r>
              <a:rPr lang="en-US" sz="1200" i="1" dirty="0" err="1">
                <a:solidFill>
                  <a:srgbClr val="7F007F"/>
                </a:solidFill>
                <a:latin typeface="Consolas"/>
              </a:rPr>
              <a:t>resultMap</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truckResult</a:t>
            </a:r>
            <a:r>
              <a:rPr lang="en-US" sz="1200" i="1" dirty="0">
                <a:solidFill>
                  <a:srgbClr val="2A00FF"/>
                </a:solidFill>
                <a:latin typeface="Consolas"/>
              </a:rPr>
              <a:t>" </a:t>
            </a:r>
            <a:r>
              <a:rPr lang="en-US" sz="1200" i="1" dirty="0">
                <a:solidFill>
                  <a:srgbClr val="008080"/>
                </a:solidFill>
                <a:latin typeface="Consolas"/>
              </a:rPr>
              <a:t>/&gt;</a:t>
            </a:r>
          </a:p>
          <a:p>
            <a:r>
              <a:rPr lang="pl-PL" sz="1200" dirty="0" smtClean="0">
                <a:solidFill>
                  <a:srgbClr val="008080"/>
                </a:solidFill>
                <a:latin typeface="Consolas"/>
              </a:rPr>
              <a:t>    </a:t>
            </a:r>
            <a:r>
              <a:rPr lang="en-US" sz="1200" dirty="0" smtClean="0">
                <a:solidFill>
                  <a:srgbClr val="008080"/>
                </a:solidFill>
                <a:latin typeface="Consolas"/>
              </a:rPr>
              <a:t>&lt;</a:t>
            </a:r>
            <a:r>
              <a:rPr lang="en-US" sz="1200" dirty="0">
                <a:solidFill>
                  <a:srgbClr val="3F7F7F"/>
                </a:solidFill>
                <a:latin typeface="Consolas"/>
              </a:rPr>
              <a:t>case </a:t>
            </a:r>
            <a:r>
              <a:rPr lang="en-US" sz="1200" dirty="0">
                <a:solidFill>
                  <a:srgbClr val="7F007F"/>
                </a:solidFill>
                <a:latin typeface="Consolas"/>
              </a:rPr>
              <a:t>value</a:t>
            </a:r>
            <a:r>
              <a:rPr lang="en-US" sz="1200" dirty="0">
                <a:solidFill>
                  <a:srgbClr val="000000"/>
                </a:solidFill>
                <a:latin typeface="Consolas"/>
              </a:rPr>
              <a:t>=</a:t>
            </a:r>
            <a:r>
              <a:rPr lang="en-US" sz="1200" i="1" dirty="0">
                <a:solidFill>
                  <a:srgbClr val="2A00FF"/>
                </a:solidFill>
                <a:latin typeface="Consolas"/>
              </a:rPr>
              <a:t>"3" </a:t>
            </a:r>
            <a:r>
              <a:rPr lang="en-US" sz="1200" i="1" dirty="0" err="1">
                <a:solidFill>
                  <a:srgbClr val="7F007F"/>
                </a:solidFill>
                <a:latin typeface="Consolas"/>
              </a:rPr>
              <a:t>resultMap</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vanResult</a:t>
            </a:r>
            <a:r>
              <a:rPr lang="en-US" sz="1200" i="1" dirty="0">
                <a:solidFill>
                  <a:srgbClr val="2A00FF"/>
                </a:solidFill>
                <a:latin typeface="Consolas"/>
              </a:rPr>
              <a:t>" </a:t>
            </a:r>
            <a:r>
              <a:rPr lang="en-US" sz="1200" i="1" dirty="0">
                <a:solidFill>
                  <a:srgbClr val="008080"/>
                </a:solidFill>
                <a:latin typeface="Consolas"/>
              </a:rPr>
              <a:t>/&gt;</a:t>
            </a:r>
          </a:p>
          <a:p>
            <a:r>
              <a:rPr lang="pl-PL" sz="1200" dirty="0" smtClean="0">
                <a:solidFill>
                  <a:srgbClr val="008080"/>
                </a:solidFill>
                <a:latin typeface="Consolas"/>
              </a:rPr>
              <a:t>    </a:t>
            </a:r>
            <a:r>
              <a:rPr lang="en-US" sz="1200" dirty="0" smtClean="0">
                <a:solidFill>
                  <a:srgbClr val="008080"/>
                </a:solidFill>
                <a:latin typeface="Consolas"/>
              </a:rPr>
              <a:t>&lt;</a:t>
            </a:r>
            <a:r>
              <a:rPr lang="en-US" sz="1200" dirty="0">
                <a:solidFill>
                  <a:srgbClr val="3F7F7F"/>
                </a:solidFill>
                <a:latin typeface="Consolas"/>
              </a:rPr>
              <a:t>case </a:t>
            </a:r>
            <a:r>
              <a:rPr lang="en-US" sz="1200" dirty="0">
                <a:solidFill>
                  <a:srgbClr val="7F007F"/>
                </a:solidFill>
                <a:latin typeface="Consolas"/>
              </a:rPr>
              <a:t>value</a:t>
            </a:r>
            <a:r>
              <a:rPr lang="en-US" sz="1200" dirty="0">
                <a:solidFill>
                  <a:srgbClr val="000000"/>
                </a:solidFill>
                <a:latin typeface="Consolas"/>
              </a:rPr>
              <a:t>=</a:t>
            </a:r>
            <a:r>
              <a:rPr lang="en-US" sz="1200" i="1" dirty="0">
                <a:solidFill>
                  <a:srgbClr val="2A00FF"/>
                </a:solidFill>
                <a:latin typeface="Consolas"/>
              </a:rPr>
              <a:t>"4" </a:t>
            </a:r>
            <a:r>
              <a:rPr lang="en-US" sz="1200" i="1" dirty="0" err="1">
                <a:solidFill>
                  <a:srgbClr val="7F007F"/>
                </a:solidFill>
                <a:latin typeface="Consolas"/>
              </a:rPr>
              <a:t>resultMap</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suvResult</a:t>
            </a:r>
            <a:r>
              <a:rPr lang="en-US" sz="1200" i="1" dirty="0">
                <a:solidFill>
                  <a:srgbClr val="2A00FF"/>
                </a:solidFill>
                <a:latin typeface="Consolas"/>
              </a:rPr>
              <a:t>" </a:t>
            </a:r>
            <a:r>
              <a:rPr lang="en-US" sz="1200" i="1" dirty="0">
                <a:solidFill>
                  <a:srgbClr val="008080"/>
                </a:solidFill>
                <a:latin typeface="Consolas"/>
              </a:rPr>
              <a:t>/&gt;</a:t>
            </a:r>
          </a:p>
          <a:p>
            <a:r>
              <a:rPr lang="pl-PL" sz="1200" dirty="0" smtClean="0">
                <a:solidFill>
                  <a:srgbClr val="008080"/>
                </a:solidFill>
                <a:latin typeface="Consolas"/>
              </a:rPr>
              <a:t>  &lt;/</a:t>
            </a:r>
            <a:r>
              <a:rPr lang="pl-PL" sz="1200" dirty="0" err="1">
                <a:solidFill>
                  <a:srgbClr val="3F7F7F"/>
                </a:solidFill>
                <a:latin typeface="Consolas"/>
              </a:rPr>
              <a:t>discriminator</a:t>
            </a:r>
            <a:r>
              <a:rPr lang="pl-PL" sz="1200" dirty="0">
                <a:solidFill>
                  <a:srgbClr val="008080"/>
                </a:solidFill>
                <a:latin typeface="Consolas"/>
              </a:rPr>
              <a:t>&gt;</a:t>
            </a:r>
          </a:p>
          <a:p>
            <a:r>
              <a:rPr lang="pl-PL" sz="1200" dirty="0">
                <a:solidFill>
                  <a:srgbClr val="008080"/>
                </a:solidFill>
                <a:latin typeface="Consolas"/>
              </a:rPr>
              <a:t>&lt;/</a:t>
            </a:r>
            <a:r>
              <a:rPr lang="pl-PL" sz="1200" dirty="0" err="1">
                <a:solidFill>
                  <a:srgbClr val="3F7F7F"/>
                </a:solidFill>
                <a:latin typeface="Consolas"/>
              </a:rPr>
              <a:t>resultMap</a:t>
            </a:r>
            <a:r>
              <a:rPr lang="pl-PL" sz="1200" dirty="0">
                <a:solidFill>
                  <a:srgbClr val="008080"/>
                </a:solidFill>
                <a:latin typeface="Consolas"/>
              </a:rPr>
              <a:t>&gt;</a:t>
            </a:r>
            <a:endParaRPr lang="pl-PL" sz="1200" dirty="0">
              <a:solidFill>
                <a:srgbClr val="008080"/>
              </a:solidFill>
              <a:latin typeface="Consolas"/>
            </a:endParaRPr>
          </a:p>
        </p:txBody>
      </p:sp>
      <p:sp>
        <p:nvSpPr>
          <p:cNvPr id="8" name="Prostokąt zaokrąglony 7"/>
          <p:cNvSpPr/>
          <p:nvPr/>
        </p:nvSpPr>
        <p:spPr>
          <a:xfrm>
            <a:off x="488504" y="5252204"/>
            <a:ext cx="5867985" cy="665083"/>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en-US" sz="1200" dirty="0">
                <a:solidFill>
                  <a:srgbClr val="008080"/>
                </a:solidFill>
                <a:latin typeface="Consolas"/>
              </a:rPr>
              <a:t>&lt;</a:t>
            </a:r>
            <a:r>
              <a:rPr lang="en-US" sz="1200" dirty="0" err="1">
                <a:solidFill>
                  <a:srgbClr val="3F7F7F"/>
                </a:solidFill>
                <a:latin typeface="Consolas"/>
              </a:rPr>
              <a:t>resultMap</a:t>
            </a:r>
            <a:r>
              <a:rPr lang="en-US" sz="1200" dirty="0">
                <a:solidFill>
                  <a:srgbClr val="3F7F7F"/>
                </a:solidFill>
                <a:latin typeface="Consolas"/>
              </a:rPr>
              <a:t> </a:t>
            </a:r>
            <a:r>
              <a:rPr lang="en-US" sz="1200" dirty="0">
                <a:solidFill>
                  <a:srgbClr val="7F007F"/>
                </a:solidFill>
                <a:latin typeface="Consolas"/>
              </a:rPr>
              <a:t>id</a:t>
            </a:r>
            <a:r>
              <a:rPr lang="en-US" sz="1200"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carResult</a:t>
            </a:r>
            <a:r>
              <a:rPr lang="en-US" sz="1200" i="1" dirty="0">
                <a:solidFill>
                  <a:srgbClr val="2A00FF"/>
                </a:solidFill>
                <a:latin typeface="Consolas"/>
              </a:rPr>
              <a:t>" </a:t>
            </a:r>
            <a:r>
              <a:rPr lang="en-US" sz="1200" i="1" dirty="0">
                <a:solidFill>
                  <a:srgbClr val="7F007F"/>
                </a:solidFill>
                <a:latin typeface="Consolas"/>
              </a:rPr>
              <a:t>type</a:t>
            </a:r>
            <a:r>
              <a:rPr lang="en-US" sz="1200" i="1" dirty="0">
                <a:solidFill>
                  <a:srgbClr val="000000"/>
                </a:solidFill>
                <a:latin typeface="Consolas"/>
              </a:rPr>
              <a:t>=</a:t>
            </a:r>
            <a:r>
              <a:rPr lang="en-US" sz="1200" i="1" dirty="0">
                <a:solidFill>
                  <a:srgbClr val="2A00FF"/>
                </a:solidFill>
                <a:latin typeface="Consolas"/>
              </a:rPr>
              <a:t>"Car" </a:t>
            </a:r>
            <a:r>
              <a:rPr lang="en-US" sz="1200" i="1" dirty="0">
                <a:solidFill>
                  <a:srgbClr val="7F007F"/>
                </a:solidFill>
                <a:latin typeface="Consolas"/>
              </a:rPr>
              <a:t>extends</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vehicleResult</a:t>
            </a:r>
            <a:r>
              <a:rPr lang="en-US" sz="1200" i="1" dirty="0">
                <a:solidFill>
                  <a:srgbClr val="2A00FF"/>
                </a:solidFill>
                <a:latin typeface="Consolas"/>
              </a:rPr>
              <a:t>”</a:t>
            </a:r>
            <a:r>
              <a:rPr lang="en-US" sz="1200" i="1" dirty="0">
                <a:solidFill>
                  <a:srgbClr val="008080"/>
                </a:solidFill>
                <a:latin typeface="Consolas"/>
              </a:rPr>
              <a:t>&gt;</a:t>
            </a:r>
          </a:p>
          <a:p>
            <a:r>
              <a:rPr lang="pl-PL" sz="1200" dirty="0" smtClean="0">
                <a:solidFill>
                  <a:srgbClr val="008080"/>
                </a:solidFill>
                <a:latin typeface="Consolas"/>
              </a:rPr>
              <a:t>  </a:t>
            </a:r>
            <a:r>
              <a:rPr lang="en-US" sz="1200" dirty="0" smtClean="0">
                <a:solidFill>
                  <a:srgbClr val="008080"/>
                </a:solidFill>
                <a:latin typeface="Consolas"/>
              </a:rPr>
              <a:t>&lt;</a:t>
            </a:r>
            <a:r>
              <a:rPr lang="en-US" sz="1200" dirty="0">
                <a:solidFill>
                  <a:srgbClr val="3F7F7F"/>
                </a:solidFill>
                <a:latin typeface="Consolas"/>
              </a:rPr>
              <a:t>result </a:t>
            </a:r>
            <a:r>
              <a:rPr lang="en-US" sz="1200" dirty="0">
                <a:solidFill>
                  <a:srgbClr val="7F007F"/>
                </a:solidFill>
                <a:latin typeface="Consolas"/>
              </a:rPr>
              <a:t>property</a:t>
            </a:r>
            <a:r>
              <a:rPr lang="en-US" sz="1200"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doorCount</a:t>
            </a:r>
            <a:r>
              <a:rPr lang="en-US" sz="1200" i="1" dirty="0">
                <a:solidFill>
                  <a:srgbClr val="2A00FF"/>
                </a:solidFill>
                <a:latin typeface="Consolas"/>
              </a:rPr>
              <a:t>” </a:t>
            </a:r>
            <a:r>
              <a:rPr lang="en-US" sz="1200" i="1" dirty="0">
                <a:solidFill>
                  <a:srgbClr val="7F007F"/>
                </a:solidFill>
                <a:latin typeface="Consolas"/>
              </a:rPr>
              <a:t>column</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door_count</a:t>
            </a:r>
            <a:r>
              <a:rPr lang="en-US" sz="1200" i="1" dirty="0">
                <a:solidFill>
                  <a:srgbClr val="2A00FF"/>
                </a:solidFill>
                <a:latin typeface="Consolas"/>
              </a:rPr>
              <a:t>" </a:t>
            </a:r>
            <a:r>
              <a:rPr lang="en-US" sz="1200" i="1" dirty="0">
                <a:solidFill>
                  <a:srgbClr val="008080"/>
                </a:solidFill>
                <a:latin typeface="Consolas"/>
              </a:rPr>
              <a:t>/&gt;</a:t>
            </a:r>
          </a:p>
          <a:p>
            <a:r>
              <a:rPr lang="pl-PL" sz="1200" dirty="0">
                <a:solidFill>
                  <a:srgbClr val="008080"/>
                </a:solidFill>
                <a:latin typeface="Consolas"/>
              </a:rPr>
              <a:t>&lt;/</a:t>
            </a:r>
            <a:r>
              <a:rPr lang="pl-PL" sz="1200" dirty="0" err="1">
                <a:solidFill>
                  <a:srgbClr val="3F7F7F"/>
                </a:solidFill>
                <a:latin typeface="Consolas"/>
              </a:rPr>
              <a:t>resultMap</a:t>
            </a:r>
            <a:r>
              <a:rPr lang="pl-PL" sz="1200" dirty="0">
                <a:solidFill>
                  <a:srgbClr val="008080"/>
                </a:solidFill>
                <a:latin typeface="Consolas"/>
              </a:rPr>
              <a:t>&gt;</a:t>
            </a:r>
            <a:endParaRPr lang="pl-PL" sz="1200" dirty="0">
              <a:solidFill>
                <a:srgbClr val="008080"/>
              </a:solidFill>
              <a:latin typeface="Consolas"/>
            </a:endParaRPr>
          </a:p>
        </p:txBody>
      </p:sp>
      <p:sp>
        <p:nvSpPr>
          <p:cNvPr id="10" name="Prostokąt zaokrąglony 9"/>
          <p:cNvSpPr/>
          <p:nvPr/>
        </p:nvSpPr>
        <p:spPr>
          <a:xfrm>
            <a:off x="488504" y="4293096"/>
            <a:ext cx="5867985" cy="665083"/>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en-US" sz="1200" dirty="0">
                <a:solidFill>
                  <a:srgbClr val="008080"/>
                </a:solidFill>
                <a:latin typeface="Consolas"/>
              </a:rPr>
              <a:t>&lt;</a:t>
            </a:r>
            <a:r>
              <a:rPr lang="en-US" sz="1200" dirty="0" err="1">
                <a:solidFill>
                  <a:srgbClr val="3F7F7F"/>
                </a:solidFill>
                <a:latin typeface="Consolas"/>
              </a:rPr>
              <a:t>resultMap</a:t>
            </a:r>
            <a:r>
              <a:rPr lang="en-US" sz="1200" dirty="0">
                <a:solidFill>
                  <a:srgbClr val="3F7F7F"/>
                </a:solidFill>
                <a:latin typeface="Consolas"/>
              </a:rPr>
              <a:t> </a:t>
            </a:r>
            <a:r>
              <a:rPr lang="en-US" sz="1200" dirty="0">
                <a:solidFill>
                  <a:srgbClr val="7F007F"/>
                </a:solidFill>
                <a:latin typeface="Consolas"/>
              </a:rPr>
              <a:t>id</a:t>
            </a:r>
            <a:r>
              <a:rPr lang="en-US" sz="1200"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carResult</a:t>
            </a:r>
            <a:r>
              <a:rPr lang="en-US" sz="1200" i="1" dirty="0">
                <a:solidFill>
                  <a:srgbClr val="2A00FF"/>
                </a:solidFill>
                <a:latin typeface="Consolas"/>
              </a:rPr>
              <a:t>" </a:t>
            </a:r>
            <a:r>
              <a:rPr lang="en-US" sz="1200" i="1" dirty="0">
                <a:solidFill>
                  <a:srgbClr val="7F007F"/>
                </a:solidFill>
                <a:latin typeface="Consolas"/>
              </a:rPr>
              <a:t>type</a:t>
            </a:r>
            <a:r>
              <a:rPr lang="en-US" sz="1200" i="1" dirty="0">
                <a:solidFill>
                  <a:srgbClr val="000000"/>
                </a:solidFill>
                <a:latin typeface="Consolas"/>
              </a:rPr>
              <a:t>=</a:t>
            </a:r>
            <a:r>
              <a:rPr lang="en-US" sz="1200" i="1" dirty="0">
                <a:solidFill>
                  <a:srgbClr val="2A00FF"/>
                </a:solidFill>
                <a:latin typeface="Consolas"/>
              </a:rPr>
              <a:t>"Car"</a:t>
            </a:r>
            <a:r>
              <a:rPr lang="en-US" sz="1200" i="1" dirty="0">
                <a:solidFill>
                  <a:srgbClr val="008080"/>
                </a:solidFill>
                <a:latin typeface="Consolas"/>
              </a:rPr>
              <a:t>&gt;</a:t>
            </a:r>
          </a:p>
          <a:p>
            <a:r>
              <a:rPr lang="pl-PL" sz="1200" dirty="0" smtClean="0">
                <a:solidFill>
                  <a:srgbClr val="008080"/>
                </a:solidFill>
                <a:latin typeface="Consolas"/>
              </a:rPr>
              <a:t>  </a:t>
            </a:r>
            <a:r>
              <a:rPr lang="en-US" sz="1200" dirty="0" smtClean="0">
                <a:solidFill>
                  <a:srgbClr val="008080"/>
                </a:solidFill>
                <a:latin typeface="Consolas"/>
              </a:rPr>
              <a:t>&lt;</a:t>
            </a:r>
            <a:r>
              <a:rPr lang="en-US" sz="1200" dirty="0">
                <a:solidFill>
                  <a:srgbClr val="3F7F7F"/>
                </a:solidFill>
                <a:latin typeface="Consolas"/>
              </a:rPr>
              <a:t>result </a:t>
            </a:r>
            <a:r>
              <a:rPr lang="en-US" sz="1200" dirty="0">
                <a:solidFill>
                  <a:srgbClr val="7F007F"/>
                </a:solidFill>
                <a:latin typeface="Consolas"/>
              </a:rPr>
              <a:t>property</a:t>
            </a:r>
            <a:r>
              <a:rPr lang="en-US" sz="1200"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doorCount</a:t>
            </a:r>
            <a:r>
              <a:rPr lang="en-US" sz="1200" i="1" dirty="0">
                <a:solidFill>
                  <a:srgbClr val="2A00FF"/>
                </a:solidFill>
                <a:latin typeface="Consolas"/>
              </a:rPr>
              <a:t>” </a:t>
            </a:r>
            <a:r>
              <a:rPr lang="en-US" sz="1200" i="1" dirty="0">
                <a:solidFill>
                  <a:srgbClr val="7F007F"/>
                </a:solidFill>
                <a:latin typeface="Consolas"/>
              </a:rPr>
              <a:t>column</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door_count</a:t>
            </a:r>
            <a:r>
              <a:rPr lang="en-US" sz="1200" i="1" dirty="0">
                <a:solidFill>
                  <a:srgbClr val="2A00FF"/>
                </a:solidFill>
                <a:latin typeface="Consolas"/>
              </a:rPr>
              <a:t>" </a:t>
            </a:r>
            <a:r>
              <a:rPr lang="en-US" sz="1200" i="1" dirty="0">
                <a:solidFill>
                  <a:srgbClr val="008080"/>
                </a:solidFill>
                <a:latin typeface="Consolas"/>
              </a:rPr>
              <a:t>/&gt;</a:t>
            </a:r>
          </a:p>
          <a:p>
            <a:r>
              <a:rPr lang="pl-PL" sz="1200" dirty="0">
                <a:solidFill>
                  <a:srgbClr val="008080"/>
                </a:solidFill>
                <a:latin typeface="Consolas"/>
              </a:rPr>
              <a:t>&lt;/</a:t>
            </a:r>
            <a:r>
              <a:rPr lang="pl-PL" sz="1200" dirty="0" err="1">
                <a:solidFill>
                  <a:srgbClr val="3F7F7F"/>
                </a:solidFill>
                <a:latin typeface="Consolas"/>
              </a:rPr>
              <a:t>resultMap</a:t>
            </a:r>
            <a:r>
              <a:rPr lang="pl-PL" sz="1200" dirty="0">
                <a:solidFill>
                  <a:srgbClr val="008080"/>
                </a:solidFill>
                <a:latin typeface="Consolas"/>
              </a:rPr>
              <a:t>&gt;</a:t>
            </a:r>
            <a:endParaRPr lang="pl-PL" sz="1200" dirty="0">
              <a:solidFill>
                <a:srgbClr val="008080"/>
              </a:solidFill>
              <a:latin typeface="Consolas"/>
            </a:endParaRPr>
          </a:p>
        </p:txBody>
      </p:sp>
      <p:sp>
        <p:nvSpPr>
          <p:cNvPr id="11" name="Symbol zastępczy zawartości 2"/>
          <p:cNvSpPr txBox="1">
            <a:spLocks/>
          </p:cNvSpPr>
          <p:nvPr/>
        </p:nvSpPr>
        <p:spPr>
          <a:xfrm>
            <a:off x="6356489" y="4293096"/>
            <a:ext cx="3226405" cy="665083"/>
          </a:xfrm>
          <a:prstGeom prst="rect">
            <a:avLst/>
          </a:prstGeom>
        </p:spPr>
        <p:txBody>
          <a:bodyPr vert="horz" lIns="0" tIns="45720" rIns="91440" bIns="45720" rtlCol="0" anchor="ctr">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3"/>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lgn="ctr">
              <a:buNone/>
            </a:pPr>
            <a:r>
              <a:rPr lang="pl-PL" dirty="0" err="1" smtClean="0"/>
              <a:t>will</a:t>
            </a:r>
            <a:r>
              <a:rPr lang="pl-PL" dirty="0" smtClean="0"/>
              <a:t> </a:t>
            </a:r>
            <a:r>
              <a:rPr lang="pl-PL" dirty="0" err="1" smtClean="0"/>
              <a:t>load</a:t>
            </a:r>
            <a:r>
              <a:rPr lang="pl-PL" dirty="0" smtClean="0"/>
              <a:t> ONLY </a:t>
            </a:r>
            <a:r>
              <a:rPr lang="pl-PL" dirty="0" err="1" smtClean="0"/>
              <a:t>doorCount</a:t>
            </a:r>
            <a:r>
              <a:rPr lang="pl-PL" dirty="0" smtClean="0"/>
              <a:t> </a:t>
            </a:r>
            <a:r>
              <a:rPr lang="pl-PL" dirty="0" err="1" smtClean="0"/>
              <a:t>property</a:t>
            </a:r>
            <a:endParaRPr lang="pl-PL" dirty="0"/>
          </a:p>
        </p:txBody>
      </p:sp>
      <p:sp>
        <p:nvSpPr>
          <p:cNvPr id="12" name="Symbol zastępczy zawartości 2"/>
          <p:cNvSpPr txBox="1">
            <a:spLocks/>
          </p:cNvSpPr>
          <p:nvPr/>
        </p:nvSpPr>
        <p:spPr>
          <a:xfrm>
            <a:off x="6356489" y="5252204"/>
            <a:ext cx="3226405" cy="665083"/>
          </a:xfrm>
          <a:prstGeom prst="rect">
            <a:avLst/>
          </a:prstGeom>
        </p:spPr>
        <p:txBody>
          <a:bodyPr vert="horz" lIns="0" tIns="45720" rIns="91440" bIns="45720" rtlCol="0" anchor="ctr">
            <a:normAutofit lnSpcReduction="10000"/>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3"/>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lgn="ctr">
              <a:buNone/>
            </a:pPr>
            <a:r>
              <a:rPr lang="pl-PL" dirty="0" err="1" smtClean="0"/>
              <a:t>will</a:t>
            </a:r>
            <a:r>
              <a:rPr lang="pl-PL" dirty="0" smtClean="0"/>
              <a:t> </a:t>
            </a:r>
            <a:r>
              <a:rPr lang="pl-PL" dirty="0" err="1" smtClean="0"/>
              <a:t>load</a:t>
            </a:r>
            <a:r>
              <a:rPr lang="pl-PL" dirty="0" smtClean="0"/>
              <a:t> </a:t>
            </a:r>
            <a:r>
              <a:rPr lang="pl-PL" dirty="0" err="1" smtClean="0"/>
              <a:t>doorCount</a:t>
            </a:r>
            <a:r>
              <a:rPr lang="pl-PL" dirty="0" smtClean="0"/>
              <a:t>, and </a:t>
            </a:r>
            <a:r>
              <a:rPr lang="pl-PL" dirty="0" err="1" smtClean="0"/>
              <a:t>properties</a:t>
            </a:r>
            <a:r>
              <a:rPr lang="pl-PL" dirty="0" smtClean="0"/>
              <a:t> from </a:t>
            </a:r>
            <a:r>
              <a:rPr lang="pl-PL" dirty="0" err="1" smtClean="0"/>
              <a:t>vehicleResult</a:t>
            </a:r>
            <a:endParaRPr lang="pl-PL" dirty="0"/>
          </a:p>
        </p:txBody>
      </p:sp>
      <p:sp>
        <p:nvSpPr>
          <p:cNvPr id="13" name="Symbol zastępczy zawartości 2"/>
          <p:cNvSpPr txBox="1">
            <a:spLocks/>
          </p:cNvSpPr>
          <p:nvPr/>
        </p:nvSpPr>
        <p:spPr>
          <a:xfrm>
            <a:off x="6609183" y="1421160"/>
            <a:ext cx="3098739" cy="2079848"/>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3"/>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r>
              <a:rPr lang="pl-PL" dirty="0" err="1" smtClean="0"/>
              <a:t>Allows</a:t>
            </a:r>
            <a:r>
              <a:rPr lang="pl-PL" dirty="0" smtClean="0"/>
              <a:t> to:</a:t>
            </a:r>
          </a:p>
          <a:p>
            <a:pPr lvl="1"/>
            <a:r>
              <a:rPr lang="pl-PL" dirty="0" err="1" smtClean="0"/>
              <a:t>switch</a:t>
            </a:r>
            <a:r>
              <a:rPr lang="pl-PL" dirty="0" smtClean="0"/>
              <a:t> </a:t>
            </a:r>
            <a:r>
              <a:rPr lang="pl-PL" dirty="0" err="1" smtClean="0"/>
              <a:t>class</a:t>
            </a:r>
            <a:r>
              <a:rPr lang="pl-PL" dirty="0" smtClean="0"/>
              <a:t> </a:t>
            </a:r>
            <a:r>
              <a:rPr lang="pl-PL" dirty="0" err="1" smtClean="0"/>
              <a:t>type</a:t>
            </a:r>
            <a:endParaRPr lang="pl-PL" dirty="0" smtClean="0"/>
          </a:p>
          <a:p>
            <a:pPr lvl="1"/>
            <a:r>
              <a:rPr lang="pl-PL" dirty="0" err="1" smtClean="0"/>
              <a:t>Remove</a:t>
            </a:r>
            <a:r>
              <a:rPr lang="pl-PL" dirty="0" smtClean="0"/>
              <a:t> </a:t>
            </a:r>
            <a:r>
              <a:rPr lang="pl-PL" dirty="0" err="1" smtClean="0"/>
              <a:t>properties</a:t>
            </a:r>
            <a:endParaRPr lang="pl-PL" dirty="0" smtClean="0"/>
          </a:p>
          <a:p>
            <a:pPr lvl="1"/>
            <a:r>
              <a:rPr lang="pl-PL" dirty="0" err="1" smtClean="0"/>
              <a:t>Add</a:t>
            </a:r>
            <a:r>
              <a:rPr lang="pl-PL" dirty="0" smtClean="0"/>
              <a:t> </a:t>
            </a:r>
            <a:r>
              <a:rPr lang="pl-PL" dirty="0" err="1" smtClean="0"/>
              <a:t>properties</a:t>
            </a:r>
            <a:endParaRPr lang="pl-PL" dirty="0" smtClean="0"/>
          </a:p>
          <a:p>
            <a:pPr lvl="1"/>
            <a:endParaRPr lang="pl-PL" dirty="0" smtClean="0"/>
          </a:p>
          <a:p>
            <a:endParaRPr lang="pl-PL" dirty="0"/>
          </a:p>
        </p:txBody>
      </p:sp>
    </p:spTree>
    <p:extLst>
      <p:ext uri="{BB962C8B-B14F-4D97-AF65-F5344CB8AC3E}">
        <p14:creationId xmlns:p14="http://schemas.microsoft.com/office/powerpoint/2010/main" val="1314580375"/>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MAPPERS in XML</a:t>
            </a:r>
            <a:br>
              <a:rPr lang="pl-PL" dirty="0"/>
            </a:br>
            <a:r>
              <a:rPr lang="pl-PL" sz="1600" dirty="0" err="1" smtClean="0"/>
              <a:t>Dynamic</a:t>
            </a:r>
            <a:r>
              <a:rPr lang="pl-PL" sz="1600" dirty="0" smtClean="0"/>
              <a:t> </a:t>
            </a:r>
            <a:r>
              <a:rPr lang="pl-PL" sz="1600" dirty="0" err="1" smtClean="0"/>
              <a:t>queries</a:t>
            </a:r>
            <a:endParaRPr lang="pl-PL" dirty="0"/>
          </a:p>
        </p:txBody>
      </p:sp>
      <p:sp>
        <p:nvSpPr>
          <p:cNvPr id="3" name="Symbol zastępczy zawartości 2"/>
          <p:cNvSpPr>
            <a:spLocks noGrp="1"/>
          </p:cNvSpPr>
          <p:nvPr>
            <p:ph idx="1"/>
          </p:nvPr>
        </p:nvSpPr>
        <p:spPr>
          <a:xfrm>
            <a:off x="500062" y="1341439"/>
            <a:ext cx="9082831" cy="4679950"/>
          </a:xfrm>
        </p:spPr>
        <p:txBody>
          <a:bodyPr>
            <a:normAutofit/>
          </a:bodyPr>
          <a:lstStyle/>
          <a:p>
            <a:r>
              <a:rPr lang="en-US" dirty="0" smtClean="0"/>
              <a:t>If </a:t>
            </a:r>
            <a:r>
              <a:rPr lang="en-US" dirty="0"/>
              <a:t>you have </a:t>
            </a:r>
            <a:r>
              <a:rPr lang="en-US" dirty="0" smtClean="0"/>
              <a:t>any </a:t>
            </a:r>
            <a:r>
              <a:rPr lang="en-US" dirty="0"/>
              <a:t>experience with JDBC or any similar framework, you understand how painful it is to </a:t>
            </a:r>
            <a:r>
              <a:rPr lang="en-US" dirty="0" smtClean="0"/>
              <a:t>conditionally</a:t>
            </a:r>
            <a:r>
              <a:rPr lang="pl-PL" dirty="0" smtClean="0"/>
              <a:t> </a:t>
            </a:r>
            <a:r>
              <a:rPr lang="en-US" dirty="0" smtClean="0"/>
              <a:t>concatenate </a:t>
            </a:r>
            <a:r>
              <a:rPr lang="en-US" dirty="0"/>
              <a:t>strings of SQL together, making sure not to forget spaces or to omit a comma at the end of </a:t>
            </a:r>
            <a:r>
              <a:rPr lang="en-US" dirty="0" smtClean="0"/>
              <a:t>a </a:t>
            </a:r>
            <a:r>
              <a:rPr lang="en-US" dirty="0"/>
              <a:t>list of columns.  Dynamic SQL can be downright painful to deal with</a:t>
            </a:r>
            <a:r>
              <a:rPr lang="en-US" dirty="0" smtClean="0"/>
              <a:t>.</a:t>
            </a:r>
            <a:endParaRPr lang="pl-PL" dirty="0" smtClean="0"/>
          </a:p>
          <a:p>
            <a:endParaRPr lang="pl-PL" dirty="0" smtClean="0"/>
          </a:p>
          <a:p>
            <a:r>
              <a:rPr lang="pl-PL" dirty="0" err="1"/>
              <a:t>MyBatis</a:t>
            </a:r>
            <a:r>
              <a:rPr lang="pl-PL" dirty="0"/>
              <a:t> </a:t>
            </a:r>
            <a:r>
              <a:rPr lang="pl-PL" dirty="0" err="1"/>
              <a:t>uses</a:t>
            </a:r>
            <a:r>
              <a:rPr lang="pl-PL" dirty="0"/>
              <a:t> </a:t>
            </a:r>
            <a:r>
              <a:rPr lang="pl-PL" b="1" dirty="0"/>
              <a:t>OGNL</a:t>
            </a:r>
            <a:r>
              <a:rPr lang="pl-PL" dirty="0"/>
              <a:t> (Object-</a:t>
            </a:r>
            <a:r>
              <a:rPr lang="pl-PL" dirty="0" err="1"/>
              <a:t>Graph</a:t>
            </a:r>
            <a:r>
              <a:rPr lang="pl-PL" dirty="0"/>
              <a:t> </a:t>
            </a:r>
            <a:r>
              <a:rPr lang="pl-PL" dirty="0" err="1"/>
              <a:t>Navigation</a:t>
            </a:r>
            <a:r>
              <a:rPr lang="pl-PL" dirty="0"/>
              <a:t> Language</a:t>
            </a:r>
            <a:r>
              <a:rPr lang="pl-PL" dirty="0"/>
              <a:t>) </a:t>
            </a:r>
            <a:r>
              <a:rPr lang="pl-PL" dirty="0" smtClean="0"/>
              <a:t>-</a:t>
            </a:r>
            <a:r>
              <a:rPr lang="en-US" dirty="0" smtClean="0"/>
              <a:t> </a:t>
            </a:r>
            <a:r>
              <a:rPr lang="en-US" dirty="0"/>
              <a:t>open-source </a:t>
            </a:r>
            <a:r>
              <a:rPr lang="en-US" b="1" dirty="0"/>
              <a:t>Expression </a:t>
            </a:r>
            <a:r>
              <a:rPr lang="en-US" b="1" dirty="0" smtClean="0"/>
              <a:t>Language</a:t>
            </a:r>
            <a:r>
              <a:rPr lang="pl-PL" b="1" dirty="0" smtClean="0"/>
              <a:t> </a:t>
            </a:r>
            <a:r>
              <a:rPr lang="en-US" dirty="0" smtClean="0"/>
              <a:t>(EL</a:t>
            </a:r>
            <a:r>
              <a:rPr lang="en-US" dirty="0"/>
              <a:t>) for </a:t>
            </a:r>
            <a:r>
              <a:rPr lang="en-US" dirty="0" smtClean="0"/>
              <a:t>Java</a:t>
            </a:r>
            <a:r>
              <a:rPr lang="pl-PL" dirty="0" smtClean="0"/>
              <a:t>. </a:t>
            </a:r>
            <a:r>
              <a:rPr lang="pl-PL" dirty="0" err="1" smtClean="0"/>
              <a:t>Used</a:t>
            </a:r>
            <a:r>
              <a:rPr lang="pl-PL" dirty="0" smtClean="0"/>
              <a:t> for </a:t>
            </a:r>
            <a:r>
              <a:rPr lang="pl-PL" dirty="0" err="1" smtClean="0"/>
              <a:t>getting</a:t>
            </a:r>
            <a:r>
              <a:rPr lang="pl-PL" dirty="0" smtClean="0"/>
              <a:t> and </a:t>
            </a:r>
            <a:r>
              <a:rPr lang="pl-PL" dirty="0" err="1" smtClean="0"/>
              <a:t>setting</a:t>
            </a:r>
            <a:r>
              <a:rPr lang="pl-PL" dirty="0" smtClean="0"/>
              <a:t> </a:t>
            </a:r>
            <a:r>
              <a:rPr lang="pl-PL" dirty="0" err="1" smtClean="0"/>
              <a:t>values</a:t>
            </a:r>
            <a:r>
              <a:rPr lang="pl-PL" dirty="0" smtClean="0"/>
              <a:t>. It </a:t>
            </a:r>
            <a:r>
              <a:rPr lang="pl-PL" dirty="0" err="1" smtClean="0"/>
              <a:t>also</a:t>
            </a:r>
            <a:r>
              <a:rPr lang="pl-PL" dirty="0" smtClean="0"/>
              <a:t> </a:t>
            </a:r>
            <a:r>
              <a:rPr lang="pl-PL" dirty="0" err="1" smtClean="0"/>
              <a:t>allows</a:t>
            </a:r>
            <a:r>
              <a:rPr lang="pl-PL" dirty="0" smtClean="0"/>
              <a:t> for </a:t>
            </a:r>
            <a:r>
              <a:rPr lang="pl-PL" dirty="0" err="1" smtClean="0"/>
              <a:t>dynamic</a:t>
            </a:r>
            <a:r>
              <a:rPr lang="en-US" dirty="0" smtClean="0"/>
              <a:t> </a:t>
            </a:r>
            <a:r>
              <a:rPr lang="en-US" dirty="0"/>
              <a:t>execution of </a:t>
            </a:r>
            <a:r>
              <a:rPr lang="pl-PL" dirty="0" err="1" smtClean="0"/>
              <a:t>object’s</a:t>
            </a:r>
            <a:r>
              <a:rPr lang="pl-PL" dirty="0" smtClean="0"/>
              <a:t> Java </a:t>
            </a:r>
            <a:r>
              <a:rPr lang="en-US" dirty="0" smtClean="0"/>
              <a:t>methods</a:t>
            </a:r>
            <a:r>
              <a:rPr lang="pl-PL" dirty="0" smtClean="0"/>
              <a:t>.</a:t>
            </a:r>
            <a:r>
              <a:rPr lang="en-US" dirty="0" smtClean="0"/>
              <a:t> </a:t>
            </a:r>
            <a:r>
              <a:rPr lang="pl-PL" dirty="0" err="1" smtClean="0"/>
              <a:t>It’s</a:t>
            </a:r>
            <a:r>
              <a:rPr lang="pl-PL" dirty="0" smtClean="0"/>
              <a:t> </a:t>
            </a:r>
            <a:r>
              <a:rPr lang="pl-PL" dirty="0" err="1" smtClean="0"/>
              <a:t>known</a:t>
            </a:r>
            <a:r>
              <a:rPr lang="pl-PL" dirty="0" smtClean="0"/>
              <a:t> from </a:t>
            </a:r>
            <a:r>
              <a:rPr lang="pl-PL" dirty="0" err="1" smtClean="0"/>
              <a:t>frameworks</a:t>
            </a:r>
            <a:r>
              <a:rPr lang="pl-PL" dirty="0" smtClean="0"/>
              <a:t>:</a:t>
            </a:r>
          </a:p>
          <a:p>
            <a:pPr lvl="1"/>
            <a:r>
              <a:rPr lang="en-US" dirty="0" err="1"/>
              <a:t>WebWork</a:t>
            </a:r>
            <a:r>
              <a:rPr lang="en-US" dirty="0"/>
              <a:t> and its successor Struts2</a:t>
            </a:r>
          </a:p>
          <a:p>
            <a:pPr lvl="1"/>
            <a:r>
              <a:rPr lang="en-US" dirty="0"/>
              <a:t>Tapestry (4 and earlier)</a:t>
            </a:r>
          </a:p>
          <a:p>
            <a:pPr lvl="1"/>
            <a:r>
              <a:rPr lang="en-US" dirty="0"/>
              <a:t>Spring Web Flow</a:t>
            </a:r>
          </a:p>
          <a:p>
            <a:pPr lvl="1"/>
            <a:r>
              <a:rPr lang="en-US" dirty="0"/>
              <a:t>Apache </a:t>
            </a:r>
            <a:r>
              <a:rPr lang="en-US" dirty="0" smtClean="0"/>
              <a:t>Click</a:t>
            </a:r>
            <a:endParaRPr lang="pl-PL" dirty="0" smtClean="0"/>
          </a:p>
          <a:p>
            <a:pPr lvl="1"/>
            <a:r>
              <a:rPr lang="pl-PL" dirty="0" smtClean="0"/>
              <a:t>…</a:t>
            </a:r>
          </a:p>
          <a:p>
            <a:pPr lvl="1"/>
            <a:endParaRPr lang="pl-PL" dirty="0" smtClean="0"/>
          </a:p>
          <a:p>
            <a:r>
              <a:rPr lang="pl-PL" dirty="0" smtClean="0"/>
              <a:t>Basic </a:t>
            </a:r>
            <a:r>
              <a:rPr lang="pl-PL" dirty="0" err="1" smtClean="0"/>
              <a:t>statements</a:t>
            </a:r>
            <a:r>
              <a:rPr lang="pl-PL" dirty="0" smtClean="0"/>
              <a:t>: </a:t>
            </a:r>
            <a:r>
              <a:rPr lang="en-US" b="1" dirty="0" smtClean="0"/>
              <a:t>if</a:t>
            </a:r>
            <a:r>
              <a:rPr lang="pl-PL" b="1" dirty="0" smtClean="0"/>
              <a:t>, </a:t>
            </a:r>
            <a:r>
              <a:rPr lang="en-US" b="1" dirty="0" smtClean="0"/>
              <a:t>choose</a:t>
            </a:r>
            <a:r>
              <a:rPr lang="pl-PL" b="1" dirty="0" smtClean="0"/>
              <a:t> </a:t>
            </a:r>
            <a:r>
              <a:rPr lang="en-US" b="1" dirty="0" smtClean="0"/>
              <a:t>(when,</a:t>
            </a:r>
            <a:r>
              <a:rPr lang="pl-PL" b="1" dirty="0" smtClean="0"/>
              <a:t> </a:t>
            </a:r>
            <a:r>
              <a:rPr lang="en-US" b="1" dirty="0" smtClean="0"/>
              <a:t>otherwise)</a:t>
            </a:r>
            <a:r>
              <a:rPr lang="pl-PL" b="1" dirty="0" smtClean="0"/>
              <a:t>, </a:t>
            </a:r>
            <a:r>
              <a:rPr lang="en-US" b="1" dirty="0" smtClean="0"/>
              <a:t>trim</a:t>
            </a:r>
            <a:r>
              <a:rPr lang="pl-PL" b="1" dirty="0" smtClean="0"/>
              <a:t> </a:t>
            </a:r>
            <a:r>
              <a:rPr lang="en-US" b="1" dirty="0" smtClean="0"/>
              <a:t>(where,</a:t>
            </a:r>
            <a:r>
              <a:rPr lang="pl-PL" b="1" dirty="0" smtClean="0"/>
              <a:t> </a:t>
            </a:r>
            <a:r>
              <a:rPr lang="en-US" b="1" dirty="0" smtClean="0"/>
              <a:t>set)</a:t>
            </a:r>
            <a:r>
              <a:rPr lang="pl-PL" b="1" dirty="0" smtClean="0"/>
              <a:t>, </a:t>
            </a:r>
            <a:r>
              <a:rPr lang="en-US" b="1" dirty="0" err="1" smtClean="0"/>
              <a:t>foreach</a:t>
            </a:r>
            <a:endParaRPr lang="pl-PL" b="1" dirty="0"/>
          </a:p>
        </p:txBody>
      </p:sp>
      <p:pic>
        <p:nvPicPr>
          <p:cNvPr id="1026" name="Picture 2" descr="The MyBati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144" y="171856"/>
            <a:ext cx="3333750" cy="83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757327"/>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MAPPERS in XML</a:t>
            </a:r>
            <a:br>
              <a:rPr lang="pl-PL" dirty="0"/>
            </a:br>
            <a:r>
              <a:rPr lang="pl-PL" sz="1600" dirty="0" err="1" smtClean="0"/>
              <a:t>Dynamic</a:t>
            </a:r>
            <a:r>
              <a:rPr lang="pl-PL" sz="1600" dirty="0" smtClean="0"/>
              <a:t> </a:t>
            </a:r>
            <a:r>
              <a:rPr lang="pl-PL" sz="1600" dirty="0" err="1" smtClean="0"/>
              <a:t>queries</a:t>
            </a:r>
            <a:endParaRPr lang="pl-PL" dirty="0"/>
          </a:p>
        </p:txBody>
      </p:sp>
      <p:sp>
        <p:nvSpPr>
          <p:cNvPr id="3" name="Symbol zastępczy zawartości 2"/>
          <p:cNvSpPr>
            <a:spLocks noGrp="1"/>
          </p:cNvSpPr>
          <p:nvPr>
            <p:ph idx="1"/>
          </p:nvPr>
        </p:nvSpPr>
        <p:spPr>
          <a:xfrm>
            <a:off x="500062" y="1341439"/>
            <a:ext cx="9082831" cy="4679950"/>
          </a:xfrm>
        </p:spPr>
        <p:txBody>
          <a:bodyPr>
            <a:normAutofit/>
          </a:bodyPr>
          <a:lstStyle/>
          <a:p>
            <a:r>
              <a:rPr lang="en-US" dirty="0" smtClean="0"/>
              <a:t>If </a:t>
            </a:r>
            <a:r>
              <a:rPr lang="en-US" dirty="0"/>
              <a:t>you have </a:t>
            </a:r>
            <a:r>
              <a:rPr lang="en-US" dirty="0" smtClean="0"/>
              <a:t>any </a:t>
            </a:r>
            <a:r>
              <a:rPr lang="en-US" dirty="0"/>
              <a:t>experience with JDBC or any similar framework, you understand how painful it is to </a:t>
            </a:r>
            <a:r>
              <a:rPr lang="en-US" dirty="0" smtClean="0"/>
              <a:t>conditionally</a:t>
            </a:r>
            <a:r>
              <a:rPr lang="pl-PL" dirty="0" smtClean="0"/>
              <a:t> </a:t>
            </a:r>
            <a:r>
              <a:rPr lang="en-US" dirty="0" smtClean="0"/>
              <a:t>concatenate </a:t>
            </a:r>
            <a:r>
              <a:rPr lang="en-US" dirty="0"/>
              <a:t>strings of SQL together, making sure not to forget spaces or to omit a comma at the end of </a:t>
            </a:r>
            <a:r>
              <a:rPr lang="en-US" dirty="0" smtClean="0"/>
              <a:t>a </a:t>
            </a:r>
            <a:r>
              <a:rPr lang="en-US" dirty="0"/>
              <a:t>list of columns.  Dynamic SQL can be downright painful to deal with</a:t>
            </a:r>
            <a:r>
              <a:rPr lang="en-US" dirty="0" smtClean="0"/>
              <a:t>.</a:t>
            </a:r>
            <a:endParaRPr lang="pl-PL" dirty="0" smtClean="0"/>
          </a:p>
          <a:p>
            <a:endParaRPr lang="pl-PL" dirty="0" smtClean="0"/>
          </a:p>
          <a:p>
            <a:r>
              <a:rPr lang="pl-PL" dirty="0" err="1"/>
              <a:t>MyBatis</a:t>
            </a:r>
            <a:r>
              <a:rPr lang="pl-PL" dirty="0"/>
              <a:t> </a:t>
            </a:r>
            <a:r>
              <a:rPr lang="pl-PL" dirty="0" err="1"/>
              <a:t>uses</a:t>
            </a:r>
            <a:r>
              <a:rPr lang="pl-PL" dirty="0"/>
              <a:t> </a:t>
            </a:r>
            <a:r>
              <a:rPr lang="pl-PL" b="1" dirty="0"/>
              <a:t>OGNL</a:t>
            </a:r>
            <a:r>
              <a:rPr lang="pl-PL" dirty="0"/>
              <a:t> (Object-</a:t>
            </a:r>
            <a:r>
              <a:rPr lang="pl-PL" dirty="0" err="1"/>
              <a:t>Graph</a:t>
            </a:r>
            <a:r>
              <a:rPr lang="pl-PL" dirty="0"/>
              <a:t> </a:t>
            </a:r>
            <a:r>
              <a:rPr lang="pl-PL" dirty="0" err="1"/>
              <a:t>Navigation</a:t>
            </a:r>
            <a:r>
              <a:rPr lang="pl-PL" dirty="0"/>
              <a:t> Language</a:t>
            </a:r>
            <a:r>
              <a:rPr lang="pl-PL" dirty="0"/>
              <a:t>) </a:t>
            </a:r>
            <a:r>
              <a:rPr lang="pl-PL" dirty="0" smtClean="0"/>
              <a:t>-</a:t>
            </a:r>
            <a:r>
              <a:rPr lang="en-US" dirty="0" smtClean="0"/>
              <a:t> </a:t>
            </a:r>
            <a:r>
              <a:rPr lang="en-US" dirty="0"/>
              <a:t>open-source </a:t>
            </a:r>
            <a:r>
              <a:rPr lang="en-US" b="1" dirty="0"/>
              <a:t>Expression </a:t>
            </a:r>
            <a:r>
              <a:rPr lang="en-US" b="1" dirty="0" smtClean="0"/>
              <a:t>Language</a:t>
            </a:r>
            <a:r>
              <a:rPr lang="pl-PL" b="1" dirty="0" smtClean="0"/>
              <a:t> </a:t>
            </a:r>
            <a:r>
              <a:rPr lang="en-US" dirty="0" smtClean="0"/>
              <a:t>(EL</a:t>
            </a:r>
            <a:r>
              <a:rPr lang="en-US" dirty="0"/>
              <a:t>) for </a:t>
            </a:r>
            <a:r>
              <a:rPr lang="en-US" dirty="0" smtClean="0"/>
              <a:t>Java</a:t>
            </a:r>
            <a:r>
              <a:rPr lang="pl-PL" dirty="0" smtClean="0"/>
              <a:t>. </a:t>
            </a:r>
            <a:r>
              <a:rPr lang="pl-PL" dirty="0" err="1" smtClean="0"/>
              <a:t>Used</a:t>
            </a:r>
            <a:r>
              <a:rPr lang="pl-PL" dirty="0" smtClean="0"/>
              <a:t> for </a:t>
            </a:r>
            <a:r>
              <a:rPr lang="pl-PL" dirty="0" err="1" smtClean="0"/>
              <a:t>getting</a:t>
            </a:r>
            <a:r>
              <a:rPr lang="pl-PL" dirty="0" smtClean="0"/>
              <a:t> and </a:t>
            </a:r>
            <a:r>
              <a:rPr lang="pl-PL" dirty="0" err="1" smtClean="0"/>
              <a:t>setting</a:t>
            </a:r>
            <a:r>
              <a:rPr lang="pl-PL" dirty="0" smtClean="0"/>
              <a:t> </a:t>
            </a:r>
            <a:r>
              <a:rPr lang="pl-PL" dirty="0" err="1" smtClean="0"/>
              <a:t>values</a:t>
            </a:r>
            <a:r>
              <a:rPr lang="pl-PL" dirty="0" smtClean="0"/>
              <a:t>. It </a:t>
            </a:r>
            <a:r>
              <a:rPr lang="pl-PL" dirty="0" err="1" smtClean="0"/>
              <a:t>also</a:t>
            </a:r>
            <a:r>
              <a:rPr lang="pl-PL" dirty="0" smtClean="0"/>
              <a:t> </a:t>
            </a:r>
            <a:r>
              <a:rPr lang="pl-PL" dirty="0" err="1" smtClean="0"/>
              <a:t>allows</a:t>
            </a:r>
            <a:r>
              <a:rPr lang="pl-PL" dirty="0" smtClean="0"/>
              <a:t> for </a:t>
            </a:r>
            <a:r>
              <a:rPr lang="pl-PL" dirty="0" err="1" smtClean="0"/>
              <a:t>dynamic</a:t>
            </a:r>
            <a:r>
              <a:rPr lang="en-US" dirty="0" smtClean="0"/>
              <a:t> </a:t>
            </a:r>
            <a:r>
              <a:rPr lang="en-US" dirty="0"/>
              <a:t>execution of </a:t>
            </a:r>
            <a:r>
              <a:rPr lang="pl-PL" dirty="0" err="1" smtClean="0"/>
              <a:t>object’s</a:t>
            </a:r>
            <a:r>
              <a:rPr lang="pl-PL" dirty="0" smtClean="0"/>
              <a:t> Java </a:t>
            </a:r>
            <a:r>
              <a:rPr lang="en-US" dirty="0" smtClean="0"/>
              <a:t>methods</a:t>
            </a:r>
            <a:r>
              <a:rPr lang="pl-PL" dirty="0" smtClean="0"/>
              <a:t>.</a:t>
            </a:r>
            <a:r>
              <a:rPr lang="en-US" dirty="0" smtClean="0"/>
              <a:t> </a:t>
            </a:r>
            <a:r>
              <a:rPr lang="pl-PL" dirty="0" err="1" smtClean="0"/>
              <a:t>It’s</a:t>
            </a:r>
            <a:r>
              <a:rPr lang="pl-PL" dirty="0" smtClean="0"/>
              <a:t> </a:t>
            </a:r>
            <a:r>
              <a:rPr lang="pl-PL" dirty="0" err="1" smtClean="0"/>
              <a:t>known</a:t>
            </a:r>
            <a:r>
              <a:rPr lang="pl-PL" dirty="0" smtClean="0"/>
              <a:t> from </a:t>
            </a:r>
            <a:r>
              <a:rPr lang="pl-PL" dirty="0" err="1" smtClean="0"/>
              <a:t>frameworks</a:t>
            </a:r>
            <a:r>
              <a:rPr lang="pl-PL" dirty="0" smtClean="0"/>
              <a:t>:</a:t>
            </a:r>
          </a:p>
          <a:p>
            <a:pPr lvl="1"/>
            <a:r>
              <a:rPr lang="en-US" dirty="0" err="1"/>
              <a:t>WebWork</a:t>
            </a:r>
            <a:r>
              <a:rPr lang="en-US" dirty="0"/>
              <a:t> and its successor Struts2</a:t>
            </a:r>
          </a:p>
          <a:p>
            <a:pPr lvl="1"/>
            <a:r>
              <a:rPr lang="en-US" dirty="0"/>
              <a:t>Tapestry (4 and earlier)</a:t>
            </a:r>
          </a:p>
          <a:p>
            <a:pPr lvl="1"/>
            <a:r>
              <a:rPr lang="en-US" dirty="0"/>
              <a:t>Spring Web Flow</a:t>
            </a:r>
          </a:p>
          <a:p>
            <a:pPr lvl="1"/>
            <a:r>
              <a:rPr lang="en-US" dirty="0"/>
              <a:t>Apache </a:t>
            </a:r>
            <a:r>
              <a:rPr lang="en-US" dirty="0" smtClean="0"/>
              <a:t>Click</a:t>
            </a:r>
            <a:endParaRPr lang="pl-PL" dirty="0" smtClean="0"/>
          </a:p>
          <a:p>
            <a:pPr lvl="1"/>
            <a:r>
              <a:rPr lang="pl-PL" dirty="0" smtClean="0"/>
              <a:t>…</a:t>
            </a:r>
          </a:p>
          <a:p>
            <a:pPr lvl="1"/>
            <a:endParaRPr lang="pl-PL" dirty="0" smtClean="0"/>
          </a:p>
          <a:p>
            <a:r>
              <a:rPr lang="pl-PL" dirty="0" smtClean="0"/>
              <a:t>Basic </a:t>
            </a:r>
            <a:r>
              <a:rPr lang="pl-PL" dirty="0" err="1" smtClean="0"/>
              <a:t>statements</a:t>
            </a:r>
            <a:r>
              <a:rPr lang="pl-PL" dirty="0" smtClean="0"/>
              <a:t>: </a:t>
            </a:r>
            <a:r>
              <a:rPr lang="en-US" b="1" dirty="0" smtClean="0"/>
              <a:t>if</a:t>
            </a:r>
            <a:r>
              <a:rPr lang="pl-PL" b="1" dirty="0" smtClean="0"/>
              <a:t>, </a:t>
            </a:r>
            <a:r>
              <a:rPr lang="en-US" b="1" dirty="0" smtClean="0"/>
              <a:t>choose</a:t>
            </a:r>
            <a:r>
              <a:rPr lang="pl-PL" b="1" dirty="0" smtClean="0"/>
              <a:t> </a:t>
            </a:r>
            <a:r>
              <a:rPr lang="en-US" b="1" dirty="0" smtClean="0"/>
              <a:t>(when,</a:t>
            </a:r>
            <a:r>
              <a:rPr lang="pl-PL" b="1" dirty="0" smtClean="0"/>
              <a:t> </a:t>
            </a:r>
            <a:r>
              <a:rPr lang="en-US" b="1" dirty="0" smtClean="0"/>
              <a:t>otherwise)</a:t>
            </a:r>
            <a:r>
              <a:rPr lang="pl-PL" b="1" dirty="0" smtClean="0"/>
              <a:t>, </a:t>
            </a:r>
            <a:r>
              <a:rPr lang="en-US" b="1" dirty="0" smtClean="0"/>
              <a:t>trim</a:t>
            </a:r>
            <a:r>
              <a:rPr lang="pl-PL" b="1" dirty="0" smtClean="0"/>
              <a:t> </a:t>
            </a:r>
            <a:r>
              <a:rPr lang="en-US" b="1" dirty="0" smtClean="0"/>
              <a:t>(where,</a:t>
            </a:r>
            <a:r>
              <a:rPr lang="pl-PL" b="1" dirty="0" smtClean="0"/>
              <a:t> </a:t>
            </a:r>
            <a:r>
              <a:rPr lang="en-US" b="1" dirty="0" smtClean="0"/>
              <a:t>set)</a:t>
            </a:r>
            <a:r>
              <a:rPr lang="pl-PL" b="1" dirty="0" smtClean="0"/>
              <a:t>, </a:t>
            </a:r>
            <a:r>
              <a:rPr lang="en-US" b="1" dirty="0" err="1" smtClean="0"/>
              <a:t>foreach</a:t>
            </a:r>
            <a:endParaRPr lang="pl-PL" b="1" dirty="0"/>
          </a:p>
        </p:txBody>
      </p:sp>
      <p:pic>
        <p:nvPicPr>
          <p:cNvPr id="1026" name="Picture 2" descr="The MyBati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144" y="171856"/>
            <a:ext cx="3333750" cy="83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84740"/>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MAPPERS in XML</a:t>
            </a:r>
            <a:br>
              <a:rPr lang="pl-PL" dirty="0"/>
            </a:br>
            <a:r>
              <a:rPr lang="pl-PL" sz="1600" dirty="0" err="1" smtClean="0"/>
              <a:t>If</a:t>
            </a:r>
            <a:r>
              <a:rPr lang="pl-PL" sz="1600" dirty="0" smtClean="0"/>
              <a:t>, </a:t>
            </a:r>
            <a:r>
              <a:rPr lang="pl-PL" sz="1600" dirty="0" err="1" smtClean="0"/>
              <a:t>Choose</a:t>
            </a:r>
            <a:r>
              <a:rPr lang="pl-PL" sz="1600" dirty="0" smtClean="0"/>
              <a:t> / </a:t>
            </a:r>
            <a:r>
              <a:rPr lang="pl-PL" sz="1600" dirty="0" err="1" smtClean="0"/>
              <a:t>Otherwise</a:t>
            </a:r>
            <a:r>
              <a:rPr lang="pl-PL" sz="1600" dirty="0" smtClean="0"/>
              <a:t> </a:t>
            </a:r>
            <a:r>
              <a:rPr lang="pl-PL" sz="1600" dirty="0" err="1" smtClean="0"/>
              <a:t>statements</a:t>
            </a:r>
            <a:endParaRPr lang="pl-PL" dirty="0"/>
          </a:p>
        </p:txBody>
      </p:sp>
      <p:sp>
        <p:nvSpPr>
          <p:cNvPr id="3" name="Symbol zastępczy zawartości 2"/>
          <p:cNvSpPr>
            <a:spLocks noGrp="1"/>
          </p:cNvSpPr>
          <p:nvPr>
            <p:ph idx="1"/>
          </p:nvPr>
        </p:nvSpPr>
        <p:spPr>
          <a:xfrm>
            <a:off x="500062" y="1340768"/>
            <a:ext cx="9082831" cy="503385"/>
          </a:xfrm>
        </p:spPr>
        <p:txBody>
          <a:bodyPr>
            <a:normAutofit/>
          </a:bodyPr>
          <a:lstStyle/>
          <a:p>
            <a:r>
              <a:rPr lang="pl-PL" dirty="0" smtClean="0"/>
              <a:t>IF</a:t>
            </a:r>
          </a:p>
        </p:txBody>
      </p:sp>
      <p:pic>
        <p:nvPicPr>
          <p:cNvPr id="1026" name="Picture 2" descr="The MyBati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144" y="171856"/>
            <a:ext cx="3333750" cy="838201"/>
          </a:xfrm>
          <a:prstGeom prst="rect">
            <a:avLst/>
          </a:prstGeom>
          <a:noFill/>
          <a:extLst>
            <a:ext uri="{909E8E84-426E-40DD-AFC4-6F175D3DCCD1}">
              <a14:hiddenFill xmlns:a14="http://schemas.microsoft.com/office/drawing/2010/main">
                <a:solidFill>
                  <a:srgbClr val="FFFFFF"/>
                </a:solidFill>
              </a14:hiddenFill>
            </a:ext>
          </a:extLst>
        </p:spPr>
      </p:pic>
      <p:sp>
        <p:nvSpPr>
          <p:cNvPr id="5" name="Prostokąt zaokrąglony 4"/>
          <p:cNvSpPr/>
          <p:nvPr/>
        </p:nvSpPr>
        <p:spPr>
          <a:xfrm>
            <a:off x="501477" y="1700137"/>
            <a:ext cx="8912397" cy="1805226"/>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dirty="0">
                <a:solidFill>
                  <a:srgbClr val="008080"/>
                </a:solidFill>
                <a:latin typeface="Consolas"/>
              </a:rPr>
              <a:t>&lt;</a:t>
            </a:r>
            <a:r>
              <a:rPr lang="pl-PL" sz="1200" dirty="0" err="1">
                <a:solidFill>
                  <a:srgbClr val="3F7F7F"/>
                </a:solidFill>
                <a:latin typeface="Consolas"/>
              </a:rPr>
              <a:t>select</a:t>
            </a:r>
            <a:r>
              <a:rPr lang="pl-PL" sz="1200" dirty="0">
                <a:solidFill>
                  <a:srgbClr val="3F7F7F"/>
                </a:solidFill>
                <a:latin typeface="Consolas"/>
              </a:rPr>
              <a:t> </a:t>
            </a:r>
            <a:r>
              <a:rPr lang="pl-PL" sz="1200" dirty="0">
                <a:solidFill>
                  <a:srgbClr val="7F007F"/>
                </a:solidFill>
                <a:latin typeface="Consolas"/>
              </a:rPr>
              <a:t>id</a:t>
            </a:r>
            <a:r>
              <a:rPr lang="pl-PL" sz="1200" dirty="0">
                <a:solidFill>
                  <a:srgbClr val="000000"/>
                </a:solidFill>
                <a:latin typeface="Consolas"/>
              </a:rPr>
              <a:t>=</a:t>
            </a:r>
            <a:r>
              <a:rPr lang="pl-PL" sz="1200" i="1" dirty="0">
                <a:solidFill>
                  <a:srgbClr val="2A00FF"/>
                </a:solidFill>
                <a:latin typeface="Consolas"/>
              </a:rPr>
              <a:t>”</a:t>
            </a:r>
            <a:r>
              <a:rPr lang="pl-PL" sz="1200" i="1" dirty="0" err="1">
                <a:solidFill>
                  <a:srgbClr val="2A00FF"/>
                </a:solidFill>
                <a:latin typeface="Consolas"/>
              </a:rPr>
              <a:t>findActiveBlogLike</a:t>
            </a:r>
            <a:r>
              <a:rPr lang="pl-PL" sz="1200" i="1" dirty="0">
                <a:solidFill>
                  <a:srgbClr val="2A00FF"/>
                </a:solidFill>
                <a:latin typeface="Consolas"/>
              </a:rPr>
              <a:t>” </a:t>
            </a:r>
            <a:r>
              <a:rPr lang="pl-PL" sz="1200" i="1" dirty="0" err="1">
                <a:solidFill>
                  <a:srgbClr val="7F007F"/>
                </a:solidFill>
                <a:latin typeface="Consolas"/>
              </a:rPr>
              <a:t>parameterType</a:t>
            </a:r>
            <a:r>
              <a:rPr lang="pl-PL" sz="1200" i="1" dirty="0">
                <a:solidFill>
                  <a:srgbClr val="000000"/>
                </a:solidFill>
                <a:latin typeface="Consolas"/>
              </a:rPr>
              <a:t>=</a:t>
            </a:r>
            <a:r>
              <a:rPr lang="pl-PL" sz="1200" i="1" dirty="0">
                <a:solidFill>
                  <a:srgbClr val="2A00FF"/>
                </a:solidFill>
                <a:latin typeface="Consolas"/>
              </a:rPr>
              <a:t>”Blog” </a:t>
            </a:r>
            <a:r>
              <a:rPr lang="pl-PL" sz="1200" i="1" dirty="0" err="1">
                <a:solidFill>
                  <a:srgbClr val="7F007F"/>
                </a:solidFill>
                <a:latin typeface="Consolas"/>
              </a:rPr>
              <a:t>resultType</a:t>
            </a:r>
            <a:r>
              <a:rPr lang="pl-PL" sz="1200" i="1" dirty="0">
                <a:solidFill>
                  <a:srgbClr val="000000"/>
                </a:solidFill>
                <a:latin typeface="Consolas"/>
              </a:rPr>
              <a:t>=</a:t>
            </a:r>
            <a:r>
              <a:rPr lang="pl-PL" sz="1200" i="1" dirty="0">
                <a:solidFill>
                  <a:srgbClr val="2A00FF"/>
                </a:solidFill>
                <a:latin typeface="Consolas"/>
              </a:rPr>
              <a:t>”Blog”</a:t>
            </a:r>
            <a:r>
              <a:rPr lang="pl-PL" sz="1200" i="1" dirty="0">
                <a:solidFill>
                  <a:srgbClr val="008080"/>
                </a:solidFill>
                <a:latin typeface="Consolas"/>
              </a:rPr>
              <a:t>&gt;</a:t>
            </a:r>
          </a:p>
          <a:p>
            <a:r>
              <a:rPr lang="pl-PL" sz="1200" dirty="0" smtClean="0">
                <a:solidFill>
                  <a:srgbClr val="000000"/>
                </a:solidFill>
                <a:latin typeface="Consolas"/>
              </a:rPr>
              <a:t>  </a:t>
            </a:r>
            <a:r>
              <a:rPr lang="en-US" sz="1200" dirty="0" smtClean="0">
                <a:solidFill>
                  <a:srgbClr val="000000"/>
                </a:solidFill>
                <a:latin typeface="Consolas"/>
              </a:rPr>
              <a:t>SELECT </a:t>
            </a:r>
            <a:r>
              <a:rPr lang="en-US" sz="1200" dirty="0">
                <a:solidFill>
                  <a:srgbClr val="000000"/>
                </a:solidFill>
                <a:latin typeface="Consolas"/>
              </a:rPr>
              <a:t>* FROM BLOG WHERE state = ‘ACTIVE’</a:t>
            </a:r>
          </a:p>
          <a:p>
            <a:r>
              <a:rPr lang="pl-PL" sz="1200" dirty="0" smtClean="0">
                <a:solidFill>
                  <a:srgbClr val="008080"/>
                </a:solidFill>
                <a:latin typeface="Consolas"/>
              </a:rPr>
              <a:t>  &lt;</a:t>
            </a:r>
            <a:r>
              <a:rPr lang="pl-PL" sz="1200" dirty="0" err="1">
                <a:solidFill>
                  <a:srgbClr val="3F7F7F"/>
                </a:solidFill>
                <a:latin typeface="Consolas"/>
              </a:rPr>
              <a:t>if</a:t>
            </a:r>
            <a:r>
              <a:rPr lang="pl-PL" sz="1200" dirty="0">
                <a:solidFill>
                  <a:srgbClr val="3F7F7F"/>
                </a:solidFill>
                <a:latin typeface="Consolas"/>
              </a:rPr>
              <a:t> </a:t>
            </a:r>
            <a:r>
              <a:rPr lang="pl-PL" sz="1200" dirty="0">
                <a:solidFill>
                  <a:srgbClr val="7F007F"/>
                </a:solidFill>
                <a:latin typeface="Consolas"/>
              </a:rPr>
              <a:t>test</a:t>
            </a:r>
            <a:r>
              <a:rPr lang="pl-PL" sz="1200" dirty="0">
                <a:solidFill>
                  <a:srgbClr val="000000"/>
                </a:solidFill>
                <a:latin typeface="Consolas"/>
              </a:rPr>
              <a:t>=</a:t>
            </a:r>
            <a:r>
              <a:rPr lang="pl-PL" sz="1200" i="1" dirty="0">
                <a:solidFill>
                  <a:srgbClr val="2A00FF"/>
                </a:solidFill>
                <a:latin typeface="Consolas"/>
              </a:rPr>
              <a:t>”</a:t>
            </a:r>
            <a:r>
              <a:rPr lang="pl-PL" sz="1200" i="1" dirty="0" err="1">
                <a:solidFill>
                  <a:srgbClr val="2A00FF"/>
                </a:solidFill>
                <a:latin typeface="Consolas"/>
              </a:rPr>
              <a:t>title</a:t>
            </a:r>
            <a:r>
              <a:rPr lang="pl-PL" sz="1200" i="1" dirty="0">
                <a:solidFill>
                  <a:srgbClr val="2A00FF"/>
                </a:solidFill>
                <a:latin typeface="Consolas"/>
              </a:rPr>
              <a:t> </a:t>
            </a:r>
            <a:r>
              <a:rPr lang="pl-PL" sz="1200" i="1" dirty="0" smtClean="0">
                <a:solidFill>
                  <a:srgbClr val="000000"/>
                </a:solidFill>
                <a:latin typeface="Consolas"/>
              </a:rPr>
              <a:t>!= </a:t>
            </a:r>
            <a:r>
              <a:rPr lang="pl-PL" sz="1200" i="1" dirty="0" err="1">
                <a:solidFill>
                  <a:srgbClr val="7F007F"/>
                </a:solidFill>
                <a:latin typeface="Consolas"/>
              </a:rPr>
              <a:t>null</a:t>
            </a:r>
            <a:r>
              <a:rPr lang="pl-PL" sz="1200" i="1" dirty="0">
                <a:solidFill>
                  <a:srgbClr val="7F007F"/>
                </a:solidFill>
                <a:latin typeface="Consolas"/>
              </a:rPr>
              <a:t> </a:t>
            </a:r>
            <a:r>
              <a:rPr lang="pl-PL" sz="1200" i="1" dirty="0">
                <a:solidFill>
                  <a:srgbClr val="000000"/>
                </a:solidFill>
                <a:latin typeface="Consolas"/>
              </a:rPr>
              <a:t>”</a:t>
            </a:r>
            <a:r>
              <a:rPr lang="pl-PL" sz="1200" i="1" dirty="0">
                <a:solidFill>
                  <a:srgbClr val="008080"/>
                </a:solidFill>
                <a:latin typeface="Consolas"/>
              </a:rPr>
              <a:t>&gt;</a:t>
            </a:r>
          </a:p>
          <a:p>
            <a:r>
              <a:rPr lang="pl-PL" sz="1200" dirty="0" smtClean="0">
                <a:solidFill>
                  <a:srgbClr val="000000"/>
                </a:solidFill>
                <a:latin typeface="Consolas"/>
              </a:rPr>
              <a:t>    AND </a:t>
            </a:r>
            <a:r>
              <a:rPr lang="pl-PL" sz="1200" dirty="0" err="1">
                <a:solidFill>
                  <a:srgbClr val="000000"/>
                </a:solidFill>
                <a:latin typeface="Consolas"/>
              </a:rPr>
              <a:t>title</a:t>
            </a:r>
            <a:r>
              <a:rPr lang="pl-PL" sz="1200" dirty="0">
                <a:solidFill>
                  <a:srgbClr val="000000"/>
                </a:solidFill>
                <a:latin typeface="Consolas"/>
              </a:rPr>
              <a:t> </a:t>
            </a:r>
            <a:r>
              <a:rPr lang="pl-PL" sz="1200" dirty="0" err="1">
                <a:solidFill>
                  <a:srgbClr val="000000"/>
                </a:solidFill>
                <a:latin typeface="Consolas"/>
              </a:rPr>
              <a:t>like</a:t>
            </a:r>
            <a:r>
              <a:rPr lang="pl-PL" sz="1200" dirty="0">
                <a:solidFill>
                  <a:srgbClr val="000000"/>
                </a:solidFill>
                <a:latin typeface="Consolas"/>
              </a:rPr>
              <a:t> #{</a:t>
            </a:r>
            <a:r>
              <a:rPr lang="pl-PL" sz="1200" dirty="0" err="1">
                <a:solidFill>
                  <a:srgbClr val="000000"/>
                </a:solidFill>
                <a:latin typeface="Consolas"/>
              </a:rPr>
              <a:t>title</a:t>
            </a:r>
            <a:r>
              <a:rPr lang="pl-PL" sz="1200" dirty="0">
                <a:solidFill>
                  <a:srgbClr val="000000"/>
                </a:solidFill>
                <a:latin typeface="Consolas"/>
              </a:rPr>
              <a:t>}</a:t>
            </a:r>
          </a:p>
          <a:p>
            <a:r>
              <a:rPr lang="pl-PL" sz="1200" dirty="0" smtClean="0">
                <a:solidFill>
                  <a:srgbClr val="008080"/>
                </a:solidFill>
                <a:latin typeface="Consolas"/>
              </a:rPr>
              <a:t>  &lt;/</a:t>
            </a:r>
            <a:r>
              <a:rPr lang="pl-PL" sz="1200" dirty="0" err="1">
                <a:solidFill>
                  <a:srgbClr val="3F7F7F"/>
                </a:solidFill>
                <a:latin typeface="Consolas"/>
              </a:rPr>
              <a:t>if</a:t>
            </a:r>
            <a:r>
              <a:rPr lang="pl-PL" sz="1200" dirty="0">
                <a:solidFill>
                  <a:srgbClr val="008080"/>
                </a:solidFill>
                <a:latin typeface="Consolas"/>
              </a:rPr>
              <a:t>&gt;</a:t>
            </a:r>
          </a:p>
          <a:p>
            <a:r>
              <a:rPr lang="pl-PL" sz="1200" dirty="0" smtClean="0">
                <a:solidFill>
                  <a:srgbClr val="008080"/>
                </a:solidFill>
                <a:latin typeface="Consolas"/>
              </a:rPr>
              <a:t>  </a:t>
            </a:r>
            <a:r>
              <a:rPr lang="en-US" sz="1200" dirty="0" smtClean="0">
                <a:solidFill>
                  <a:srgbClr val="008080"/>
                </a:solidFill>
                <a:latin typeface="Consolas"/>
              </a:rPr>
              <a:t>&lt;</a:t>
            </a:r>
            <a:r>
              <a:rPr lang="en-US" sz="1200" dirty="0">
                <a:solidFill>
                  <a:srgbClr val="3F7F7F"/>
                </a:solidFill>
                <a:latin typeface="Consolas"/>
              </a:rPr>
              <a:t>if </a:t>
            </a:r>
            <a:r>
              <a:rPr lang="en-US" sz="1200" dirty="0">
                <a:solidFill>
                  <a:srgbClr val="7F007F"/>
                </a:solidFill>
                <a:latin typeface="Consolas"/>
              </a:rPr>
              <a:t>test</a:t>
            </a:r>
            <a:r>
              <a:rPr lang="en-US" sz="1200" dirty="0">
                <a:solidFill>
                  <a:srgbClr val="000000"/>
                </a:solidFill>
                <a:latin typeface="Consolas"/>
              </a:rPr>
              <a:t>=</a:t>
            </a:r>
            <a:r>
              <a:rPr lang="en-US" sz="1200" i="1" dirty="0">
                <a:solidFill>
                  <a:srgbClr val="2A00FF"/>
                </a:solidFill>
                <a:latin typeface="Consolas"/>
              </a:rPr>
              <a:t>”author </a:t>
            </a:r>
            <a:r>
              <a:rPr lang="en-US" sz="1200" i="1" dirty="0" smtClean="0">
                <a:solidFill>
                  <a:srgbClr val="000000"/>
                </a:solidFill>
                <a:latin typeface="Consolas"/>
              </a:rPr>
              <a:t>!</a:t>
            </a:r>
            <a:r>
              <a:rPr lang="pl-PL" sz="1200" i="1" dirty="0" smtClean="0">
                <a:solidFill>
                  <a:srgbClr val="000000"/>
                </a:solidFill>
                <a:latin typeface="Consolas"/>
              </a:rPr>
              <a:t>=</a:t>
            </a:r>
            <a:r>
              <a:rPr lang="en-US" sz="1200" i="1" dirty="0" smtClean="0">
                <a:solidFill>
                  <a:srgbClr val="000000"/>
                </a:solidFill>
                <a:latin typeface="Consolas"/>
              </a:rPr>
              <a:t> </a:t>
            </a:r>
            <a:r>
              <a:rPr lang="en-US" sz="1200" i="1" dirty="0">
                <a:solidFill>
                  <a:srgbClr val="7F007F"/>
                </a:solidFill>
                <a:latin typeface="Consolas"/>
              </a:rPr>
              <a:t>null and author.name </a:t>
            </a:r>
            <a:r>
              <a:rPr lang="en-US" sz="1200" i="1" dirty="0" smtClean="0">
                <a:solidFill>
                  <a:srgbClr val="000000"/>
                </a:solidFill>
                <a:latin typeface="Consolas"/>
              </a:rPr>
              <a:t>!=</a:t>
            </a:r>
            <a:r>
              <a:rPr lang="pl-PL" sz="1200" i="1" dirty="0" smtClean="0">
                <a:solidFill>
                  <a:srgbClr val="000000"/>
                </a:solidFill>
                <a:latin typeface="Consolas"/>
              </a:rPr>
              <a:t> </a:t>
            </a:r>
            <a:r>
              <a:rPr lang="en-US" sz="1200" i="1" dirty="0" smtClean="0">
                <a:solidFill>
                  <a:srgbClr val="2A00FF"/>
                </a:solidFill>
                <a:latin typeface="Consolas"/>
              </a:rPr>
              <a:t>null</a:t>
            </a:r>
            <a:r>
              <a:rPr lang="en-US" sz="1200" i="1" dirty="0">
                <a:solidFill>
                  <a:srgbClr val="2A00FF"/>
                </a:solidFill>
                <a:latin typeface="Consolas"/>
              </a:rPr>
              <a:t>”</a:t>
            </a:r>
            <a:r>
              <a:rPr lang="en-US" sz="1200" i="1" dirty="0">
                <a:solidFill>
                  <a:srgbClr val="008080"/>
                </a:solidFill>
                <a:latin typeface="Consolas"/>
              </a:rPr>
              <a:t>&gt;</a:t>
            </a:r>
          </a:p>
          <a:p>
            <a:r>
              <a:rPr lang="pl-PL" sz="1200" dirty="0" smtClean="0">
                <a:solidFill>
                  <a:srgbClr val="000000"/>
                </a:solidFill>
                <a:latin typeface="Consolas"/>
              </a:rPr>
              <a:t>    AND </a:t>
            </a:r>
            <a:r>
              <a:rPr lang="pl-PL" sz="1200" dirty="0" err="1" smtClean="0">
                <a:solidFill>
                  <a:srgbClr val="000000"/>
                </a:solidFill>
                <a:latin typeface="Consolas"/>
              </a:rPr>
              <a:t>author_name</a:t>
            </a:r>
            <a:r>
              <a:rPr lang="pl-PL" sz="1200" dirty="0" smtClean="0">
                <a:solidFill>
                  <a:srgbClr val="000000"/>
                </a:solidFill>
                <a:latin typeface="Consolas"/>
              </a:rPr>
              <a:t> </a:t>
            </a:r>
            <a:r>
              <a:rPr lang="pl-PL" sz="1200" dirty="0" err="1" smtClean="0">
                <a:solidFill>
                  <a:srgbClr val="000000"/>
                </a:solidFill>
                <a:latin typeface="Consolas"/>
              </a:rPr>
              <a:t>like</a:t>
            </a:r>
            <a:r>
              <a:rPr lang="pl-PL" sz="1200" dirty="0" smtClean="0">
                <a:solidFill>
                  <a:srgbClr val="000000"/>
                </a:solidFill>
                <a:latin typeface="Consolas"/>
              </a:rPr>
              <a:t> </a:t>
            </a:r>
            <a:r>
              <a:rPr lang="pl-PL" sz="1200" dirty="0">
                <a:solidFill>
                  <a:srgbClr val="000000"/>
                </a:solidFill>
                <a:latin typeface="Consolas"/>
              </a:rPr>
              <a:t>#{author.name}</a:t>
            </a:r>
          </a:p>
          <a:p>
            <a:r>
              <a:rPr lang="pl-PL" sz="1200" dirty="0" smtClean="0">
                <a:solidFill>
                  <a:srgbClr val="008080"/>
                </a:solidFill>
                <a:latin typeface="Consolas"/>
              </a:rPr>
              <a:t>  &lt;/</a:t>
            </a:r>
            <a:r>
              <a:rPr lang="pl-PL" sz="1200" dirty="0" err="1">
                <a:solidFill>
                  <a:srgbClr val="3F7F7F"/>
                </a:solidFill>
                <a:latin typeface="Consolas"/>
              </a:rPr>
              <a:t>if</a:t>
            </a:r>
            <a:r>
              <a:rPr lang="pl-PL" sz="1200" dirty="0">
                <a:solidFill>
                  <a:srgbClr val="008080"/>
                </a:solidFill>
                <a:latin typeface="Consolas"/>
              </a:rPr>
              <a:t>&gt;</a:t>
            </a:r>
          </a:p>
          <a:p>
            <a:r>
              <a:rPr lang="pl-PL" sz="1200" dirty="0">
                <a:solidFill>
                  <a:srgbClr val="008080"/>
                </a:solidFill>
                <a:latin typeface="Consolas"/>
              </a:rPr>
              <a:t>&lt;/</a:t>
            </a:r>
            <a:r>
              <a:rPr lang="pl-PL" sz="1200" dirty="0" err="1">
                <a:solidFill>
                  <a:srgbClr val="3F7F7F"/>
                </a:solidFill>
                <a:latin typeface="Consolas"/>
              </a:rPr>
              <a:t>select</a:t>
            </a:r>
            <a:r>
              <a:rPr lang="pl-PL" sz="1200" dirty="0">
                <a:solidFill>
                  <a:srgbClr val="008080"/>
                </a:solidFill>
                <a:latin typeface="Consolas"/>
              </a:rPr>
              <a:t>&gt;</a:t>
            </a:r>
            <a:endParaRPr lang="pl-PL" sz="1200" dirty="0">
              <a:solidFill>
                <a:srgbClr val="008080"/>
              </a:solidFill>
              <a:latin typeface="Consolas"/>
            </a:endParaRPr>
          </a:p>
        </p:txBody>
      </p:sp>
      <p:sp>
        <p:nvSpPr>
          <p:cNvPr id="6" name="Prostokąt zaokrąglony 5"/>
          <p:cNvSpPr/>
          <p:nvPr/>
        </p:nvSpPr>
        <p:spPr>
          <a:xfrm>
            <a:off x="496460" y="4189391"/>
            <a:ext cx="8912397" cy="1615202"/>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dirty="0">
                <a:solidFill>
                  <a:srgbClr val="008080"/>
                </a:solidFill>
                <a:latin typeface="Consolas"/>
              </a:rPr>
              <a:t>&lt;</a:t>
            </a:r>
            <a:r>
              <a:rPr lang="pl-PL" sz="1200" dirty="0" err="1">
                <a:solidFill>
                  <a:srgbClr val="3F7F7F"/>
                </a:solidFill>
                <a:latin typeface="Consolas"/>
              </a:rPr>
              <a:t>select</a:t>
            </a:r>
            <a:r>
              <a:rPr lang="pl-PL" sz="1200" dirty="0">
                <a:solidFill>
                  <a:srgbClr val="3F7F7F"/>
                </a:solidFill>
                <a:latin typeface="Consolas"/>
              </a:rPr>
              <a:t> </a:t>
            </a:r>
            <a:r>
              <a:rPr lang="pl-PL" sz="1200" dirty="0">
                <a:solidFill>
                  <a:srgbClr val="7F007F"/>
                </a:solidFill>
                <a:latin typeface="Consolas"/>
              </a:rPr>
              <a:t>id</a:t>
            </a:r>
            <a:r>
              <a:rPr lang="pl-PL" sz="1200" dirty="0">
                <a:solidFill>
                  <a:srgbClr val="000000"/>
                </a:solidFill>
                <a:latin typeface="Consolas"/>
              </a:rPr>
              <a:t>=</a:t>
            </a:r>
            <a:r>
              <a:rPr lang="pl-PL" sz="1200" i="1" dirty="0">
                <a:solidFill>
                  <a:srgbClr val="2A00FF"/>
                </a:solidFill>
                <a:latin typeface="Consolas"/>
              </a:rPr>
              <a:t>”</a:t>
            </a:r>
            <a:r>
              <a:rPr lang="pl-PL" sz="1200" i="1" dirty="0" err="1">
                <a:solidFill>
                  <a:srgbClr val="2A00FF"/>
                </a:solidFill>
                <a:latin typeface="Consolas"/>
              </a:rPr>
              <a:t>findActiveBlogLike</a:t>
            </a:r>
            <a:r>
              <a:rPr lang="pl-PL" sz="1200" i="1" dirty="0">
                <a:solidFill>
                  <a:srgbClr val="2A00FF"/>
                </a:solidFill>
                <a:latin typeface="Consolas"/>
              </a:rPr>
              <a:t>” </a:t>
            </a:r>
            <a:r>
              <a:rPr lang="pl-PL" sz="1200" i="1" dirty="0" err="1">
                <a:solidFill>
                  <a:srgbClr val="7F007F"/>
                </a:solidFill>
                <a:latin typeface="Consolas"/>
              </a:rPr>
              <a:t>parameterType</a:t>
            </a:r>
            <a:r>
              <a:rPr lang="pl-PL" sz="1200" i="1" dirty="0">
                <a:solidFill>
                  <a:srgbClr val="000000"/>
                </a:solidFill>
                <a:latin typeface="Consolas"/>
              </a:rPr>
              <a:t>=</a:t>
            </a:r>
            <a:r>
              <a:rPr lang="pl-PL" sz="1200" i="1" dirty="0">
                <a:solidFill>
                  <a:srgbClr val="2A00FF"/>
                </a:solidFill>
                <a:latin typeface="Consolas"/>
              </a:rPr>
              <a:t>”Blog” </a:t>
            </a:r>
            <a:r>
              <a:rPr lang="pl-PL" sz="1200" i="1" dirty="0" err="1">
                <a:solidFill>
                  <a:srgbClr val="7F007F"/>
                </a:solidFill>
                <a:latin typeface="Consolas"/>
              </a:rPr>
              <a:t>resultType</a:t>
            </a:r>
            <a:r>
              <a:rPr lang="pl-PL" sz="1200" i="1" dirty="0">
                <a:solidFill>
                  <a:srgbClr val="000000"/>
                </a:solidFill>
                <a:latin typeface="Consolas"/>
              </a:rPr>
              <a:t>=</a:t>
            </a:r>
            <a:r>
              <a:rPr lang="pl-PL" sz="1200" i="1" dirty="0">
                <a:solidFill>
                  <a:srgbClr val="2A00FF"/>
                </a:solidFill>
                <a:latin typeface="Consolas"/>
              </a:rPr>
              <a:t>”Blog”</a:t>
            </a:r>
            <a:r>
              <a:rPr lang="pl-PL" sz="1200" i="1" dirty="0">
                <a:solidFill>
                  <a:srgbClr val="008080"/>
                </a:solidFill>
                <a:latin typeface="Consolas"/>
              </a:rPr>
              <a:t>&gt;</a:t>
            </a:r>
          </a:p>
          <a:p>
            <a:r>
              <a:rPr lang="pl-PL" sz="1200" dirty="0" smtClean="0">
                <a:solidFill>
                  <a:srgbClr val="000000"/>
                </a:solidFill>
                <a:latin typeface="Consolas"/>
              </a:rPr>
              <a:t>  </a:t>
            </a:r>
            <a:r>
              <a:rPr lang="en-US" sz="1200" dirty="0" smtClean="0">
                <a:solidFill>
                  <a:srgbClr val="000000"/>
                </a:solidFill>
                <a:latin typeface="Consolas"/>
              </a:rPr>
              <a:t>SELECT </a:t>
            </a:r>
            <a:r>
              <a:rPr lang="en-US" sz="1200" dirty="0">
                <a:solidFill>
                  <a:srgbClr val="000000"/>
                </a:solidFill>
                <a:latin typeface="Consolas"/>
              </a:rPr>
              <a:t>* FROM BLOG WHERE state = ‘ACTIVE’</a:t>
            </a:r>
          </a:p>
          <a:p>
            <a:r>
              <a:rPr lang="pl-PL" sz="1200" dirty="0" smtClean="0">
                <a:solidFill>
                  <a:srgbClr val="008080"/>
                </a:solidFill>
                <a:latin typeface="Consolas"/>
              </a:rPr>
              <a:t>  &lt;</a:t>
            </a:r>
            <a:r>
              <a:rPr lang="pl-PL" sz="1200" dirty="0" err="1">
                <a:solidFill>
                  <a:srgbClr val="3F7F7F"/>
                </a:solidFill>
                <a:latin typeface="Consolas"/>
              </a:rPr>
              <a:t>choose</a:t>
            </a:r>
            <a:r>
              <a:rPr lang="pl-PL" sz="1200" dirty="0">
                <a:solidFill>
                  <a:srgbClr val="008080"/>
                </a:solidFill>
                <a:latin typeface="Consolas"/>
              </a:rPr>
              <a:t>&gt;</a:t>
            </a:r>
          </a:p>
          <a:p>
            <a:r>
              <a:rPr lang="pl-PL" sz="1200" dirty="0" smtClean="0">
                <a:solidFill>
                  <a:srgbClr val="008080"/>
                </a:solidFill>
                <a:latin typeface="Consolas"/>
              </a:rPr>
              <a:t>    &lt;</a:t>
            </a:r>
            <a:r>
              <a:rPr lang="pl-PL" sz="1200" dirty="0" err="1">
                <a:solidFill>
                  <a:srgbClr val="3F7F7F"/>
                </a:solidFill>
                <a:latin typeface="Consolas"/>
              </a:rPr>
              <a:t>when</a:t>
            </a:r>
            <a:r>
              <a:rPr lang="pl-PL" sz="1200" dirty="0">
                <a:solidFill>
                  <a:srgbClr val="3F7F7F"/>
                </a:solidFill>
                <a:latin typeface="Consolas"/>
              </a:rPr>
              <a:t> </a:t>
            </a:r>
            <a:r>
              <a:rPr lang="pl-PL" sz="1200" dirty="0">
                <a:solidFill>
                  <a:srgbClr val="7F007F"/>
                </a:solidFill>
                <a:latin typeface="Consolas"/>
              </a:rPr>
              <a:t>test</a:t>
            </a:r>
            <a:r>
              <a:rPr lang="pl-PL" sz="1200" dirty="0">
                <a:solidFill>
                  <a:srgbClr val="000000"/>
                </a:solidFill>
                <a:latin typeface="Consolas"/>
              </a:rPr>
              <a:t>=</a:t>
            </a:r>
            <a:r>
              <a:rPr lang="pl-PL" sz="1200" i="1" dirty="0">
                <a:solidFill>
                  <a:srgbClr val="2A00FF"/>
                </a:solidFill>
                <a:latin typeface="Consolas"/>
              </a:rPr>
              <a:t>”</a:t>
            </a:r>
            <a:r>
              <a:rPr lang="pl-PL" sz="1200" i="1" dirty="0" err="1">
                <a:solidFill>
                  <a:srgbClr val="2A00FF"/>
                </a:solidFill>
                <a:latin typeface="Consolas"/>
              </a:rPr>
              <a:t>title</a:t>
            </a:r>
            <a:r>
              <a:rPr lang="pl-PL" sz="1200" i="1" dirty="0">
                <a:solidFill>
                  <a:srgbClr val="2A00FF"/>
                </a:solidFill>
                <a:latin typeface="Consolas"/>
              </a:rPr>
              <a:t> </a:t>
            </a:r>
            <a:r>
              <a:rPr lang="pl-PL" sz="1200" i="1" dirty="0" smtClean="0">
                <a:solidFill>
                  <a:srgbClr val="000000"/>
                </a:solidFill>
                <a:latin typeface="Consolas"/>
              </a:rPr>
              <a:t>!= </a:t>
            </a:r>
            <a:r>
              <a:rPr lang="pl-PL" sz="1200" i="1" dirty="0" err="1">
                <a:solidFill>
                  <a:srgbClr val="7F007F"/>
                </a:solidFill>
                <a:latin typeface="Consolas"/>
              </a:rPr>
              <a:t>null</a:t>
            </a:r>
            <a:r>
              <a:rPr lang="pl-PL" sz="1200" i="1" dirty="0">
                <a:solidFill>
                  <a:srgbClr val="7F007F"/>
                </a:solidFill>
                <a:latin typeface="Consolas"/>
              </a:rPr>
              <a:t> </a:t>
            </a:r>
            <a:r>
              <a:rPr lang="pl-PL" sz="1200" i="1" dirty="0" smtClean="0">
                <a:solidFill>
                  <a:srgbClr val="000000"/>
                </a:solidFill>
                <a:latin typeface="Consolas"/>
              </a:rPr>
              <a:t>”</a:t>
            </a:r>
            <a:r>
              <a:rPr lang="pl-PL" sz="1200" i="1" dirty="0" smtClean="0">
                <a:solidFill>
                  <a:srgbClr val="008080"/>
                </a:solidFill>
                <a:latin typeface="Consolas"/>
              </a:rPr>
              <a:t>&gt; </a:t>
            </a:r>
            <a:r>
              <a:rPr lang="pl-PL" sz="1200" dirty="0" smtClean="0">
                <a:solidFill>
                  <a:srgbClr val="000000"/>
                </a:solidFill>
                <a:latin typeface="Consolas"/>
              </a:rPr>
              <a:t>AND </a:t>
            </a:r>
            <a:r>
              <a:rPr lang="pl-PL" sz="1200" dirty="0" err="1">
                <a:solidFill>
                  <a:srgbClr val="000000"/>
                </a:solidFill>
                <a:latin typeface="Consolas"/>
              </a:rPr>
              <a:t>title</a:t>
            </a:r>
            <a:r>
              <a:rPr lang="pl-PL" sz="1200" dirty="0">
                <a:solidFill>
                  <a:srgbClr val="000000"/>
                </a:solidFill>
                <a:latin typeface="Consolas"/>
              </a:rPr>
              <a:t> </a:t>
            </a:r>
            <a:r>
              <a:rPr lang="pl-PL" sz="1200" dirty="0" err="1">
                <a:solidFill>
                  <a:srgbClr val="000000"/>
                </a:solidFill>
                <a:latin typeface="Consolas"/>
              </a:rPr>
              <a:t>like</a:t>
            </a:r>
            <a:r>
              <a:rPr lang="pl-PL" sz="1200" dirty="0">
                <a:solidFill>
                  <a:srgbClr val="000000"/>
                </a:solidFill>
                <a:latin typeface="Consolas"/>
              </a:rPr>
              <a:t> #{</a:t>
            </a:r>
            <a:r>
              <a:rPr lang="pl-PL" sz="1200" dirty="0" err="1">
                <a:solidFill>
                  <a:srgbClr val="000000"/>
                </a:solidFill>
                <a:latin typeface="Consolas"/>
              </a:rPr>
              <a:t>title</a:t>
            </a:r>
            <a:r>
              <a:rPr lang="pl-PL" sz="1200" dirty="0" smtClean="0">
                <a:solidFill>
                  <a:srgbClr val="000000"/>
                </a:solidFill>
                <a:latin typeface="Consolas"/>
              </a:rPr>
              <a:t>}</a:t>
            </a:r>
            <a:r>
              <a:rPr lang="pl-PL" sz="1200" dirty="0" smtClean="0">
                <a:solidFill>
                  <a:srgbClr val="008080"/>
                </a:solidFill>
                <a:latin typeface="Consolas"/>
              </a:rPr>
              <a:t>&lt;/</a:t>
            </a:r>
            <a:r>
              <a:rPr lang="pl-PL" sz="1200" dirty="0" err="1">
                <a:solidFill>
                  <a:srgbClr val="3F7F7F"/>
                </a:solidFill>
                <a:latin typeface="Consolas"/>
              </a:rPr>
              <a:t>when</a:t>
            </a:r>
            <a:r>
              <a:rPr lang="pl-PL" sz="1200" dirty="0">
                <a:solidFill>
                  <a:srgbClr val="008080"/>
                </a:solidFill>
                <a:latin typeface="Consolas"/>
              </a:rPr>
              <a:t>&gt;</a:t>
            </a:r>
          </a:p>
          <a:p>
            <a:r>
              <a:rPr lang="pl-PL" sz="1200" dirty="0" smtClean="0">
                <a:solidFill>
                  <a:srgbClr val="008080"/>
                </a:solidFill>
                <a:latin typeface="Consolas"/>
              </a:rPr>
              <a:t>    </a:t>
            </a:r>
            <a:r>
              <a:rPr lang="en-US" sz="1200" dirty="0" smtClean="0">
                <a:solidFill>
                  <a:srgbClr val="008080"/>
                </a:solidFill>
                <a:latin typeface="Consolas"/>
              </a:rPr>
              <a:t>&lt;</a:t>
            </a:r>
            <a:r>
              <a:rPr lang="en-US" sz="1200" dirty="0">
                <a:solidFill>
                  <a:srgbClr val="3F7F7F"/>
                </a:solidFill>
                <a:latin typeface="Consolas"/>
              </a:rPr>
              <a:t>when </a:t>
            </a:r>
            <a:r>
              <a:rPr lang="en-US" sz="1200" dirty="0">
                <a:solidFill>
                  <a:srgbClr val="7F007F"/>
                </a:solidFill>
                <a:latin typeface="Consolas"/>
              </a:rPr>
              <a:t>test</a:t>
            </a:r>
            <a:r>
              <a:rPr lang="en-US" sz="1200" dirty="0">
                <a:solidFill>
                  <a:srgbClr val="000000"/>
                </a:solidFill>
                <a:latin typeface="Consolas"/>
              </a:rPr>
              <a:t>=</a:t>
            </a:r>
            <a:r>
              <a:rPr lang="en-US" sz="1200" i="1" dirty="0">
                <a:solidFill>
                  <a:srgbClr val="2A00FF"/>
                </a:solidFill>
                <a:latin typeface="Consolas"/>
              </a:rPr>
              <a:t>”author </a:t>
            </a:r>
            <a:r>
              <a:rPr lang="en-US" sz="1200" i="1" dirty="0" smtClean="0">
                <a:solidFill>
                  <a:srgbClr val="000000"/>
                </a:solidFill>
                <a:latin typeface="Consolas"/>
              </a:rPr>
              <a:t>!</a:t>
            </a:r>
            <a:r>
              <a:rPr lang="pl-PL" sz="1200" i="1" dirty="0" smtClean="0">
                <a:solidFill>
                  <a:srgbClr val="000000"/>
                </a:solidFill>
                <a:latin typeface="Consolas"/>
              </a:rPr>
              <a:t>=</a:t>
            </a:r>
            <a:r>
              <a:rPr lang="en-US" sz="1200" i="1" dirty="0" smtClean="0">
                <a:solidFill>
                  <a:srgbClr val="000000"/>
                </a:solidFill>
                <a:latin typeface="Consolas"/>
              </a:rPr>
              <a:t> </a:t>
            </a:r>
            <a:r>
              <a:rPr lang="en-US" sz="1200" i="1" dirty="0">
                <a:solidFill>
                  <a:srgbClr val="7F007F"/>
                </a:solidFill>
                <a:latin typeface="Consolas"/>
              </a:rPr>
              <a:t>null and author.name </a:t>
            </a:r>
            <a:r>
              <a:rPr lang="en-US" sz="1200" i="1" dirty="0">
                <a:solidFill>
                  <a:srgbClr val="000000"/>
                </a:solidFill>
                <a:latin typeface="Consolas"/>
              </a:rPr>
              <a:t>! =</a:t>
            </a:r>
            <a:r>
              <a:rPr lang="en-US" sz="1200" i="1" dirty="0">
                <a:solidFill>
                  <a:srgbClr val="2A00FF"/>
                </a:solidFill>
                <a:latin typeface="Consolas"/>
              </a:rPr>
              <a:t>null</a:t>
            </a:r>
            <a:r>
              <a:rPr lang="en-US" sz="1200" i="1" dirty="0" smtClean="0">
                <a:solidFill>
                  <a:srgbClr val="2A00FF"/>
                </a:solidFill>
                <a:latin typeface="Consolas"/>
              </a:rPr>
              <a:t>”</a:t>
            </a:r>
            <a:r>
              <a:rPr lang="en-US" sz="1200" i="1" dirty="0" smtClean="0">
                <a:solidFill>
                  <a:srgbClr val="008080"/>
                </a:solidFill>
                <a:latin typeface="Consolas"/>
              </a:rPr>
              <a:t>&gt;</a:t>
            </a:r>
            <a:r>
              <a:rPr lang="pl-PL" sz="1200" i="1" dirty="0" smtClean="0">
                <a:solidFill>
                  <a:srgbClr val="008080"/>
                </a:solidFill>
                <a:latin typeface="Consolas"/>
              </a:rPr>
              <a:t> </a:t>
            </a:r>
            <a:r>
              <a:rPr lang="pl-PL" sz="1200" dirty="0" smtClean="0">
                <a:solidFill>
                  <a:srgbClr val="000000"/>
                </a:solidFill>
                <a:latin typeface="Consolas"/>
              </a:rPr>
              <a:t>AND </a:t>
            </a:r>
            <a:r>
              <a:rPr lang="pl-PL" sz="1200" dirty="0" err="1" smtClean="0">
                <a:solidFill>
                  <a:srgbClr val="000000"/>
                </a:solidFill>
                <a:latin typeface="Consolas"/>
              </a:rPr>
              <a:t>author_name</a:t>
            </a:r>
            <a:r>
              <a:rPr lang="pl-PL" sz="1200" dirty="0" smtClean="0">
                <a:solidFill>
                  <a:srgbClr val="000000"/>
                </a:solidFill>
                <a:latin typeface="Consolas"/>
              </a:rPr>
              <a:t> </a:t>
            </a:r>
            <a:r>
              <a:rPr lang="pl-PL" sz="1200" dirty="0" err="1" smtClean="0">
                <a:solidFill>
                  <a:srgbClr val="000000"/>
                </a:solidFill>
                <a:latin typeface="Consolas"/>
              </a:rPr>
              <a:t>like</a:t>
            </a:r>
            <a:r>
              <a:rPr lang="pl-PL" sz="1200" dirty="0" smtClean="0">
                <a:solidFill>
                  <a:srgbClr val="000000"/>
                </a:solidFill>
                <a:latin typeface="Consolas"/>
              </a:rPr>
              <a:t> </a:t>
            </a:r>
            <a:r>
              <a:rPr lang="pl-PL" sz="1200" dirty="0">
                <a:solidFill>
                  <a:srgbClr val="000000"/>
                </a:solidFill>
                <a:latin typeface="Consolas"/>
              </a:rPr>
              <a:t>#{author.name</a:t>
            </a:r>
            <a:r>
              <a:rPr lang="pl-PL" sz="1200" dirty="0" smtClean="0">
                <a:solidFill>
                  <a:srgbClr val="000000"/>
                </a:solidFill>
                <a:latin typeface="Consolas"/>
              </a:rPr>
              <a:t>} </a:t>
            </a:r>
            <a:r>
              <a:rPr lang="pl-PL" sz="1200" dirty="0" smtClean="0">
                <a:solidFill>
                  <a:srgbClr val="008080"/>
                </a:solidFill>
                <a:latin typeface="Consolas"/>
              </a:rPr>
              <a:t>&lt;/</a:t>
            </a:r>
            <a:r>
              <a:rPr lang="pl-PL" sz="1200" dirty="0" err="1">
                <a:solidFill>
                  <a:srgbClr val="3F7F7F"/>
                </a:solidFill>
                <a:latin typeface="Consolas"/>
              </a:rPr>
              <a:t>when</a:t>
            </a:r>
            <a:r>
              <a:rPr lang="pl-PL" sz="1200" dirty="0">
                <a:solidFill>
                  <a:srgbClr val="008080"/>
                </a:solidFill>
                <a:latin typeface="Consolas"/>
              </a:rPr>
              <a:t>&gt;</a:t>
            </a:r>
          </a:p>
          <a:p>
            <a:r>
              <a:rPr lang="pl-PL" sz="1200" dirty="0" smtClean="0">
                <a:solidFill>
                  <a:srgbClr val="008080"/>
                </a:solidFill>
                <a:latin typeface="Consolas"/>
              </a:rPr>
              <a:t>    &lt;</a:t>
            </a:r>
            <a:r>
              <a:rPr lang="pl-PL" sz="1200" dirty="0" err="1" smtClean="0">
                <a:solidFill>
                  <a:srgbClr val="3F7F7F"/>
                </a:solidFill>
                <a:latin typeface="Consolas"/>
              </a:rPr>
              <a:t>otherwise</a:t>
            </a:r>
            <a:r>
              <a:rPr lang="pl-PL" sz="1200" dirty="0" smtClean="0">
                <a:solidFill>
                  <a:srgbClr val="008080"/>
                </a:solidFill>
                <a:latin typeface="Consolas"/>
              </a:rPr>
              <a:t>&gt;</a:t>
            </a:r>
            <a:r>
              <a:rPr lang="pl-PL" sz="1200" dirty="0" smtClean="0">
                <a:solidFill>
                  <a:srgbClr val="000000"/>
                </a:solidFill>
                <a:latin typeface="Consolas"/>
              </a:rPr>
              <a:t>AND </a:t>
            </a:r>
            <a:r>
              <a:rPr lang="pl-PL" sz="1200" dirty="0" err="1">
                <a:solidFill>
                  <a:srgbClr val="000000"/>
                </a:solidFill>
                <a:latin typeface="Consolas"/>
              </a:rPr>
              <a:t>featured</a:t>
            </a:r>
            <a:r>
              <a:rPr lang="pl-PL" sz="1200" dirty="0">
                <a:solidFill>
                  <a:srgbClr val="000000"/>
                </a:solidFill>
                <a:latin typeface="Consolas"/>
              </a:rPr>
              <a:t> = </a:t>
            </a:r>
            <a:r>
              <a:rPr lang="pl-PL" sz="1200" dirty="0" smtClean="0">
                <a:solidFill>
                  <a:srgbClr val="000000"/>
                </a:solidFill>
                <a:latin typeface="Consolas"/>
              </a:rPr>
              <a:t>1</a:t>
            </a:r>
            <a:r>
              <a:rPr lang="pl-PL" sz="1200" dirty="0" smtClean="0">
                <a:solidFill>
                  <a:srgbClr val="008080"/>
                </a:solidFill>
                <a:latin typeface="Consolas"/>
              </a:rPr>
              <a:t>&lt;/</a:t>
            </a:r>
            <a:r>
              <a:rPr lang="pl-PL" sz="1200" dirty="0" err="1">
                <a:solidFill>
                  <a:srgbClr val="3F7F7F"/>
                </a:solidFill>
                <a:latin typeface="Consolas"/>
              </a:rPr>
              <a:t>otherwise</a:t>
            </a:r>
            <a:r>
              <a:rPr lang="pl-PL" sz="1200" dirty="0">
                <a:solidFill>
                  <a:srgbClr val="008080"/>
                </a:solidFill>
                <a:latin typeface="Consolas"/>
              </a:rPr>
              <a:t>&gt;</a:t>
            </a:r>
          </a:p>
          <a:p>
            <a:r>
              <a:rPr lang="pl-PL" sz="1200" dirty="0" smtClean="0">
                <a:solidFill>
                  <a:srgbClr val="008080"/>
                </a:solidFill>
                <a:latin typeface="Consolas"/>
              </a:rPr>
              <a:t>  &lt;/</a:t>
            </a:r>
            <a:r>
              <a:rPr lang="pl-PL" sz="1200" dirty="0" err="1">
                <a:solidFill>
                  <a:srgbClr val="3F7F7F"/>
                </a:solidFill>
                <a:latin typeface="Consolas"/>
              </a:rPr>
              <a:t>choose</a:t>
            </a:r>
            <a:r>
              <a:rPr lang="pl-PL" sz="1200" dirty="0">
                <a:solidFill>
                  <a:srgbClr val="008080"/>
                </a:solidFill>
                <a:latin typeface="Consolas"/>
              </a:rPr>
              <a:t>&gt;</a:t>
            </a:r>
          </a:p>
          <a:p>
            <a:r>
              <a:rPr lang="pl-PL" sz="1200" dirty="0">
                <a:solidFill>
                  <a:srgbClr val="008080"/>
                </a:solidFill>
                <a:latin typeface="Consolas"/>
              </a:rPr>
              <a:t>&lt;/</a:t>
            </a:r>
            <a:r>
              <a:rPr lang="pl-PL" sz="1200" dirty="0" err="1">
                <a:solidFill>
                  <a:srgbClr val="3F7F7F"/>
                </a:solidFill>
                <a:latin typeface="Consolas"/>
              </a:rPr>
              <a:t>select</a:t>
            </a:r>
            <a:r>
              <a:rPr lang="pl-PL" sz="1200" dirty="0" smtClean="0">
                <a:solidFill>
                  <a:srgbClr val="008080"/>
                </a:solidFill>
                <a:latin typeface="Consolas"/>
              </a:rPr>
              <a:t>&gt;</a:t>
            </a:r>
            <a:endParaRPr lang="pl-PL" sz="1200" dirty="0">
              <a:solidFill>
                <a:srgbClr val="008080"/>
              </a:solidFill>
              <a:latin typeface="Consolas"/>
            </a:endParaRPr>
          </a:p>
        </p:txBody>
      </p:sp>
      <p:sp>
        <p:nvSpPr>
          <p:cNvPr id="7" name="Symbol zastępczy zawartości 2"/>
          <p:cNvSpPr txBox="1">
            <a:spLocks/>
          </p:cNvSpPr>
          <p:nvPr/>
        </p:nvSpPr>
        <p:spPr>
          <a:xfrm>
            <a:off x="505977" y="3716361"/>
            <a:ext cx="9082831" cy="503385"/>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3"/>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r>
              <a:rPr lang="pl-PL" dirty="0" err="1" smtClean="0"/>
              <a:t>Choose</a:t>
            </a:r>
            <a:r>
              <a:rPr lang="pl-PL" dirty="0" smtClean="0"/>
              <a:t> / </a:t>
            </a:r>
            <a:r>
              <a:rPr lang="pl-PL" dirty="0" err="1" smtClean="0"/>
              <a:t>Otherwise</a:t>
            </a:r>
            <a:endParaRPr lang="pl-PL" dirty="0" smtClean="0"/>
          </a:p>
        </p:txBody>
      </p:sp>
    </p:spTree>
    <p:extLst>
      <p:ext uri="{BB962C8B-B14F-4D97-AF65-F5344CB8AC3E}">
        <p14:creationId xmlns:p14="http://schemas.microsoft.com/office/powerpoint/2010/main" val="3831542039"/>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MAPPERS in XML</a:t>
            </a:r>
            <a:br>
              <a:rPr lang="pl-PL" dirty="0"/>
            </a:br>
            <a:r>
              <a:rPr lang="pl-PL" sz="1600" dirty="0" err="1" smtClean="0"/>
              <a:t>Introduction</a:t>
            </a:r>
            <a:r>
              <a:rPr lang="pl-PL" sz="1600" dirty="0" smtClean="0"/>
              <a:t> to </a:t>
            </a:r>
            <a:r>
              <a:rPr lang="pl-PL" sz="1600" dirty="0" err="1" smtClean="0"/>
              <a:t>where</a:t>
            </a:r>
            <a:r>
              <a:rPr lang="pl-PL" sz="1600" dirty="0" smtClean="0"/>
              <a:t> </a:t>
            </a:r>
            <a:r>
              <a:rPr lang="pl-PL" sz="1600" dirty="0" err="1" smtClean="0"/>
              <a:t>statement</a:t>
            </a:r>
            <a:endParaRPr lang="pl-PL" dirty="0"/>
          </a:p>
        </p:txBody>
      </p:sp>
      <p:sp>
        <p:nvSpPr>
          <p:cNvPr id="3" name="Symbol zastępczy zawartości 2"/>
          <p:cNvSpPr>
            <a:spLocks noGrp="1"/>
          </p:cNvSpPr>
          <p:nvPr>
            <p:ph idx="1"/>
          </p:nvPr>
        </p:nvSpPr>
        <p:spPr>
          <a:xfrm>
            <a:off x="500062" y="1125415"/>
            <a:ext cx="9082831" cy="503385"/>
          </a:xfrm>
        </p:spPr>
        <p:txBody>
          <a:bodyPr>
            <a:normAutofit/>
          </a:bodyPr>
          <a:lstStyle/>
          <a:p>
            <a:r>
              <a:rPr lang="pl-PL" dirty="0" err="1" smtClean="0"/>
              <a:t>What</a:t>
            </a:r>
            <a:r>
              <a:rPr lang="pl-PL" dirty="0" smtClean="0"/>
              <a:t> </a:t>
            </a:r>
            <a:r>
              <a:rPr lang="pl-PL" dirty="0" err="1" smtClean="0"/>
              <a:t>are</a:t>
            </a:r>
            <a:r>
              <a:rPr lang="pl-PL" dirty="0" smtClean="0"/>
              <a:t> </a:t>
            </a:r>
            <a:r>
              <a:rPr lang="pl-PL" dirty="0" err="1" smtClean="0"/>
              <a:t>possible</a:t>
            </a:r>
            <a:r>
              <a:rPr lang="pl-PL" dirty="0" smtClean="0"/>
              <a:t> </a:t>
            </a:r>
            <a:r>
              <a:rPr lang="pl-PL" dirty="0" err="1" smtClean="0"/>
              <a:t>outputs</a:t>
            </a:r>
            <a:r>
              <a:rPr lang="pl-PL" dirty="0" smtClean="0"/>
              <a:t> for the </a:t>
            </a:r>
            <a:r>
              <a:rPr lang="pl-PL" dirty="0" err="1" smtClean="0"/>
              <a:t>following</a:t>
            </a:r>
            <a:r>
              <a:rPr lang="pl-PL" dirty="0" smtClean="0"/>
              <a:t> </a:t>
            </a:r>
            <a:r>
              <a:rPr lang="pl-PL" dirty="0" err="1" smtClean="0"/>
              <a:t>query</a:t>
            </a:r>
            <a:r>
              <a:rPr lang="pl-PL" dirty="0" smtClean="0"/>
              <a:t>?</a:t>
            </a:r>
          </a:p>
        </p:txBody>
      </p:sp>
      <p:pic>
        <p:nvPicPr>
          <p:cNvPr id="1026" name="Picture 2" descr="The MyBati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144" y="171856"/>
            <a:ext cx="3333750" cy="838201"/>
          </a:xfrm>
          <a:prstGeom prst="rect">
            <a:avLst/>
          </a:prstGeom>
          <a:noFill/>
          <a:extLst>
            <a:ext uri="{909E8E84-426E-40DD-AFC4-6F175D3DCCD1}">
              <a14:hiddenFill xmlns:a14="http://schemas.microsoft.com/office/drawing/2010/main">
                <a:solidFill>
                  <a:srgbClr val="FFFFFF"/>
                </a:solidFill>
              </a14:hiddenFill>
            </a:ext>
          </a:extLst>
        </p:spPr>
      </p:pic>
      <p:sp>
        <p:nvSpPr>
          <p:cNvPr id="5" name="Prostokąt zaokrąglony 4"/>
          <p:cNvSpPr/>
          <p:nvPr/>
        </p:nvSpPr>
        <p:spPr>
          <a:xfrm>
            <a:off x="493209" y="1556792"/>
            <a:ext cx="8912397" cy="2565321"/>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dirty="0">
                <a:solidFill>
                  <a:srgbClr val="008080"/>
                </a:solidFill>
                <a:latin typeface="Consolas"/>
              </a:rPr>
              <a:t>&lt;</a:t>
            </a:r>
            <a:r>
              <a:rPr lang="pl-PL" sz="1200" dirty="0" err="1">
                <a:solidFill>
                  <a:srgbClr val="3F7F7F"/>
                </a:solidFill>
                <a:latin typeface="Consolas"/>
              </a:rPr>
              <a:t>select</a:t>
            </a:r>
            <a:r>
              <a:rPr lang="pl-PL" sz="1200" dirty="0">
                <a:solidFill>
                  <a:srgbClr val="3F7F7F"/>
                </a:solidFill>
                <a:latin typeface="Consolas"/>
              </a:rPr>
              <a:t> </a:t>
            </a:r>
            <a:r>
              <a:rPr lang="pl-PL" sz="1200" dirty="0">
                <a:solidFill>
                  <a:srgbClr val="7F007F"/>
                </a:solidFill>
                <a:latin typeface="Consolas"/>
              </a:rPr>
              <a:t>id</a:t>
            </a:r>
            <a:r>
              <a:rPr lang="pl-PL" sz="1200" dirty="0">
                <a:solidFill>
                  <a:srgbClr val="000000"/>
                </a:solidFill>
                <a:latin typeface="Consolas"/>
              </a:rPr>
              <a:t>=</a:t>
            </a:r>
            <a:r>
              <a:rPr lang="pl-PL" sz="1200" i="1" dirty="0">
                <a:solidFill>
                  <a:srgbClr val="2A00FF"/>
                </a:solidFill>
                <a:latin typeface="Consolas"/>
              </a:rPr>
              <a:t>”</a:t>
            </a:r>
            <a:r>
              <a:rPr lang="pl-PL" sz="1200" i="1" dirty="0" err="1">
                <a:solidFill>
                  <a:srgbClr val="2A00FF"/>
                </a:solidFill>
                <a:latin typeface="Consolas"/>
              </a:rPr>
              <a:t>findActiveBlogLike</a:t>
            </a:r>
            <a:r>
              <a:rPr lang="pl-PL" sz="1200" i="1" dirty="0">
                <a:solidFill>
                  <a:srgbClr val="2A00FF"/>
                </a:solidFill>
                <a:latin typeface="Consolas"/>
              </a:rPr>
              <a:t>” </a:t>
            </a:r>
            <a:r>
              <a:rPr lang="pl-PL" sz="1200" i="1" dirty="0" err="1">
                <a:solidFill>
                  <a:srgbClr val="7F007F"/>
                </a:solidFill>
                <a:latin typeface="Consolas"/>
              </a:rPr>
              <a:t>parameterType</a:t>
            </a:r>
            <a:r>
              <a:rPr lang="pl-PL" sz="1200" i="1" dirty="0">
                <a:solidFill>
                  <a:srgbClr val="000000"/>
                </a:solidFill>
                <a:latin typeface="Consolas"/>
              </a:rPr>
              <a:t>=</a:t>
            </a:r>
            <a:r>
              <a:rPr lang="pl-PL" sz="1200" i="1" dirty="0">
                <a:solidFill>
                  <a:srgbClr val="2A00FF"/>
                </a:solidFill>
                <a:latin typeface="Consolas"/>
              </a:rPr>
              <a:t>”Blog” </a:t>
            </a:r>
            <a:r>
              <a:rPr lang="pl-PL" sz="1200" i="1" dirty="0" err="1">
                <a:solidFill>
                  <a:srgbClr val="7F007F"/>
                </a:solidFill>
                <a:latin typeface="Consolas"/>
              </a:rPr>
              <a:t>resultType</a:t>
            </a:r>
            <a:r>
              <a:rPr lang="pl-PL" sz="1200" i="1" dirty="0">
                <a:solidFill>
                  <a:srgbClr val="000000"/>
                </a:solidFill>
                <a:latin typeface="Consolas"/>
              </a:rPr>
              <a:t>=</a:t>
            </a:r>
            <a:r>
              <a:rPr lang="pl-PL" sz="1200" i="1" dirty="0">
                <a:solidFill>
                  <a:srgbClr val="2A00FF"/>
                </a:solidFill>
                <a:latin typeface="Consolas"/>
              </a:rPr>
              <a:t>”Blog”</a:t>
            </a:r>
            <a:r>
              <a:rPr lang="pl-PL" sz="1200" i="1" dirty="0">
                <a:solidFill>
                  <a:srgbClr val="008080"/>
                </a:solidFill>
                <a:latin typeface="Consolas"/>
              </a:rPr>
              <a:t>&gt;</a:t>
            </a:r>
          </a:p>
          <a:p>
            <a:r>
              <a:rPr lang="pl-PL" sz="1200" dirty="0" smtClean="0">
                <a:solidFill>
                  <a:srgbClr val="000000"/>
                </a:solidFill>
                <a:latin typeface="Consolas"/>
              </a:rPr>
              <a:t>  SELECT </a:t>
            </a:r>
            <a:r>
              <a:rPr lang="pl-PL" sz="1200" dirty="0">
                <a:solidFill>
                  <a:srgbClr val="000000"/>
                </a:solidFill>
                <a:latin typeface="Consolas"/>
              </a:rPr>
              <a:t>* FROM BLOG</a:t>
            </a:r>
          </a:p>
          <a:p>
            <a:r>
              <a:rPr lang="pl-PL" sz="1200" dirty="0" smtClean="0">
                <a:solidFill>
                  <a:srgbClr val="000000"/>
                </a:solidFill>
                <a:latin typeface="Consolas"/>
              </a:rPr>
              <a:t>  WHERE</a:t>
            </a:r>
            <a:endParaRPr lang="pl-PL" sz="1200" dirty="0">
              <a:solidFill>
                <a:srgbClr val="000000"/>
              </a:solidFill>
              <a:latin typeface="Consolas"/>
            </a:endParaRPr>
          </a:p>
          <a:p>
            <a:r>
              <a:rPr lang="pl-PL" sz="1200" dirty="0" smtClean="0">
                <a:solidFill>
                  <a:srgbClr val="008080"/>
                </a:solidFill>
                <a:latin typeface="Consolas"/>
              </a:rPr>
              <a:t>  &lt;</a:t>
            </a:r>
            <a:r>
              <a:rPr lang="pl-PL" sz="1200" dirty="0" err="1">
                <a:solidFill>
                  <a:srgbClr val="3F7F7F"/>
                </a:solidFill>
                <a:latin typeface="Consolas"/>
              </a:rPr>
              <a:t>if</a:t>
            </a:r>
            <a:r>
              <a:rPr lang="pl-PL" sz="1200" dirty="0">
                <a:solidFill>
                  <a:srgbClr val="3F7F7F"/>
                </a:solidFill>
                <a:latin typeface="Consolas"/>
              </a:rPr>
              <a:t> </a:t>
            </a:r>
            <a:r>
              <a:rPr lang="pl-PL" sz="1200" dirty="0">
                <a:solidFill>
                  <a:srgbClr val="7F007F"/>
                </a:solidFill>
                <a:latin typeface="Consolas"/>
              </a:rPr>
              <a:t>test</a:t>
            </a:r>
            <a:r>
              <a:rPr lang="pl-PL" sz="1200" dirty="0">
                <a:solidFill>
                  <a:srgbClr val="000000"/>
                </a:solidFill>
                <a:latin typeface="Consolas"/>
              </a:rPr>
              <a:t>=</a:t>
            </a:r>
            <a:r>
              <a:rPr lang="pl-PL" sz="1200" i="1" dirty="0">
                <a:solidFill>
                  <a:srgbClr val="2A00FF"/>
                </a:solidFill>
                <a:latin typeface="Consolas"/>
              </a:rPr>
              <a:t>”</a:t>
            </a:r>
            <a:r>
              <a:rPr lang="pl-PL" sz="1200" i="1" dirty="0" err="1">
                <a:solidFill>
                  <a:srgbClr val="2A00FF"/>
                </a:solidFill>
                <a:latin typeface="Consolas"/>
              </a:rPr>
              <a:t>state</a:t>
            </a:r>
            <a:r>
              <a:rPr lang="pl-PL" sz="1200" i="1" dirty="0">
                <a:solidFill>
                  <a:srgbClr val="2A00FF"/>
                </a:solidFill>
                <a:latin typeface="Consolas"/>
              </a:rPr>
              <a:t> </a:t>
            </a:r>
            <a:r>
              <a:rPr lang="pl-PL" sz="1200" i="1" dirty="0" smtClean="0">
                <a:solidFill>
                  <a:srgbClr val="000000"/>
                </a:solidFill>
                <a:latin typeface="Consolas"/>
              </a:rPr>
              <a:t>!= </a:t>
            </a:r>
            <a:r>
              <a:rPr lang="pl-PL" sz="1200" i="1" dirty="0" err="1">
                <a:solidFill>
                  <a:srgbClr val="7F007F"/>
                </a:solidFill>
                <a:latin typeface="Consolas"/>
              </a:rPr>
              <a:t>null</a:t>
            </a:r>
            <a:r>
              <a:rPr lang="pl-PL" sz="1200" i="1" dirty="0">
                <a:solidFill>
                  <a:srgbClr val="7F007F"/>
                </a:solidFill>
                <a:latin typeface="Consolas"/>
              </a:rPr>
              <a:t> </a:t>
            </a:r>
            <a:r>
              <a:rPr lang="pl-PL" sz="1200" i="1" dirty="0">
                <a:solidFill>
                  <a:srgbClr val="000000"/>
                </a:solidFill>
                <a:latin typeface="Consolas"/>
              </a:rPr>
              <a:t>”</a:t>
            </a:r>
            <a:r>
              <a:rPr lang="pl-PL" sz="1200" i="1" dirty="0">
                <a:solidFill>
                  <a:srgbClr val="008080"/>
                </a:solidFill>
                <a:latin typeface="Consolas"/>
              </a:rPr>
              <a:t>&gt;</a:t>
            </a:r>
          </a:p>
          <a:p>
            <a:r>
              <a:rPr lang="pl-PL" sz="1200" dirty="0" smtClean="0">
                <a:solidFill>
                  <a:srgbClr val="000000"/>
                </a:solidFill>
                <a:latin typeface="Consolas"/>
              </a:rPr>
              <a:t>    </a:t>
            </a:r>
            <a:r>
              <a:rPr lang="pl-PL" sz="1200" dirty="0" err="1" smtClean="0">
                <a:solidFill>
                  <a:srgbClr val="000000"/>
                </a:solidFill>
                <a:latin typeface="Consolas"/>
              </a:rPr>
              <a:t>state</a:t>
            </a:r>
            <a:r>
              <a:rPr lang="pl-PL" sz="1200" dirty="0" smtClean="0">
                <a:solidFill>
                  <a:srgbClr val="000000"/>
                </a:solidFill>
                <a:latin typeface="Consolas"/>
              </a:rPr>
              <a:t> </a:t>
            </a:r>
            <a:r>
              <a:rPr lang="pl-PL" sz="1200" dirty="0">
                <a:solidFill>
                  <a:srgbClr val="000000"/>
                </a:solidFill>
                <a:latin typeface="Consolas"/>
              </a:rPr>
              <a:t>= #{</a:t>
            </a:r>
            <a:r>
              <a:rPr lang="pl-PL" sz="1200" dirty="0" err="1">
                <a:solidFill>
                  <a:srgbClr val="000000"/>
                </a:solidFill>
                <a:latin typeface="Consolas"/>
              </a:rPr>
              <a:t>state</a:t>
            </a:r>
            <a:r>
              <a:rPr lang="pl-PL" sz="1200" dirty="0">
                <a:solidFill>
                  <a:srgbClr val="000000"/>
                </a:solidFill>
                <a:latin typeface="Consolas"/>
              </a:rPr>
              <a:t>}</a:t>
            </a:r>
          </a:p>
          <a:p>
            <a:r>
              <a:rPr lang="pl-PL" sz="1200" dirty="0" smtClean="0">
                <a:solidFill>
                  <a:srgbClr val="008080"/>
                </a:solidFill>
                <a:latin typeface="Consolas"/>
              </a:rPr>
              <a:t>  &lt;/</a:t>
            </a:r>
            <a:r>
              <a:rPr lang="pl-PL" sz="1200" dirty="0" err="1">
                <a:solidFill>
                  <a:srgbClr val="3F7F7F"/>
                </a:solidFill>
                <a:latin typeface="Consolas"/>
              </a:rPr>
              <a:t>if</a:t>
            </a:r>
            <a:r>
              <a:rPr lang="pl-PL" sz="1200" dirty="0">
                <a:solidFill>
                  <a:srgbClr val="008080"/>
                </a:solidFill>
                <a:latin typeface="Consolas"/>
              </a:rPr>
              <a:t>&gt;</a:t>
            </a:r>
          </a:p>
          <a:p>
            <a:r>
              <a:rPr lang="pl-PL" sz="1200" dirty="0" smtClean="0">
                <a:solidFill>
                  <a:srgbClr val="008080"/>
                </a:solidFill>
                <a:latin typeface="Consolas"/>
              </a:rPr>
              <a:t>  &lt;</a:t>
            </a:r>
            <a:r>
              <a:rPr lang="pl-PL" sz="1200" dirty="0" err="1">
                <a:solidFill>
                  <a:srgbClr val="3F7F7F"/>
                </a:solidFill>
                <a:latin typeface="Consolas"/>
              </a:rPr>
              <a:t>if</a:t>
            </a:r>
            <a:r>
              <a:rPr lang="pl-PL" sz="1200" dirty="0">
                <a:solidFill>
                  <a:srgbClr val="3F7F7F"/>
                </a:solidFill>
                <a:latin typeface="Consolas"/>
              </a:rPr>
              <a:t> </a:t>
            </a:r>
            <a:r>
              <a:rPr lang="pl-PL" sz="1200" dirty="0">
                <a:solidFill>
                  <a:srgbClr val="7F007F"/>
                </a:solidFill>
                <a:latin typeface="Consolas"/>
              </a:rPr>
              <a:t>test</a:t>
            </a:r>
            <a:r>
              <a:rPr lang="pl-PL" sz="1200" dirty="0">
                <a:solidFill>
                  <a:srgbClr val="000000"/>
                </a:solidFill>
                <a:latin typeface="Consolas"/>
              </a:rPr>
              <a:t>=</a:t>
            </a:r>
            <a:r>
              <a:rPr lang="pl-PL" sz="1200" i="1" dirty="0">
                <a:solidFill>
                  <a:srgbClr val="2A00FF"/>
                </a:solidFill>
                <a:latin typeface="Consolas"/>
              </a:rPr>
              <a:t>”</a:t>
            </a:r>
            <a:r>
              <a:rPr lang="pl-PL" sz="1200" i="1" dirty="0" err="1">
                <a:solidFill>
                  <a:srgbClr val="2A00FF"/>
                </a:solidFill>
                <a:latin typeface="Consolas"/>
              </a:rPr>
              <a:t>title</a:t>
            </a:r>
            <a:r>
              <a:rPr lang="pl-PL" sz="1200" i="1" dirty="0">
                <a:solidFill>
                  <a:srgbClr val="2A00FF"/>
                </a:solidFill>
                <a:latin typeface="Consolas"/>
              </a:rPr>
              <a:t> </a:t>
            </a:r>
            <a:r>
              <a:rPr lang="pl-PL" sz="1200" i="1" dirty="0" smtClean="0">
                <a:solidFill>
                  <a:srgbClr val="000000"/>
                </a:solidFill>
                <a:latin typeface="Consolas"/>
              </a:rPr>
              <a:t>!= </a:t>
            </a:r>
            <a:r>
              <a:rPr lang="pl-PL" sz="1200" i="1" dirty="0" err="1">
                <a:solidFill>
                  <a:srgbClr val="7F007F"/>
                </a:solidFill>
                <a:latin typeface="Consolas"/>
              </a:rPr>
              <a:t>null</a:t>
            </a:r>
            <a:r>
              <a:rPr lang="pl-PL" sz="1200" i="1" dirty="0">
                <a:solidFill>
                  <a:srgbClr val="7F007F"/>
                </a:solidFill>
                <a:latin typeface="Consolas"/>
              </a:rPr>
              <a:t> </a:t>
            </a:r>
            <a:r>
              <a:rPr lang="pl-PL" sz="1200" i="1" dirty="0">
                <a:solidFill>
                  <a:srgbClr val="000000"/>
                </a:solidFill>
                <a:latin typeface="Consolas"/>
              </a:rPr>
              <a:t>”</a:t>
            </a:r>
            <a:r>
              <a:rPr lang="pl-PL" sz="1200" i="1" dirty="0">
                <a:solidFill>
                  <a:srgbClr val="008080"/>
                </a:solidFill>
                <a:latin typeface="Consolas"/>
              </a:rPr>
              <a:t>&gt;</a:t>
            </a:r>
          </a:p>
          <a:p>
            <a:r>
              <a:rPr lang="pl-PL" sz="1200" dirty="0" smtClean="0">
                <a:solidFill>
                  <a:srgbClr val="000000"/>
                </a:solidFill>
                <a:latin typeface="Consolas"/>
              </a:rPr>
              <a:t>    AND </a:t>
            </a:r>
            <a:r>
              <a:rPr lang="pl-PL" sz="1200" dirty="0" err="1">
                <a:solidFill>
                  <a:srgbClr val="000000"/>
                </a:solidFill>
                <a:latin typeface="Consolas"/>
              </a:rPr>
              <a:t>title</a:t>
            </a:r>
            <a:r>
              <a:rPr lang="pl-PL" sz="1200" dirty="0">
                <a:solidFill>
                  <a:srgbClr val="000000"/>
                </a:solidFill>
                <a:latin typeface="Consolas"/>
              </a:rPr>
              <a:t> </a:t>
            </a:r>
            <a:r>
              <a:rPr lang="pl-PL" sz="1200" dirty="0" err="1">
                <a:solidFill>
                  <a:srgbClr val="000000"/>
                </a:solidFill>
                <a:latin typeface="Consolas"/>
              </a:rPr>
              <a:t>like</a:t>
            </a:r>
            <a:r>
              <a:rPr lang="pl-PL" sz="1200" dirty="0">
                <a:solidFill>
                  <a:srgbClr val="000000"/>
                </a:solidFill>
                <a:latin typeface="Consolas"/>
              </a:rPr>
              <a:t> #{</a:t>
            </a:r>
            <a:r>
              <a:rPr lang="pl-PL" sz="1200" dirty="0" err="1">
                <a:solidFill>
                  <a:srgbClr val="000000"/>
                </a:solidFill>
                <a:latin typeface="Consolas"/>
              </a:rPr>
              <a:t>title</a:t>
            </a:r>
            <a:r>
              <a:rPr lang="pl-PL" sz="1200" dirty="0">
                <a:solidFill>
                  <a:srgbClr val="000000"/>
                </a:solidFill>
                <a:latin typeface="Consolas"/>
              </a:rPr>
              <a:t>}</a:t>
            </a:r>
          </a:p>
          <a:p>
            <a:r>
              <a:rPr lang="pl-PL" sz="1200" dirty="0" smtClean="0">
                <a:solidFill>
                  <a:srgbClr val="008080"/>
                </a:solidFill>
                <a:latin typeface="Consolas"/>
              </a:rPr>
              <a:t>  &lt;/</a:t>
            </a:r>
            <a:r>
              <a:rPr lang="pl-PL" sz="1200" dirty="0" err="1">
                <a:solidFill>
                  <a:srgbClr val="3F7F7F"/>
                </a:solidFill>
                <a:latin typeface="Consolas"/>
              </a:rPr>
              <a:t>if</a:t>
            </a:r>
            <a:r>
              <a:rPr lang="pl-PL" sz="1200" dirty="0">
                <a:solidFill>
                  <a:srgbClr val="008080"/>
                </a:solidFill>
                <a:latin typeface="Consolas"/>
              </a:rPr>
              <a:t>&gt;</a:t>
            </a:r>
          </a:p>
          <a:p>
            <a:r>
              <a:rPr lang="pl-PL" sz="1200" dirty="0" smtClean="0">
                <a:solidFill>
                  <a:srgbClr val="008080"/>
                </a:solidFill>
                <a:latin typeface="Consolas"/>
              </a:rPr>
              <a:t>  </a:t>
            </a:r>
            <a:r>
              <a:rPr lang="en-US" sz="1200" dirty="0" smtClean="0">
                <a:solidFill>
                  <a:srgbClr val="008080"/>
                </a:solidFill>
                <a:latin typeface="Consolas"/>
              </a:rPr>
              <a:t>&lt;</a:t>
            </a:r>
            <a:r>
              <a:rPr lang="en-US" sz="1200" dirty="0">
                <a:solidFill>
                  <a:srgbClr val="3F7F7F"/>
                </a:solidFill>
                <a:latin typeface="Consolas"/>
              </a:rPr>
              <a:t>if </a:t>
            </a:r>
            <a:r>
              <a:rPr lang="en-US" sz="1200" dirty="0">
                <a:solidFill>
                  <a:srgbClr val="7F007F"/>
                </a:solidFill>
                <a:latin typeface="Consolas"/>
              </a:rPr>
              <a:t>test</a:t>
            </a:r>
            <a:r>
              <a:rPr lang="en-US" sz="1200" dirty="0">
                <a:solidFill>
                  <a:srgbClr val="000000"/>
                </a:solidFill>
                <a:latin typeface="Consolas"/>
              </a:rPr>
              <a:t>=</a:t>
            </a:r>
            <a:r>
              <a:rPr lang="en-US" sz="1200" i="1" dirty="0">
                <a:solidFill>
                  <a:srgbClr val="2A00FF"/>
                </a:solidFill>
                <a:latin typeface="Consolas"/>
              </a:rPr>
              <a:t>”author </a:t>
            </a:r>
            <a:r>
              <a:rPr lang="en-US" sz="1200" i="1" dirty="0" smtClean="0">
                <a:solidFill>
                  <a:srgbClr val="000000"/>
                </a:solidFill>
                <a:latin typeface="Consolas"/>
              </a:rPr>
              <a:t>!</a:t>
            </a:r>
            <a:r>
              <a:rPr lang="pl-PL" sz="1200" i="1" dirty="0" smtClean="0">
                <a:solidFill>
                  <a:srgbClr val="000000"/>
                </a:solidFill>
                <a:latin typeface="Consolas"/>
              </a:rPr>
              <a:t>=</a:t>
            </a:r>
            <a:r>
              <a:rPr lang="en-US" sz="1200" i="1" dirty="0" smtClean="0">
                <a:solidFill>
                  <a:srgbClr val="000000"/>
                </a:solidFill>
                <a:latin typeface="Consolas"/>
              </a:rPr>
              <a:t> </a:t>
            </a:r>
            <a:r>
              <a:rPr lang="en-US" sz="1200" i="1" dirty="0">
                <a:solidFill>
                  <a:srgbClr val="7F007F"/>
                </a:solidFill>
                <a:latin typeface="Consolas"/>
              </a:rPr>
              <a:t>null and author.name </a:t>
            </a:r>
            <a:r>
              <a:rPr lang="en-US" sz="1200" i="1" dirty="0" smtClean="0">
                <a:solidFill>
                  <a:srgbClr val="000000"/>
                </a:solidFill>
                <a:latin typeface="Consolas"/>
              </a:rPr>
              <a:t>!=</a:t>
            </a:r>
            <a:r>
              <a:rPr lang="pl-PL" sz="1200" i="1" dirty="0" smtClean="0">
                <a:solidFill>
                  <a:srgbClr val="000000"/>
                </a:solidFill>
                <a:latin typeface="Consolas"/>
              </a:rPr>
              <a:t> </a:t>
            </a:r>
            <a:r>
              <a:rPr lang="en-US" sz="1200" i="1" dirty="0" smtClean="0">
                <a:solidFill>
                  <a:srgbClr val="2A00FF"/>
                </a:solidFill>
                <a:latin typeface="Consolas"/>
              </a:rPr>
              <a:t>null</a:t>
            </a:r>
            <a:r>
              <a:rPr lang="en-US" sz="1200" i="1" dirty="0">
                <a:solidFill>
                  <a:srgbClr val="2A00FF"/>
                </a:solidFill>
                <a:latin typeface="Consolas"/>
              </a:rPr>
              <a:t>”</a:t>
            </a:r>
            <a:r>
              <a:rPr lang="en-US" sz="1200" i="1" dirty="0">
                <a:solidFill>
                  <a:srgbClr val="008080"/>
                </a:solidFill>
                <a:latin typeface="Consolas"/>
              </a:rPr>
              <a:t>&gt;</a:t>
            </a:r>
          </a:p>
          <a:p>
            <a:r>
              <a:rPr lang="pl-PL" sz="1200" dirty="0" smtClean="0">
                <a:solidFill>
                  <a:srgbClr val="000000"/>
                </a:solidFill>
                <a:latin typeface="Consolas"/>
              </a:rPr>
              <a:t>    AND </a:t>
            </a:r>
            <a:r>
              <a:rPr lang="pl-PL" sz="1200" dirty="0" err="1">
                <a:solidFill>
                  <a:srgbClr val="000000"/>
                </a:solidFill>
                <a:latin typeface="Consolas"/>
              </a:rPr>
              <a:t>author_namelike</a:t>
            </a:r>
            <a:r>
              <a:rPr lang="pl-PL" sz="1200" dirty="0">
                <a:solidFill>
                  <a:srgbClr val="000000"/>
                </a:solidFill>
                <a:latin typeface="Consolas"/>
              </a:rPr>
              <a:t> #{author.name}</a:t>
            </a:r>
          </a:p>
          <a:p>
            <a:r>
              <a:rPr lang="pl-PL" sz="1200" dirty="0" smtClean="0">
                <a:solidFill>
                  <a:srgbClr val="008080"/>
                </a:solidFill>
                <a:latin typeface="Consolas"/>
              </a:rPr>
              <a:t>  &lt;/</a:t>
            </a:r>
            <a:r>
              <a:rPr lang="pl-PL" sz="1200" dirty="0" err="1">
                <a:solidFill>
                  <a:srgbClr val="3F7F7F"/>
                </a:solidFill>
                <a:latin typeface="Consolas"/>
              </a:rPr>
              <a:t>if</a:t>
            </a:r>
            <a:r>
              <a:rPr lang="pl-PL" sz="1200" dirty="0">
                <a:solidFill>
                  <a:srgbClr val="008080"/>
                </a:solidFill>
                <a:latin typeface="Consolas"/>
              </a:rPr>
              <a:t>&gt;</a:t>
            </a:r>
          </a:p>
          <a:p>
            <a:r>
              <a:rPr lang="pl-PL" sz="1200" dirty="0">
                <a:solidFill>
                  <a:srgbClr val="008080"/>
                </a:solidFill>
                <a:latin typeface="Consolas"/>
              </a:rPr>
              <a:t>&lt;/</a:t>
            </a:r>
            <a:r>
              <a:rPr lang="pl-PL" sz="1200" dirty="0" err="1">
                <a:solidFill>
                  <a:srgbClr val="3F7F7F"/>
                </a:solidFill>
                <a:latin typeface="Consolas"/>
              </a:rPr>
              <a:t>select</a:t>
            </a:r>
            <a:r>
              <a:rPr lang="pl-PL" sz="1200" dirty="0">
                <a:solidFill>
                  <a:srgbClr val="008080"/>
                </a:solidFill>
                <a:latin typeface="Consolas"/>
              </a:rPr>
              <a:t>&gt;</a:t>
            </a:r>
            <a:endParaRPr lang="pl-PL" sz="1200" dirty="0">
              <a:solidFill>
                <a:srgbClr val="008080"/>
              </a:solidFill>
              <a:latin typeface="Consolas"/>
            </a:endParaRPr>
          </a:p>
        </p:txBody>
      </p:sp>
      <p:sp>
        <p:nvSpPr>
          <p:cNvPr id="8" name="Prostokąt zaokrąglony 7"/>
          <p:cNvSpPr/>
          <p:nvPr/>
        </p:nvSpPr>
        <p:spPr>
          <a:xfrm>
            <a:off x="493209" y="4300087"/>
            <a:ext cx="4509572" cy="475059"/>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dirty="0">
                <a:solidFill>
                  <a:srgbClr val="000000"/>
                </a:solidFill>
                <a:latin typeface="Consolas"/>
              </a:rPr>
              <a:t>SELECT * FROM BLOG </a:t>
            </a:r>
          </a:p>
          <a:p>
            <a:r>
              <a:rPr lang="pl-PL" sz="1200" b="1" dirty="0">
                <a:solidFill>
                  <a:srgbClr val="FF0000"/>
                </a:solidFill>
                <a:latin typeface="Consolas"/>
              </a:rPr>
              <a:t>WHERE</a:t>
            </a:r>
          </a:p>
        </p:txBody>
      </p:sp>
      <p:sp>
        <p:nvSpPr>
          <p:cNvPr id="9" name="Prostokąt zaokrąglony 8"/>
          <p:cNvSpPr/>
          <p:nvPr/>
        </p:nvSpPr>
        <p:spPr>
          <a:xfrm>
            <a:off x="493209" y="4941168"/>
            <a:ext cx="4509572" cy="665083"/>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en-US" sz="1200" dirty="0">
                <a:solidFill>
                  <a:srgbClr val="000000"/>
                </a:solidFill>
                <a:latin typeface="Consolas"/>
              </a:rPr>
              <a:t>SELECT * FROM BLOG </a:t>
            </a:r>
          </a:p>
          <a:p>
            <a:r>
              <a:rPr lang="en-US" sz="1200" dirty="0">
                <a:solidFill>
                  <a:srgbClr val="000000"/>
                </a:solidFill>
                <a:latin typeface="Consolas"/>
              </a:rPr>
              <a:t>WHERE </a:t>
            </a:r>
          </a:p>
          <a:p>
            <a:r>
              <a:rPr lang="en-US" sz="1200" b="1" dirty="0">
                <a:solidFill>
                  <a:srgbClr val="FF0000"/>
                </a:solidFill>
                <a:latin typeface="Consolas"/>
              </a:rPr>
              <a:t>AND</a:t>
            </a:r>
            <a:r>
              <a:rPr lang="en-US" sz="1200" dirty="0">
                <a:solidFill>
                  <a:srgbClr val="FF0000"/>
                </a:solidFill>
                <a:latin typeface="Consolas"/>
              </a:rPr>
              <a:t> </a:t>
            </a:r>
            <a:r>
              <a:rPr lang="en-US" sz="1200" dirty="0">
                <a:solidFill>
                  <a:srgbClr val="000000"/>
                </a:solidFill>
                <a:latin typeface="Consolas"/>
              </a:rPr>
              <a:t>title like ‘</a:t>
            </a:r>
            <a:r>
              <a:rPr lang="en-US" sz="1200" dirty="0" err="1">
                <a:solidFill>
                  <a:srgbClr val="000000"/>
                </a:solidFill>
                <a:latin typeface="Consolas"/>
              </a:rPr>
              <a:t>someTitle</a:t>
            </a:r>
            <a:r>
              <a:rPr lang="en-US" sz="1200" dirty="0">
                <a:solidFill>
                  <a:srgbClr val="000000"/>
                </a:solidFill>
                <a:latin typeface="Consolas"/>
              </a:rPr>
              <a:t>’</a:t>
            </a:r>
            <a:endParaRPr lang="pl-PL" sz="1200" dirty="0">
              <a:solidFill>
                <a:srgbClr val="000000"/>
              </a:solidFill>
              <a:latin typeface="Consolas"/>
            </a:endParaRPr>
          </a:p>
        </p:txBody>
      </p:sp>
      <p:sp>
        <p:nvSpPr>
          <p:cNvPr id="10" name="Symbol zastępczy zawartości 2"/>
          <p:cNvSpPr txBox="1">
            <a:spLocks/>
          </p:cNvSpPr>
          <p:nvPr/>
        </p:nvSpPr>
        <p:spPr>
          <a:xfrm>
            <a:off x="5601071" y="4300087"/>
            <a:ext cx="3812803" cy="1306164"/>
          </a:xfrm>
          <a:prstGeom prst="rect">
            <a:avLst/>
          </a:prstGeom>
        </p:spPr>
        <p:txBody>
          <a:bodyPr vert="horz" lIns="0" tIns="45720" rIns="91440" bIns="45720" rtlCol="0" anchor="ctr">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3"/>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lgn="ctr">
              <a:buNone/>
            </a:pPr>
            <a:r>
              <a:rPr lang="pl-PL" sz="1800" dirty="0" err="1" smtClean="0"/>
              <a:t>Will</a:t>
            </a:r>
            <a:r>
              <a:rPr lang="pl-PL" sz="1800" dirty="0" smtClean="0"/>
              <a:t> </a:t>
            </a:r>
            <a:r>
              <a:rPr lang="pl-PL" sz="1800" dirty="0" err="1" smtClean="0"/>
              <a:t>fail</a:t>
            </a:r>
            <a:r>
              <a:rPr lang="pl-PL" sz="1800" dirty="0" smtClean="0"/>
              <a:t> in </a:t>
            </a:r>
            <a:r>
              <a:rPr lang="pl-PL" sz="1800" dirty="0" err="1" smtClean="0"/>
              <a:t>some</a:t>
            </a:r>
            <a:r>
              <a:rPr lang="pl-PL" sz="1800" dirty="0" smtClean="0"/>
              <a:t> </a:t>
            </a:r>
            <a:r>
              <a:rPr lang="pl-PL" sz="1800" dirty="0" err="1" smtClean="0"/>
              <a:t>cases</a:t>
            </a:r>
            <a:r>
              <a:rPr lang="pl-PL" sz="1800" dirty="0" smtClean="0"/>
              <a:t>!</a:t>
            </a:r>
          </a:p>
        </p:txBody>
      </p:sp>
    </p:spTree>
    <p:extLst>
      <p:ext uri="{BB962C8B-B14F-4D97-AF65-F5344CB8AC3E}">
        <p14:creationId xmlns:p14="http://schemas.microsoft.com/office/powerpoint/2010/main" val="1888799180"/>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MAPPERS in XML</a:t>
            </a:r>
            <a:br>
              <a:rPr lang="pl-PL" dirty="0"/>
            </a:br>
            <a:r>
              <a:rPr lang="pl-PL" sz="1600" dirty="0" err="1" smtClean="0"/>
              <a:t>Where</a:t>
            </a:r>
            <a:r>
              <a:rPr lang="pl-PL" sz="1600" dirty="0" smtClean="0"/>
              <a:t> / Set</a:t>
            </a:r>
            <a:endParaRPr lang="pl-PL" dirty="0"/>
          </a:p>
        </p:txBody>
      </p:sp>
      <p:sp>
        <p:nvSpPr>
          <p:cNvPr id="3" name="Symbol zastępczy zawartości 2"/>
          <p:cNvSpPr>
            <a:spLocks noGrp="1"/>
          </p:cNvSpPr>
          <p:nvPr>
            <p:ph idx="1"/>
          </p:nvPr>
        </p:nvSpPr>
        <p:spPr>
          <a:xfrm>
            <a:off x="500062" y="1125415"/>
            <a:ext cx="9082831" cy="503385"/>
          </a:xfrm>
        </p:spPr>
        <p:txBody>
          <a:bodyPr>
            <a:normAutofit/>
          </a:bodyPr>
          <a:lstStyle/>
          <a:p>
            <a:r>
              <a:rPr lang="pl-PL" dirty="0" smtClean="0"/>
              <a:t>WHERE </a:t>
            </a:r>
            <a:r>
              <a:rPr lang="pl-PL" dirty="0" err="1" smtClean="0"/>
              <a:t>statement</a:t>
            </a:r>
            <a:r>
              <a:rPr lang="pl-PL" dirty="0" smtClean="0"/>
              <a:t> </a:t>
            </a:r>
            <a:r>
              <a:rPr lang="pl-PL" dirty="0" err="1" smtClean="0"/>
              <a:t>simplifies</a:t>
            </a:r>
            <a:r>
              <a:rPr lang="pl-PL" dirty="0" smtClean="0"/>
              <a:t> </a:t>
            </a:r>
            <a:r>
              <a:rPr lang="pl-PL" dirty="0" err="1" smtClean="0"/>
              <a:t>notations</a:t>
            </a:r>
            <a:r>
              <a:rPr lang="pl-PL" dirty="0" smtClean="0"/>
              <a:t>, and </a:t>
            </a:r>
            <a:r>
              <a:rPr lang="pl-PL" dirty="0" err="1" smtClean="0"/>
              <a:t>stripes</a:t>
            </a:r>
            <a:r>
              <a:rPr lang="pl-PL" dirty="0" smtClean="0"/>
              <a:t> </a:t>
            </a:r>
            <a:r>
              <a:rPr lang="pl-PL" dirty="0" err="1" smtClean="0"/>
              <a:t>ANDs</a:t>
            </a:r>
            <a:r>
              <a:rPr lang="pl-PL" dirty="0" smtClean="0"/>
              <a:t> and </a:t>
            </a:r>
            <a:r>
              <a:rPr lang="pl-PL" dirty="0" err="1" smtClean="0"/>
              <a:t>ORs</a:t>
            </a:r>
            <a:r>
              <a:rPr lang="pl-PL" dirty="0" smtClean="0"/>
              <a:t> </a:t>
            </a:r>
            <a:r>
              <a:rPr lang="pl-PL" dirty="0" err="1" smtClean="0"/>
              <a:t>if</a:t>
            </a:r>
            <a:r>
              <a:rPr lang="pl-PL" dirty="0" smtClean="0"/>
              <a:t> </a:t>
            </a:r>
            <a:r>
              <a:rPr lang="pl-PL" dirty="0" err="1" smtClean="0"/>
              <a:t>needed</a:t>
            </a:r>
            <a:r>
              <a:rPr lang="pl-PL" dirty="0" smtClean="0"/>
              <a:t>:   </a:t>
            </a:r>
          </a:p>
        </p:txBody>
      </p:sp>
      <p:pic>
        <p:nvPicPr>
          <p:cNvPr id="1026" name="Picture 2" descr="The MyBati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144" y="171856"/>
            <a:ext cx="3333750" cy="838201"/>
          </a:xfrm>
          <a:prstGeom prst="rect">
            <a:avLst/>
          </a:prstGeom>
          <a:noFill/>
          <a:extLst>
            <a:ext uri="{909E8E84-426E-40DD-AFC4-6F175D3DCCD1}">
              <a14:hiddenFill xmlns:a14="http://schemas.microsoft.com/office/drawing/2010/main">
                <a:solidFill>
                  <a:srgbClr val="FFFFFF"/>
                </a:solidFill>
              </a14:hiddenFill>
            </a:ext>
          </a:extLst>
        </p:spPr>
      </p:pic>
      <p:sp>
        <p:nvSpPr>
          <p:cNvPr id="5" name="Prostokąt zaokrąglony 4"/>
          <p:cNvSpPr/>
          <p:nvPr/>
        </p:nvSpPr>
        <p:spPr>
          <a:xfrm>
            <a:off x="493209" y="1556792"/>
            <a:ext cx="8912397" cy="2755344"/>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dirty="0">
                <a:solidFill>
                  <a:srgbClr val="008080"/>
                </a:solidFill>
                <a:latin typeface="Consolas"/>
              </a:rPr>
              <a:t>&lt;</a:t>
            </a:r>
            <a:r>
              <a:rPr lang="pl-PL" sz="1200" dirty="0" err="1">
                <a:solidFill>
                  <a:srgbClr val="3F7F7F"/>
                </a:solidFill>
                <a:latin typeface="Consolas"/>
              </a:rPr>
              <a:t>select</a:t>
            </a:r>
            <a:r>
              <a:rPr lang="pl-PL" sz="1200" dirty="0">
                <a:solidFill>
                  <a:srgbClr val="3F7F7F"/>
                </a:solidFill>
                <a:latin typeface="Consolas"/>
              </a:rPr>
              <a:t> </a:t>
            </a:r>
            <a:r>
              <a:rPr lang="pl-PL" sz="1200" dirty="0">
                <a:solidFill>
                  <a:srgbClr val="7F007F"/>
                </a:solidFill>
                <a:latin typeface="Consolas"/>
              </a:rPr>
              <a:t>id</a:t>
            </a:r>
            <a:r>
              <a:rPr lang="pl-PL" sz="1200" dirty="0">
                <a:solidFill>
                  <a:srgbClr val="000000"/>
                </a:solidFill>
                <a:latin typeface="Consolas"/>
              </a:rPr>
              <a:t>=</a:t>
            </a:r>
            <a:r>
              <a:rPr lang="pl-PL" sz="1200" i="1" dirty="0">
                <a:solidFill>
                  <a:srgbClr val="2A00FF"/>
                </a:solidFill>
                <a:latin typeface="Consolas"/>
              </a:rPr>
              <a:t>”</a:t>
            </a:r>
            <a:r>
              <a:rPr lang="pl-PL" sz="1200" i="1" dirty="0" err="1">
                <a:solidFill>
                  <a:srgbClr val="2A00FF"/>
                </a:solidFill>
                <a:latin typeface="Consolas"/>
              </a:rPr>
              <a:t>findActiveBlogLike</a:t>
            </a:r>
            <a:r>
              <a:rPr lang="pl-PL" sz="1200" i="1" dirty="0">
                <a:solidFill>
                  <a:srgbClr val="2A00FF"/>
                </a:solidFill>
                <a:latin typeface="Consolas"/>
              </a:rPr>
              <a:t>” </a:t>
            </a:r>
            <a:r>
              <a:rPr lang="pl-PL" sz="1200" i="1" dirty="0" err="1">
                <a:solidFill>
                  <a:srgbClr val="7F007F"/>
                </a:solidFill>
                <a:latin typeface="Consolas"/>
              </a:rPr>
              <a:t>parameterType</a:t>
            </a:r>
            <a:r>
              <a:rPr lang="pl-PL" sz="1200" i="1" dirty="0">
                <a:solidFill>
                  <a:srgbClr val="000000"/>
                </a:solidFill>
                <a:latin typeface="Consolas"/>
              </a:rPr>
              <a:t>=</a:t>
            </a:r>
            <a:r>
              <a:rPr lang="pl-PL" sz="1200" i="1" dirty="0">
                <a:solidFill>
                  <a:srgbClr val="2A00FF"/>
                </a:solidFill>
                <a:latin typeface="Consolas"/>
              </a:rPr>
              <a:t>”Blog” </a:t>
            </a:r>
            <a:r>
              <a:rPr lang="pl-PL" sz="1200" i="1" dirty="0" err="1">
                <a:solidFill>
                  <a:srgbClr val="7F007F"/>
                </a:solidFill>
                <a:latin typeface="Consolas"/>
              </a:rPr>
              <a:t>resultType</a:t>
            </a:r>
            <a:r>
              <a:rPr lang="pl-PL" sz="1200" i="1" dirty="0">
                <a:solidFill>
                  <a:srgbClr val="000000"/>
                </a:solidFill>
                <a:latin typeface="Consolas"/>
              </a:rPr>
              <a:t>=</a:t>
            </a:r>
            <a:r>
              <a:rPr lang="pl-PL" sz="1200" i="1" dirty="0">
                <a:solidFill>
                  <a:srgbClr val="2A00FF"/>
                </a:solidFill>
                <a:latin typeface="Consolas"/>
              </a:rPr>
              <a:t>”Blog”</a:t>
            </a:r>
            <a:r>
              <a:rPr lang="pl-PL" sz="1200" i="1" dirty="0">
                <a:solidFill>
                  <a:srgbClr val="008080"/>
                </a:solidFill>
                <a:latin typeface="Consolas"/>
              </a:rPr>
              <a:t>&gt;</a:t>
            </a:r>
          </a:p>
          <a:p>
            <a:r>
              <a:rPr lang="pl-PL" sz="1200" dirty="0" smtClean="0">
                <a:solidFill>
                  <a:srgbClr val="000000"/>
                </a:solidFill>
                <a:latin typeface="Consolas"/>
              </a:rPr>
              <a:t>  SELECT </a:t>
            </a:r>
            <a:r>
              <a:rPr lang="pl-PL" sz="1200" dirty="0">
                <a:solidFill>
                  <a:srgbClr val="000000"/>
                </a:solidFill>
                <a:latin typeface="Consolas"/>
              </a:rPr>
              <a:t>* FROM BLOG</a:t>
            </a:r>
          </a:p>
          <a:p>
            <a:r>
              <a:rPr lang="pl-PL" sz="1200" dirty="0" smtClean="0">
                <a:solidFill>
                  <a:srgbClr val="008080"/>
                </a:solidFill>
                <a:latin typeface="Consolas"/>
              </a:rPr>
              <a:t>  </a:t>
            </a:r>
            <a:r>
              <a:rPr lang="pl-PL" sz="1200" b="1" dirty="0" smtClean="0">
                <a:solidFill>
                  <a:srgbClr val="008080"/>
                </a:solidFill>
                <a:latin typeface="Consolas"/>
              </a:rPr>
              <a:t>&lt;</a:t>
            </a:r>
            <a:r>
              <a:rPr lang="pl-PL" sz="1200" b="1" dirty="0" err="1">
                <a:solidFill>
                  <a:srgbClr val="3F7F7F"/>
                </a:solidFill>
                <a:latin typeface="Consolas"/>
              </a:rPr>
              <a:t>where</a:t>
            </a:r>
            <a:r>
              <a:rPr lang="pl-PL" sz="1200" b="1" dirty="0">
                <a:solidFill>
                  <a:srgbClr val="008080"/>
                </a:solidFill>
                <a:latin typeface="Consolas"/>
              </a:rPr>
              <a:t>&gt;</a:t>
            </a:r>
          </a:p>
          <a:p>
            <a:r>
              <a:rPr lang="pl-PL" sz="1200" dirty="0" smtClean="0">
                <a:solidFill>
                  <a:srgbClr val="008080"/>
                </a:solidFill>
                <a:latin typeface="Consolas"/>
              </a:rPr>
              <a:t>    &lt;</a:t>
            </a:r>
            <a:r>
              <a:rPr lang="pl-PL" sz="1200" dirty="0" err="1">
                <a:solidFill>
                  <a:srgbClr val="3F7F7F"/>
                </a:solidFill>
                <a:latin typeface="Consolas"/>
              </a:rPr>
              <a:t>if</a:t>
            </a:r>
            <a:r>
              <a:rPr lang="pl-PL" sz="1200" dirty="0">
                <a:solidFill>
                  <a:srgbClr val="3F7F7F"/>
                </a:solidFill>
                <a:latin typeface="Consolas"/>
              </a:rPr>
              <a:t> </a:t>
            </a:r>
            <a:r>
              <a:rPr lang="pl-PL" sz="1200" dirty="0">
                <a:solidFill>
                  <a:srgbClr val="7F007F"/>
                </a:solidFill>
                <a:latin typeface="Consolas"/>
              </a:rPr>
              <a:t>test</a:t>
            </a:r>
            <a:r>
              <a:rPr lang="pl-PL" sz="1200" dirty="0">
                <a:solidFill>
                  <a:srgbClr val="000000"/>
                </a:solidFill>
                <a:latin typeface="Consolas"/>
              </a:rPr>
              <a:t>=</a:t>
            </a:r>
            <a:r>
              <a:rPr lang="pl-PL" sz="1200" i="1" dirty="0">
                <a:solidFill>
                  <a:srgbClr val="2A00FF"/>
                </a:solidFill>
                <a:latin typeface="Consolas"/>
              </a:rPr>
              <a:t>”</a:t>
            </a:r>
            <a:r>
              <a:rPr lang="pl-PL" sz="1200" i="1" dirty="0" err="1">
                <a:solidFill>
                  <a:srgbClr val="2A00FF"/>
                </a:solidFill>
                <a:latin typeface="Consolas"/>
              </a:rPr>
              <a:t>state</a:t>
            </a:r>
            <a:r>
              <a:rPr lang="pl-PL" sz="1200" i="1" dirty="0">
                <a:solidFill>
                  <a:srgbClr val="2A00FF"/>
                </a:solidFill>
                <a:latin typeface="Consolas"/>
              </a:rPr>
              <a:t> </a:t>
            </a:r>
            <a:r>
              <a:rPr lang="pl-PL" sz="1200" i="1" dirty="0" smtClean="0">
                <a:solidFill>
                  <a:srgbClr val="000000"/>
                </a:solidFill>
                <a:latin typeface="Consolas"/>
              </a:rPr>
              <a:t>!= </a:t>
            </a:r>
            <a:r>
              <a:rPr lang="pl-PL" sz="1200" i="1" dirty="0" err="1">
                <a:solidFill>
                  <a:srgbClr val="7F007F"/>
                </a:solidFill>
                <a:latin typeface="Consolas"/>
              </a:rPr>
              <a:t>null</a:t>
            </a:r>
            <a:r>
              <a:rPr lang="pl-PL" sz="1200" i="1" dirty="0">
                <a:solidFill>
                  <a:srgbClr val="7F007F"/>
                </a:solidFill>
                <a:latin typeface="Consolas"/>
              </a:rPr>
              <a:t> </a:t>
            </a:r>
            <a:r>
              <a:rPr lang="pl-PL" sz="1200" i="1" dirty="0">
                <a:solidFill>
                  <a:srgbClr val="000000"/>
                </a:solidFill>
                <a:latin typeface="Consolas"/>
              </a:rPr>
              <a:t>”</a:t>
            </a:r>
            <a:r>
              <a:rPr lang="pl-PL" sz="1200" i="1" dirty="0">
                <a:solidFill>
                  <a:srgbClr val="008080"/>
                </a:solidFill>
                <a:latin typeface="Consolas"/>
              </a:rPr>
              <a:t>&gt;</a:t>
            </a:r>
          </a:p>
          <a:p>
            <a:r>
              <a:rPr lang="pl-PL" sz="1200" dirty="0" smtClean="0">
                <a:solidFill>
                  <a:srgbClr val="000000"/>
                </a:solidFill>
                <a:latin typeface="Consolas"/>
              </a:rPr>
              <a:t>      </a:t>
            </a:r>
            <a:r>
              <a:rPr lang="pl-PL" sz="1200" dirty="0" err="1" smtClean="0">
                <a:solidFill>
                  <a:srgbClr val="000000"/>
                </a:solidFill>
                <a:latin typeface="Consolas"/>
              </a:rPr>
              <a:t>state</a:t>
            </a:r>
            <a:r>
              <a:rPr lang="pl-PL" sz="1200" dirty="0" smtClean="0">
                <a:solidFill>
                  <a:srgbClr val="000000"/>
                </a:solidFill>
                <a:latin typeface="Consolas"/>
              </a:rPr>
              <a:t> </a:t>
            </a:r>
            <a:r>
              <a:rPr lang="pl-PL" sz="1200" dirty="0">
                <a:solidFill>
                  <a:srgbClr val="000000"/>
                </a:solidFill>
                <a:latin typeface="Consolas"/>
              </a:rPr>
              <a:t>= #{</a:t>
            </a:r>
            <a:r>
              <a:rPr lang="pl-PL" sz="1200" dirty="0" err="1">
                <a:solidFill>
                  <a:srgbClr val="000000"/>
                </a:solidFill>
                <a:latin typeface="Consolas"/>
              </a:rPr>
              <a:t>state</a:t>
            </a:r>
            <a:r>
              <a:rPr lang="pl-PL" sz="1200" dirty="0">
                <a:solidFill>
                  <a:srgbClr val="000000"/>
                </a:solidFill>
                <a:latin typeface="Consolas"/>
              </a:rPr>
              <a:t>}</a:t>
            </a:r>
          </a:p>
          <a:p>
            <a:r>
              <a:rPr lang="pl-PL" sz="1200" dirty="0" smtClean="0">
                <a:solidFill>
                  <a:srgbClr val="008080"/>
                </a:solidFill>
                <a:latin typeface="Consolas"/>
              </a:rPr>
              <a:t>    &lt;/</a:t>
            </a:r>
            <a:r>
              <a:rPr lang="pl-PL" sz="1200" dirty="0" err="1">
                <a:solidFill>
                  <a:srgbClr val="3F7F7F"/>
                </a:solidFill>
                <a:latin typeface="Consolas"/>
              </a:rPr>
              <a:t>if</a:t>
            </a:r>
            <a:r>
              <a:rPr lang="pl-PL" sz="1200" dirty="0">
                <a:solidFill>
                  <a:srgbClr val="008080"/>
                </a:solidFill>
                <a:latin typeface="Consolas"/>
              </a:rPr>
              <a:t>&gt;</a:t>
            </a:r>
          </a:p>
          <a:p>
            <a:r>
              <a:rPr lang="pl-PL" sz="1200" dirty="0" smtClean="0">
                <a:solidFill>
                  <a:srgbClr val="008080"/>
                </a:solidFill>
                <a:latin typeface="Consolas"/>
              </a:rPr>
              <a:t>    &lt;</a:t>
            </a:r>
            <a:r>
              <a:rPr lang="pl-PL" sz="1200" dirty="0" err="1">
                <a:solidFill>
                  <a:srgbClr val="3F7F7F"/>
                </a:solidFill>
                <a:latin typeface="Consolas"/>
              </a:rPr>
              <a:t>if</a:t>
            </a:r>
            <a:r>
              <a:rPr lang="pl-PL" sz="1200" dirty="0">
                <a:solidFill>
                  <a:srgbClr val="3F7F7F"/>
                </a:solidFill>
                <a:latin typeface="Consolas"/>
              </a:rPr>
              <a:t> </a:t>
            </a:r>
            <a:r>
              <a:rPr lang="pl-PL" sz="1200" dirty="0">
                <a:solidFill>
                  <a:srgbClr val="7F007F"/>
                </a:solidFill>
                <a:latin typeface="Consolas"/>
              </a:rPr>
              <a:t>test</a:t>
            </a:r>
            <a:r>
              <a:rPr lang="pl-PL" sz="1200" dirty="0">
                <a:solidFill>
                  <a:srgbClr val="000000"/>
                </a:solidFill>
                <a:latin typeface="Consolas"/>
              </a:rPr>
              <a:t>=</a:t>
            </a:r>
            <a:r>
              <a:rPr lang="pl-PL" sz="1200" i="1" dirty="0">
                <a:solidFill>
                  <a:srgbClr val="2A00FF"/>
                </a:solidFill>
                <a:latin typeface="Consolas"/>
              </a:rPr>
              <a:t>”</a:t>
            </a:r>
            <a:r>
              <a:rPr lang="pl-PL" sz="1200" i="1" dirty="0" err="1">
                <a:solidFill>
                  <a:srgbClr val="2A00FF"/>
                </a:solidFill>
                <a:latin typeface="Consolas"/>
              </a:rPr>
              <a:t>title</a:t>
            </a:r>
            <a:r>
              <a:rPr lang="pl-PL" sz="1200" i="1" dirty="0">
                <a:solidFill>
                  <a:srgbClr val="2A00FF"/>
                </a:solidFill>
                <a:latin typeface="Consolas"/>
              </a:rPr>
              <a:t> </a:t>
            </a:r>
            <a:r>
              <a:rPr lang="pl-PL" sz="1200" i="1" dirty="0" smtClean="0">
                <a:solidFill>
                  <a:srgbClr val="000000"/>
                </a:solidFill>
                <a:latin typeface="Consolas"/>
              </a:rPr>
              <a:t>!= </a:t>
            </a:r>
            <a:r>
              <a:rPr lang="pl-PL" sz="1200" i="1" dirty="0" err="1">
                <a:solidFill>
                  <a:srgbClr val="7F007F"/>
                </a:solidFill>
                <a:latin typeface="Consolas"/>
              </a:rPr>
              <a:t>null</a:t>
            </a:r>
            <a:r>
              <a:rPr lang="pl-PL" sz="1200" i="1" dirty="0">
                <a:solidFill>
                  <a:srgbClr val="7F007F"/>
                </a:solidFill>
                <a:latin typeface="Consolas"/>
              </a:rPr>
              <a:t> </a:t>
            </a:r>
            <a:r>
              <a:rPr lang="pl-PL" sz="1200" i="1" dirty="0">
                <a:solidFill>
                  <a:srgbClr val="000000"/>
                </a:solidFill>
                <a:latin typeface="Consolas"/>
              </a:rPr>
              <a:t>”</a:t>
            </a:r>
            <a:r>
              <a:rPr lang="pl-PL" sz="1200" i="1" dirty="0">
                <a:solidFill>
                  <a:srgbClr val="008080"/>
                </a:solidFill>
                <a:latin typeface="Consolas"/>
              </a:rPr>
              <a:t>&gt;</a:t>
            </a:r>
          </a:p>
          <a:p>
            <a:r>
              <a:rPr lang="pl-PL" sz="1200" dirty="0" smtClean="0">
                <a:solidFill>
                  <a:srgbClr val="000000"/>
                </a:solidFill>
                <a:latin typeface="Consolas"/>
              </a:rPr>
              <a:t>      AND </a:t>
            </a:r>
            <a:r>
              <a:rPr lang="pl-PL" sz="1200" dirty="0" err="1">
                <a:solidFill>
                  <a:srgbClr val="000000"/>
                </a:solidFill>
                <a:latin typeface="Consolas"/>
              </a:rPr>
              <a:t>title</a:t>
            </a:r>
            <a:r>
              <a:rPr lang="pl-PL" sz="1200" dirty="0">
                <a:solidFill>
                  <a:srgbClr val="000000"/>
                </a:solidFill>
                <a:latin typeface="Consolas"/>
              </a:rPr>
              <a:t> </a:t>
            </a:r>
            <a:r>
              <a:rPr lang="pl-PL" sz="1200" dirty="0" err="1">
                <a:solidFill>
                  <a:srgbClr val="000000"/>
                </a:solidFill>
                <a:latin typeface="Consolas"/>
              </a:rPr>
              <a:t>like</a:t>
            </a:r>
            <a:r>
              <a:rPr lang="pl-PL" sz="1200" dirty="0">
                <a:solidFill>
                  <a:srgbClr val="000000"/>
                </a:solidFill>
                <a:latin typeface="Consolas"/>
              </a:rPr>
              <a:t> #{</a:t>
            </a:r>
            <a:r>
              <a:rPr lang="pl-PL" sz="1200" dirty="0" err="1">
                <a:solidFill>
                  <a:srgbClr val="000000"/>
                </a:solidFill>
                <a:latin typeface="Consolas"/>
              </a:rPr>
              <a:t>title</a:t>
            </a:r>
            <a:r>
              <a:rPr lang="pl-PL" sz="1200" dirty="0">
                <a:solidFill>
                  <a:srgbClr val="000000"/>
                </a:solidFill>
                <a:latin typeface="Consolas"/>
              </a:rPr>
              <a:t>}</a:t>
            </a:r>
          </a:p>
          <a:p>
            <a:r>
              <a:rPr lang="pl-PL" sz="1200" dirty="0" smtClean="0">
                <a:solidFill>
                  <a:srgbClr val="008080"/>
                </a:solidFill>
                <a:latin typeface="Consolas"/>
              </a:rPr>
              <a:t>    &lt;/</a:t>
            </a:r>
            <a:r>
              <a:rPr lang="pl-PL" sz="1200" dirty="0" err="1">
                <a:solidFill>
                  <a:srgbClr val="3F7F7F"/>
                </a:solidFill>
                <a:latin typeface="Consolas"/>
              </a:rPr>
              <a:t>if</a:t>
            </a:r>
            <a:r>
              <a:rPr lang="pl-PL" sz="1200" dirty="0">
                <a:solidFill>
                  <a:srgbClr val="008080"/>
                </a:solidFill>
                <a:latin typeface="Consolas"/>
              </a:rPr>
              <a:t>&gt;</a:t>
            </a:r>
          </a:p>
          <a:p>
            <a:r>
              <a:rPr lang="pl-PL" sz="1200" dirty="0" smtClean="0">
                <a:solidFill>
                  <a:srgbClr val="008080"/>
                </a:solidFill>
                <a:latin typeface="Consolas"/>
              </a:rPr>
              <a:t>    </a:t>
            </a:r>
            <a:r>
              <a:rPr lang="en-US" sz="1200" dirty="0" smtClean="0">
                <a:solidFill>
                  <a:srgbClr val="008080"/>
                </a:solidFill>
                <a:latin typeface="Consolas"/>
              </a:rPr>
              <a:t>&lt;</a:t>
            </a:r>
            <a:r>
              <a:rPr lang="en-US" sz="1200" dirty="0">
                <a:solidFill>
                  <a:srgbClr val="3F7F7F"/>
                </a:solidFill>
                <a:latin typeface="Consolas"/>
              </a:rPr>
              <a:t>if </a:t>
            </a:r>
            <a:r>
              <a:rPr lang="en-US" sz="1200" dirty="0">
                <a:solidFill>
                  <a:srgbClr val="7F007F"/>
                </a:solidFill>
                <a:latin typeface="Consolas"/>
              </a:rPr>
              <a:t>test</a:t>
            </a:r>
            <a:r>
              <a:rPr lang="en-US" sz="1200" dirty="0">
                <a:solidFill>
                  <a:srgbClr val="000000"/>
                </a:solidFill>
                <a:latin typeface="Consolas"/>
              </a:rPr>
              <a:t>=</a:t>
            </a:r>
            <a:r>
              <a:rPr lang="en-US" sz="1200" i="1" dirty="0">
                <a:solidFill>
                  <a:srgbClr val="2A00FF"/>
                </a:solidFill>
                <a:latin typeface="Consolas"/>
              </a:rPr>
              <a:t>”author </a:t>
            </a:r>
            <a:r>
              <a:rPr lang="en-US" sz="1200" i="1" dirty="0" smtClean="0">
                <a:solidFill>
                  <a:srgbClr val="000000"/>
                </a:solidFill>
                <a:latin typeface="Consolas"/>
              </a:rPr>
              <a:t>!</a:t>
            </a:r>
            <a:r>
              <a:rPr lang="pl-PL" sz="1200" i="1" dirty="0" smtClean="0">
                <a:solidFill>
                  <a:srgbClr val="000000"/>
                </a:solidFill>
                <a:latin typeface="Consolas"/>
              </a:rPr>
              <a:t>=</a:t>
            </a:r>
            <a:r>
              <a:rPr lang="en-US" sz="1200" i="1" dirty="0" smtClean="0">
                <a:solidFill>
                  <a:srgbClr val="000000"/>
                </a:solidFill>
                <a:latin typeface="Consolas"/>
              </a:rPr>
              <a:t> </a:t>
            </a:r>
            <a:r>
              <a:rPr lang="en-US" sz="1200" i="1" dirty="0">
                <a:solidFill>
                  <a:srgbClr val="7F007F"/>
                </a:solidFill>
                <a:latin typeface="Consolas"/>
              </a:rPr>
              <a:t>null and author.name </a:t>
            </a:r>
            <a:r>
              <a:rPr lang="en-US" sz="1200" i="1" dirty="0" smtClean="0">
                <a:solidFill>
                  <a:srgbClr val="000000"/>
                </a:solidFill>
                <a:latin typeface="Consolas"/>
              </a:rPr>
              <a:t>!=</a:t>
            </a:r>
            <a:r>
              <a:rPr lang="pl-PL" sz="1200" i="1" dirty="0" smtClean="0">
                <a:solidFill>
                  <a:srgbClr val="000000"/>
                </a:solidFill>
                <a:latin typeface="Consolas"/>
              </a:rPr>
              <a:t> </a:t>
            </a:r>
            <a:r>
              <a:rPr lang="en-US" sz="1200" i="1" dirty="0" smtClean="0">
                <a:solidFill>
                  <a:srgbClr val="2A00FF"/>
                </a:solidFill>
                <a:latin typeface="Consolas"/>
              </a:rPr>
              <a:t>null</a:t>
            </a:r>
            <a:r>
              <a:rPr lang="en-US" sz="1200" i="1" dirty="0">
                <a:solidFill>
                  <a:srgbClr val="2A00FF"/>
                </a:solidFill>
                <a:latin typeface="Consolas"/>
              </a:rPr>
              <a:t>”</a:t>
            </a:r>
            <a:r>
              <a:rPr lang="en-US" sz="1200" i="1" dirty="0">
                <a:solidFill>
                  <a:srgbClr val="008080"/>
                </a:solidFill>
                <a:latin typeface="Consolas"/>
              </a:rPr>
              <a:t>&gt;</a:t>
            </a:r>
          </a:p>
          <a:p>
            <a:r>
              <a:rPr lang="pl-PL" sz="1200" dirty="0" smtClean="0">
                <a:solidFill>
                  <a:srgbClr val="000000"/>
                </a:solidFill>
                <a:latin typeface="Consolas"/>
              </a:rPr>
              <a:t>      AND </a:t>
            </a:r>
            <a:r>
              <a:rPr lang="pl-PL" sz="1200" dirty="0" err="1">
                <a:solidFill>
                  <a:srgbClr val="000000"/>
                </a:solidFill>
                <a:latin typeface="Consolas"/>
              </a:rPr>
              <a:t>author_namelike</a:t>
            </a:r>
            <a:r>
              <a:rPr lang="pl-PL" sz="1200" dirty="0">
                <a:solidFill>
                  <a:srgbClr val="000000"/>
                </a:solidFill>
                <a:latin typeface="Consolas"/>
              </a:rPr>
              <a:t> #{author.name}</a:t>
            </a:r>
          </a:p>
          <a:p>
            <a:r>
              <a:rPr lang="pl-PL" sz="1200" dirty="0" smtClean="0">
                <a:solidFill>
                  <a:srgbClr val="008080"/>
                </a:solidFill>
                <a:latin typeface="Consolas"/>
              </a:rPr>
              <a:t>    &lt;/</a:t>
            </a:r>
            <a:r>
              <a:rPr lang="pl-PL" sz="1200" dirty="0" err="1">
                <a:solidFill>
                  <a:srgbClr val="3F7F7F"/>
                </a:solidFill>
                <a:latin typeface="Consolas"/>
              </a:rPr>
              <a:t>if</a:t>
            </a:r>
            <a:r>
              <a:rPr lang="pl-PL" sz="1200" dirty="0">
                <a:solidFill>
                  <a:srgbClr val="008080"/>
                </a:solidFill>
                <a:latin typeface="Consolas"/>
              </a:rPr>
              <a:t>&gt;</a:t>
            </a:r>
          </a:p>
          <a:p>
            <a:r>
              <a:rPr lang="pl-PL" sz="1200" dirty="0" smtClean="0">
                <a:solidFill>
                  <a:srgbClr val="008080"/>
                </a:solidFill>
                <a:latin typeface="Consolas"/>
              </a:rPr>
              <a:t>  </a:t>
            </a:r>
            <a:r>
              <a:rPr lang="pl-PL" sz="1200" b="1" dirty="0" smtClean="0">
                <a:solidFill>
                  <a:srgbClr val="008080"/>
                </a:solidFill>
                <a:latin typeface="Consolas"/>
              </a:rPr>
              <a:t>&lt;/</a:t>
            </a:r>
            <a:r>
              <a:rPr lang="pl-PL" sz="1200" b="1" dirty="0" err="1">
                <a:solidFill>
                  <a:srgbClr val="3F7F7F"/>
                </a:solidFill>
                <a:latin typeface="Consolas"/>
              </a:rPr>
              <a:t>where</a:t>
            </a:r>
            <a:r>
              <a:rPr lang="pl-PL" sz="1200" b="1" dirty="0">
                <a:solidFill>
                  <a:srgbClr val="008080"/>
                </a:solidFill>
                <a:latin typeface="Consolas"/>
              </a:rPr>
              <a:t>&gt;</a:t>
            </a:r>
          </a:p>
          <a:p>
            <a:r>
              <a:rPr lang="pl-PL" sz="1200" dirty="0">
                <a:solidFill>
                  <a:srgbClr val="008080"/>
                </a:solidFill>
                <a:latin typeface="Consolas"/>
              </a:rPr>
              <a:t>&lt;/</a:t>
            </a:r>
            <a:r>
              <a:rPr lang="pl-PL" sz="1200" dirty="0" err="1">
                <a:solidFill>
                  <a:srgbClr val="3F7F7F"/>
                </a:solidFill>
                <a:latin typeface="Consolas"/>
              </a:rPr>
              <a:t>select</a:t>
            </a:r>
            <a:r>
              <a:rPr lang="pl-PL" sz="1200" dirty="0">
                <a:solidFill>
                  <a:srgbClr val="008080"/>
                </a:solidFill>
                <a:latin typeface="Consolas"/>
              </a:rPr>
              <a:t>&gt;</a:t>
            </a:r>
            <a:endParaRPr lang="pl-PL" sz="1200" dirty="0">
              <a:solidFill>
                <a:srgbClr val="008080"/>
              </a:solidFill>
              <a:latin typeface="Consolas"/>
            </a:endParaRPr>
          </a:p>
        </p:txBody>
      </p:sp>
      <p:sp>
        <p:nvSpPr>
          <p:cNvPr id="11" name="Symbol zastępczy zawartości 2"/>
          <p:cNvSpPr txBox="1">
            <a:spLocks/>
          </p:cNvSpPr>
          <p:nvPr/>
        </p:nvSpPr>
        <p:spPr>
          <a:xfrm>
            <a:off x="493209" y="4365104"/>
            <a:ext cx="9082831" cy="503385"/>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3"/>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r>
              <a:rPr lang="pl-PL" dirty="0" err="1" smtClean="0"/>
              <a:t>Can</a:t>
            </a:r>
            <a:r>
              <a:rPr lang="pl-PL" dirty="0" smtClean="0"/>
              <a:t> be </a:t>
            </a:r>
            <a:r>
              <a:rPr lang="pl-PL" dirty="0" err="1" smtClean="0"/>
              <a:t>replaced</a:t>
            </a:r>
            <a:r>
              <a:rPr lang="pl-PL" dirty="0" smtClean="0"/>
              <a:t> by </a:t>
            </a:r>
            <a:r>
              <a:rPr lang="pl-PL" dirty="0" err="1" smtClean="0"/>
              <a:t>trim</a:t>
            </a:r>
            <a:r>
              <a:rPr lang="pl-PL" dirty="0" smtClean="0"/>
              <a:t> </a:t>
            </a:r>
            <a:r>
              <a:rPr lang="pl-PL" dirty="0" err="1" smtClean="0"/>
              <a:t>statement</a:t>
            </a:r>
            <a:r>
              <a:rPr lang="pl-PL" dirty="0" smtClean="0"/>
              <a:t>:</a:t>
            </a:r>
            <a:endParaRPr lang="pl-PL" dirty="0" smtClean="0"/>
          </a:p>
        </p:txBody>
      </p:sp>
      <p:sp>
        <p:nvSpPr>
          <p:cNvPr id="12" name="Prostokąt zaokrąglony 11"/>
          <p:cNvSpPr/>
          <p:nvPr/>
        </p:nvSpPr>
        <p:spPr>
          <a:xfrm>
            <a:off x="493209" y="4780141"/>
            <a:ext cx="8912397" cy="665083"/>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en-US" sz="1200" dirty="0">
                <a:solidFill>
                  <a:srgbClr val="008080"/>
                </a:solidFill>
                <a:latin typeface="Consolas"/>
              </a:rPr>
              <a:t>&lt;</a:t>
            </a:r>
            <a:r>
              <a:rPr lang="en-US" sz="1200" dirty="0">
                <a:solidFill>
                  <a:srgbClr val="3F7F7F"/>
                </a:solidFill>
                <a:latin typeface="Consolas"/>
              </a:rPr>
              <a:t>trim </a:t>
            </a:r>
            <a:r>
              <a:rPr lang="en-US" sz="1200" dirty="0">
                <a:solidFill>
                  <a:srgbClr val="7F007F"/>
                </a:solidFill>
                <a:latin typeface="Consolas"/>
              </a:rPr>
              <a:t>prefix</a:t>
            </a:r>
            <a:r>
              <a:rPr lang="en-US" sz="1200" dirty="0">
                <a:solidFill>
                  <a:srgbClr val="000000"/>
                </a:solidFill>
                <a:latin typeface="Consolas"/>
              </a:rPr>
              <a:t>=</a:t>
            </a:r>
            <a:r>
              <a:rPr lang="en-US" sz="1200" i="1" dirty="0">
                <a:solidFill>
                  <a:srgbClr val="2A00FF"/>
                </a:solidFill>
                <a:latin typeface="Consolas"/>
              </a:rPr>
              <a:t>"WHERE" </a:t>
            </a:r>
            <a:r>
              <a:rPr lang="en-US" sz="1200" i="1" dirty="0" err="1">
                <a:solidFill>
                  <a:srgbClr val="7F007F"/>
                </a:solidFill>
                <a:latin typeface="Consolas"/>
              </a:rPr>
              <a:t>prefixOverrides</a:t>
            </a:r>
            <a:r>
              <a:rPr lang="en-US" sz="1200" i="1" dirty="0">
                <a:solidFill>
                  <a:srgbClr val="000000"/>
                </a:solidFill>
                <a:latin typeface="Consolas"/>
              </a:rPr>
              <a:t>=</a:t>
            </a:r>
            <a:r>
              <a:rPr lang="en-US" sz="1200" i="1" dirty="0">
                <a:solidFill>
                  <a:srgbClr val="2A00FF"/>
                </a:solidFill>
                <a:latin typeface="Consolas"/>
              </a:rPr>
              <a:t>"AND |OR "</a:t>
            </a:r>
            <a:r>
              <a:rPr lang="en-US" sz="1200" i="1" dirty="0">
                <a:solidFill>
                  <a:srgbClr val="008080"/>
                </a:solidFill>
                <a:latin typeface="Consolas"/>
              </a:rPr>
              <a:t>&gt;</a:t>
            </a:r>
          </a:p>
          <a:p>
            <a:r>
              <a:rPr lang="pl-PL" sz="1200" dirty="0">
                <a:solidFill>
                  <a:srgbClr val="000000"/>
                </a:solidFill>
                <a:latin typeface="Consolas"/>
              </a:rPr>
              <a:t>…</a:t>
            </a:r>
          </a:p>
          <a:p>
            <a:r>
              <a:rPr lang="pl-PL" sz="1200" dirty="0">
                <a:solidFill>
                  <a:srgbClr val="008080"/>
                </a:solidFill>
                <a:latin typeface="Consolas"/>
              </a:rPr>
              <a:t>&lt;/</a:t>
            </a:r>
            <a:r>
              <a:rPr lang="pl-PL" sz="1200" dirty="0" err="1">
                <a:solidFill>
                  <a:srgbClr val="3F7F7F"/>
                </a:solidFill>
                <a:latin typeface="Consolas"/>
              </a:rPr>
              <a:t>trim</a:t>
            </a:r>
            <a:r>
              <a:rPr lang="pl-PL" sz="1200" dirty="0">
                <a:solidFill>
                  <a:srgbClr val="008080"/>
                </a:solidFill>
                <a:latin typeface="Consolas"/>
              </a:rPr>
              <a:t>&gt;</a:t>
            </a:r>
            <a:endParaRPr lang="pl-PL" sz="1200" dirty="0">
              <a:solidFill>
                <a:srgbClr val="008080"/>
              </a:solidFill>
              <a:latin typeface="Consolas"/>
            </a:endParaRPr>
          </a:p>
        </p:txBody>
      </p:sp>
      <p:sp>
        <p:nvSpPr>
          <p:cNvPr id="13" name="Symbol zastępczy zawartości 2"/>
          <p:cNvSpPr txBox="1">
            <a:spLocks/>
          </p:cNvSpPr>
          <p:nvPr/>
        </p:nvSpPr>
        <p:spPr>
          <a:xfrm>
            <a:off x="501477" y="5589240"/>
            <a:ext cx="8904129" cy="503385"/>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3"/>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r>
              <a:rPr lang="pl-PL" dirty="0" smtClean="0"/>
              <a:t>SET </a:t>
            </a:r>
            <a:r>
              <a:rPr lang="pl-PL" dirty="0" err="1" smtClean="0"/>
              <a:t>statement</a:t>
            </a:r>
            <a:r>
              <a:rPr lang="pl-PL" dirty="0" smtClean="0"/>
              <a:t> </a:t>
            </a:r>
            <a:r>
              <a:rPr lang="pl-PL" dirty="0" err="1" smtClean="0"/>
              <a:t>does</a:t>
            </a:r>
            <a:r>
              <a:rPr lang="pl-PL" dirty="0" smtClean="0"/>
              <a:t> the same </a:t>
            </a:r>
            <a:r>
              <a:rPr lang="pl-PL" dirty="0" err="1" smtClean="0"/>
              <a:t>thing</a:t>
            </a:r>
            <a:r>
              <a:rPr lang="pl-PL" dirty="0" smtClean="0"/>
              <a:t> for </a:t>
            </a:r>
            <a:r>
              <a:rPr lang="pl-PL" dirty="0" err="1" smtClean="0"/>
              <a:t>updates</a:t>
            </a:r>
            <a:r>
              <a:rPr lang="pl-PL" dirty="0" smtClean="0"/>
              <a:t> – </a:t>
            </a:r>
            <a:r>
              <a:rPr lang="pl-PL" dirty="0" err="1" smtClean="0"/>
              <a:t>it</a:t>
            </a:r>
            <a:r>
              <a:rPr lang="pl-PL" dirty="0" smtClean="0"/>
              <a:t> </a:t>
            </a:r>
            <a:r>
              <a:rPr lang="pl-PL" dirty="0" err="1" smtClean="0"/>
              <a:t>stripes</a:t>
            </a:r>
            <a:r>
              <a:rPr lang="pl-PL" dirty="0" smtClean="0"/>
              <a:t> </a:t>
            </a:r>
            <a:r>
              <a:rPr lang="pl-PL" dirty="0" err="1" smtClean="0"/>
              <a:t>comas</a:t>
            </a:r>
            <a:r>
              <a:rPr lang="pl-PL" dirty="0" smtClean="0"/>
              <a:t> </a:t>
            </a:r>
            <a:r>
              <a:rPr lang="pl-PL" dirty="0" err="1" smtClean="0"/>
              <a:t>at</a:t>
            </a:r>
            <a:r>
              <a:rPr lang="pl-PL" dirty="0" smtClean="0"/>
              <a:t> the end</a:t>
            </a:r>
            <a:endParaRPr lang="pl-PL" dirty="0" smtClean="0"/>
          </a:p>
        </p:txBody>
      </p:sp>
    </p:spTree>
    <p:extLst>
      <p:ext uri="{BB962C8B-B14F-4D97-AF65-F5344CB8AC3E}">
        <p14:creationId xmlns:p14="http://schemas.microsoft.com/office/powerpoint/2010/main" val="219535566"/>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MAPPERS in XML</a:t>
            </a:r>
            <a:br>
              <a:rPr lang="pl-PL" dirty="0"/>
            </a:br>
            <a:r>
              <a:rPr lang="pl-PL" sz="1600" dirty="0" smtClean="0"/>
              <a:t>For </a:t>
            </a:r>
            <a:r>
              <a:rPr lang="pl-PL" sz="1600" dirty="0" err="1" smtClean="0"/>
              <a:t>statement</a:t>
            </a:r>
            <a:endParaRPr lang="pl-PL" dirty="0"/>
          </a:p>
        </p:txBody>
      </p:sp>
      <p:sp>
        <p:nvSpPr>
          <p:cNvPr id="3" name="Symbol zastępczy zawartości 2"/>
          <p:cNvSpPr>
            <a:spLocks noGrp="1"/>
          </p:cNvSpPr>
          <p:nvPr>
            <p:ph idx="1"/>
          </p:nvPr>
        </p:nvSpPr>
        <p:spPr>
          <a:xfrm>
            <a:off x="500062" y="1125415"/>
            <a:ext cx="9082831" cy="503385"/>
          </a:xfrm>
        </p:spPr>
        <p:txBody>
          <a:bodyPr>
            <a:normAutofit/>
          </a:bodyPr>
          <a:lstStyle/>
          <a:p>
            <a:r>
              <a:rPr lang="pl-PL" dirty="0" err="1" smtClean="0"/>
              <a:t>Often</a:t>
            </a:r>
            <a:r>
              <a:rPr lang="pl-PL" dirty="0" smtClean="0"/>
              <a:t> to to </a:t>
            </a:r>
            <a:r>
              <a:rPr lang="pl-PL" dirty="0" err="1" smtClean="0"/>
              <a:t>build</a:t>
            </a:r>
            <a:r>
              <a:rPr lang="pl-PL" dirty="0" smtClean="0"/>
              <a:t> IN </a:t>
            </a:r>
            <a:r>
              <a:rPr lang="pl-PL" dirty="0" err="1" smtClean="0"/>
              <a:t>conditions</a:t>
            </a:r>
            <a:r>
              <a:rPr lang="pl-PL" dirty="0" smtClean="0"/>
              <a:t>:</a:t>
            </a:r>
          </a:p>
        </p:txBody>
      </p:sp>
      <p:pic>
        <p:nvPicPr>
          <p:cNvPr id="1026" name="Picture 2" descr="The MyBati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144" y="171856"/>
            <a:ext cx="3333750" cy="838201"/>
          </a:xfrm>
          <a:prstGeom prst="rect">
            <a:avLst/>
          </a:prstGeom>
          <a:noFill/>
          <a:extLst>
            <a:ext uri="{909E8E84-426E-40DD-AFC4-6F175D3DCCD1}">
              <a14:hiddenFill xmlns:a14="http://schemas.microsoft.com/office/drawing/2010/main">
                <a:solidFill>
                  <a:srgbClr val="FFFFFF"/>
                </a:solidFill>
              </a14:hiddenFill>
            </a:ext>
          </a:extLst>
        </p:spPr>
      </p:pic>
      <p:sp>
        <p:nvSpPr>
          <p:cNvPr id="5" name="Prostokąt zaokrąglony 4"/>
          <p:cNvSpPr/>
          <p:nvPr/>
        </p:nvSpPr>
        <p:spPr>
          <a:xfrm>
            <a:off x="493209" y="1597774"/>
            <a:ext cx="8912397" cy="1615202"/>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en-US" sz="1200" dirty="0">
                <a:solidFill>
                  <a:srgbClr val="008080"/>
                </a:solidFill>
                <a:latin typeface="Consolas"/>
              </a:rPr>
              <a:t>&lt;</a:t>
            </a:r>
            <a:r>
              <a:rPr lang="en-US" sz="1200" dirty="0">
                <a:solidFill>
                  <a:srgbClr val="3F7F7F"/>
                </a:solidFill>
                <a:latin typeface="Consolas"/>
              </a:rPr>
              <a:t>select </a:t>
            </a:r>
            <a:r>
              <a:rPr lang="en-US" sz="1200" dirty="0">
                <a:solidFill>
                  <a:srgbClr val="7F007F"/>
                </a:solidFill>
                <a:latin typeface="Consolas"/>
              </a:rPr>
              <a:t>id</a:t>
            </a:r>
            <a:r>
              <a:rPr lang="en-US" sz="1200"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selectPostIn</a:t>
            </a:r>
            <a:r>
              <a:rPr lang="en-US" sz="1200" i="1" dirty="0">
                <a:solidFill>
                  <a:srgbClr val="2A00FF"/>
                </a:solidFill>
                <a:latin typeface="Consolas"/>
              </a:rPr>
              <a:t>" </a:t>
            </a:r>
            <a:r>
              <a:rPr lang="en-US" sz="1200" i="1" dirty="0" err="1">
                <a:solidFill>
                  <a:srgbClr val="7F007F"/>
                </a:solidFill>
                <a:latin typeface="Consolas"/>
              </a:rPr>
              <a:t>resultType</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domain.blog.Post</a:t>
            </a:r>
            <a:r>
              <a:rPr lang="en-US" sz="1200" i="1" dirty="0">
                <a:solidFill>
                  <a:srgbClr val="2A00FF"/>
                </a:solidFill>
                <a:latin typeface="Consolas"/>
              </a:rPr>
              <a:t>"</a:t>
            </a:r>
            <a:r>
              <a:rPr lang="en-US" sz="1200" i="1" dirty="0">
                <a:solidFill>
                  <a:srgbClr val="008080"/>
                </a:solidFill>
                <a:latin typeface="Consolas"/>
              </a:rPr>
              <a:t>&gt;</a:t>
            </a:r>
          </a:p>
          <a:p>
            <a:r>
              <a:rPr lang="pl-PL" sz="1200" dirty="0" smtClean="0">
                <a:solidFill>
                  <a:srgbClr val="000000"/>
                </a:solidFill>
                <a:latin typeface="Consolas"/>
              </a:rPr>
              <a:t>  SELECT </a:t>
            </a:r>
            <a:r>
              <a:rPr lang="pl-PL" sz="1200" dirty="0">
                <a:solidFill>
                  <a:srgbClr val="000000"/>
                </a:solidFill>
                <a:latin typeface="Consolas"/>
              </a:rPr>
              <a:t>*</a:t>
            </a:r>
          </a:p>
          <a:p>
            <a:r>
              <a:rPr lang="pl-PL" sz="1200" dirty="0" smtClean="0">
                <a:solidFill>
                  <a:srgbClr val="000000"/>
                </a:solidFill>
                <a:latin typeface="Consolas"/>
              </a:rPr>
              <a:t>  FROM </a:t>
            </a:r>
            <a:r>
              <a:rPr lang="pl-PL" sz="1200" dirty="0">
                <a:solidFill>
                  <a:srgbClr val="000000"/>
                </a:solidFill>
                <a:latin typeface="Consolas"/>
              </a:rPr>
              <a:t>POST P</a:t>
            </a:r>
          </a:p>
          <a:p>
            <a:r>
              <a:rPr lang="pl-PL" sz="1200" dirty="0" smtClean="0">
                <a:solidFill>
                  <a:srgbClr val="000000"/>
                </a:solidFill>
                <a:latin typeface="Consolas"/>
              </a:rPr>
              <a:t>  WHERE </a:t>
            </a:r>
            <a:r>
              <a:rPr lang="pl-PL" sz="1200" dirty="0">
                <a:solidFill>
                  <a:srgbClr val="000000"/>
                </a:solidFill>
                <a:latin typeface="Consolas"/>
              </a:rPr>
              <a:t>ID in</a:t>
            </a:r>
          </a:p>
          <a:p>
            <a:r>
              <a:rPr lang="pl-PL" sz="1200" dirty="0" smtClean="0">
                <a:solidFill>
                  <a:srgbClr val="008080"/>
                </a:solidFill>
                <a:latin typeface="Consolas"/>
              </a:rPr>
              <a:t>  </a:t>
            </a:r>
            <a:r>
              <a:rPr lang="en-US" sz="1200" dirty="0" smtClean="0">
                <a:solidFill>
                  <a:srgbClr val="008080"/>
                </a:solidFill>
                <a:latin typeface="Consolas"/>
              </a:rPr>
              <a:t>&lt;</a:t>
            </a:r>
            <a:r>
              <a:rPr lang="en-US" sz="1200" dirty="0" err="1">
                <a:solidFill>
                  <a:srgbClr val="3F7F7F"/>
                </a:solidFill>
                <a:latin typeface="Consolas"/>
              </a:rPr>
              <a:t>foreach</a:t>
            </a:r>
            <a:r>
              <a:rPr lang="en-US" sz="1200" dirty="0">
                <a:solidFill>
                  <a:srgbClr val="3F7F7F"/>
                </a:solidFill>
                <a:latin typeface="Consolas"/>
              </a:rPr>
              <a:t> </a:t>
            </a:r>
            <a:r>
              <a:rPr lang="en-US" sz="1200" dirty="0">
                <a:solidFill>
                  <a:srgbClr val="7F007F"/>
                </a:solidFill>
                <a:latin typeface="Consolas"/>
              </a:rPr>
              <a:t>item</a:t>
            </a:r>
            <a:r>
              <a:rPr lang="en-US" sz="1200" dirty="0">
                <a:solidFill>
                  <a:srgbClr val="000000"/>
                </a:solidFill>
                <a:latin typeface="Consolas"/>
              </a:rPr>
              <a:t>=</a:t>
            </a:r>
            <a:r>
              <a:rPr lang="en-US" sz="1200" i="1" dirty="0">
                <a:solidFill>
                  <a:srgbClr val="2A00FF"/>
                </a:solidFill>
                <a:latin typeface="Consolas"/>
              </a:rPr>
              <a:t>"item" </a:t>
            </a:r>
            <a:r>
              <a:rPr lang="en-US" sz="1200" i="1" dirty="0">
                <a:solidFill>
                  <a:srgbClr val="7F007F"/>
                </a:solidFill>
                <a:latin typeface="Consolas"/>
              </a:rPr>
              <a:t>index</a:t>
            </a:r>
            <a:r>
              <a:rPr lang="en-US" sz="1200" i="1" dirty="0">
                <a:solidFill>
                  <a:srgbClr val="000000"/>
                </a:solidFill>
                <a:latin typeface="Consolas"/>
              </a:rPr>
              <a:t>=</a:t>
            </a:r>
            <a:r>
              <a:rPr lang="en-US" sz="1200" i="1" dirty="0">
                <a:solidFill>
                  <a:srgbClr val="2A00FF"/>
                </a:solidFill>
                <a:latin typeface="Consolas"/>
              </a:rPr>
              <a:t>"index" </a:t>
            </a:r>
            <a:r>
              <a:rPr lang="en-US" sz="1200" i="1" dirty="0">
                <a:solidFill>
                  <a:srgbClr val="7F007F"/>
                </a:solidFill>
                <a:latin typeface="Consolas"/>
              </a:rPr>
              <a:t>collection</a:t>
            </a:r>
            <a:r>
              <a:rPr lang="en-US" sz="1200" i="1" dirty="0">
                <a:solidFill>
                  <a:srgbClr val="000000"/>
                </a:solidFill>
                <a:latin typeface="Consolas"/>
              </a:rPr>
              <a:t>=</a:t>
            </a:r>
            <a:r>
              <a:rPr lang="en-US" sz="1200" i="1" dirty="0">
                <a:solidFill>
                  <a:srgbClr val="2A00FF"/>
                </a:solidFill>
                <a:latin typeface="Consolas"/>
              </a:rPr>
              <a:t>"list" </a:t>
            </a:r>
            <a:r>
              <a:rPr lang="en-US" sz="1200" i="1" dirty="0">
                <a:solidFill>
                  <a:srgbClr val="7F007F"/>
                </a:solidFill>
                <a:latin typeface="Consolas"/>
              </a:rPr>
              <a:t>open</a:t>
            </a:r>
            <a:r>
              <a:rPr lang="en-US" sz="1200" i="1" dirty="0" smtClean="0">
                <a:solidFill>
                  <a:srgbClr val="000000"/>
                </a:solidFill>
                <a:latin typeface="Consolas"/>
              </a:rPr>
              <a:t>=</a:t>
            </a:r>
            <a:r>
              <a:rPr lang="en-US" sz="1200" i="1" dirty="0" smtClean="0">
                <a:solidFill>
                  <a:srgbClr val="2A00FF"/>
                </a:solidFill>
                <a:latin typeface="Consolas"/>
              </a:rPr>
              <a:t>"("</a:t>
            </a:r>
            <a:r>
              <a:rPr lang="pl-PL" sz="1200" dirty="0" smtClean="0">
                <a:solidFill>
                  <a:srgbClr val="7F007F"/>
                </a:solidFill>
                <a:latin typeface="Consolas"/>
              </a:rPr>
              <a:t>separator</a:t>
            </a:r>
            <a:r>
              <a:rPr lang="pl-PL" sz="1200" dirty="0">
                <a:solidFill>
                  <a:srgbClr val="000000"/>
                </a:solidFill>
                <a:latin typeface="Consolas"/>
              </a:rPr>
              <a:t>=</a:t>
            </a:r>
            <a:r>
              <a:rPr lang="pl-PL" sz="1200" i="1" dirty="0">
                <a:solidFill>
                  <a:srgbClr val="2A00FF"/>
                </a:solidFill>
                <a:latin typeface="Consolas"/>
              </a:rPr>
              <a:t>"," </a:t>
            </a:r>
            <a:r>
              <a:rPr lang="pl-PL" sz="1200" i="1" dirty="0" err="1">
                <a:solidFill>
                  <a:srgbClr val="7F007F"/>
                </a:solidFill>
                <a:latin typeface="Consolas"/>
              </a:rPr>
              <a:t>close</a:t>
            </a:r>
            <a:r>
              <a:rPr lang="pl-PL" sz="1200" i="1" dirty="0">
                <a:solidFill>
                  <a:srgbClr val="000000"/>
                </a:solidFill>
                <a:latin typeface="Consolas"/>
              </a:rPr>
              <a:t>=</a:t>
            </a:r>
            <a:r>
              <a:rPr lang="pl-PL" sz="1200" i="1" dirty="0">
                <a:solidFill>
                  <a:srgbClr val="2A00FF"/>
                </a:solidFill>
                <a:latin typeface="Consolas"/>
              </a:rPr>
              <a:t>")"</a:t>
            </a:r>
            <a:r>
              <a:rPr lang="pl-PL" sz="1200" i="1" dirty="0">
                <a:solidFill>
                  <a:srgbClr val="008080"/>
                </a:solidFill>
                <a:latin typeface="Consolas"/>
              </a:rPr>
              <a:t>&gt;</a:t>
            </a:r>
          </a:p>
          <a:p>
            <a:r>
              <a:rPr lang="pl-PL" sz="1200" dirty="0" smtClean="0">
                <a:solidFill>
                  <a:srgbClr val="000000"/>
                </a:solidFill>
                <a:latin typeface="Consolas"/>
              </a:rPr>
              <a:t>    #{</a:t>
            </a:r>
            <a:r>
              <a:rPr lang="pl-PL" sz="1200" dirty="0" err="1">
                <a:solidFill>
                  <a:srgbClr val="000000"/>
                </a:solidFill>
                <a:latin typeface="Consolas"/>
              </a:rPr>
              <a:t>item</a:t>
            </a:r>
            <a:r>
              <a:rPr lang="pl-PL" sz="1200" dirty="0">
                <a:solidFill>
                  <a:srgbClr val="000000"/>
                </a:solidFill>
                <a:latin typeface="Consolas"/>
              </a:rPr>
              <a:t>}</a:t>
            </a:r>
          </a:p>
          <a:p>
            <a:r>
              <a:rPr lang="pl-PL" sz="1200" dirty="0" smtClean="0">
                <a:solidFill>
                  <a:srgbClr val="008080"/>
                </a:solidFill>
                <a:latin typeface="Consolas"/>
              </a:rPr>
              <a:t>  &lt;/</a:t>
            </a:r>
            <a:r>
              <a:rPr lang="pl-PL" sz="1200" dirty="0" err="1">
                <a:solidFill>
                  <a:srgbClr val="3F7F7F"/>
                </a:solidFill>
                <a:latin typeface="Consolas"/>
              </a:rPr>
              <a:t>foreach</a:t>
            </a:r>
            <a:r>
              <a:rPr lang="pl-PL" sz="1200" dirty="0">
                <a:solidFill>
                  <a:srgbClr val="008080"/>
                </a:solidFill>
                <a:latin typeface="Consolas"/>
              </a:rPr>
              <a:t>&gt;</a:t>
            </a:r>
          </a:p>
          <a:p>
            <a:r>
              <a:rPr lang="pl-PL" sz="1200" dirty="0">
                <a:solidFill>
                  <a:srgbClr val="008080"/>
                </a:solidFill>
                <a:latin typeface="Consolas"/>
              </a:rPr>
              <a:t>&lt;/</a:t>
            </a:r>
            <a:r>
              <a:rPr lang="pl-PL" sz="1200" dirty="0" err="1">
                <a:solidFill>
                  <a:srgbClr val="3F7F7F"/>
                </a:solidFill>
                <a:latin typeface="Consolas"/>
              </a:rPr>
              <a:t>select</a:t>
            </a:r>
            <a:r>
              <a:rPr lang="pl-PL" sz="1200" dirty="0">
                <a:solidFill>
                  <a:srgbClr val="008080"/>
                </a:solidFill>
                <a:latin typeface="Consolas"/>
              </a:rPr>
              <a:t>&gt;</a:t>
            </a:r>
            <a:endParaRPr lang="pl-PL" sz="1200" dirty="0">
              <a:solidFill>
                <a:srgbClr val="008080"/>
              </a:solidFill>
              <a:latin typeface="Consolas"/>
            </a:endParaRPr>
          </a:p>
        </p:txBody>
      </p:sp>
      <p:sp>
        <p:nvSpPr>
          <p:cNvPr id="9" name="Symbol zastępczy zawartości 2"/>
          <p:cNvSpPr txBox="1">
            <a:spLocks/>
          </p:cNvSpPr>
          <p:nvPr/>
        </p:nvSpPr>
        <p:spPr>
          <a:xfrm>
            <a:off x="501477" y="3573016"/>
            <a:ext cx="9082831" cy="936104"/>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3"/>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r>
              <a:rPr lang="en-US" dirty="0"/>
              <a:t>The element is smart in that it </a:t>
            </a:r>
            <a:r>
              <a:rPr lang="en-US" dirty="0" smtClean="0"/>
              <a:t>won’t</a:t>
            </a:r>
            <a:r>
              <a:rPr lang="pl-PL" dirty="0" smtClean="0"/>
              <a:t> </a:t>
            </a:r>
            <a:r>
              <a:rPr lang="en-US" dirty="0" smtClean="0"/>
              <a:t>accidentally </a:t>
            </a:r>
            <a:r>
              <a:rPr lang="en-US" dirty="0"/>
              <a:t>append extra separators</a:t>
            </a:r>
            <a:r>
              <a:rPr lang="en-US" dirty="0" smtClean="0"/>
              <a:t>.</a:t>
            </a:r>
            <a:endParaRPr lang="pl-PL" dirty="0" smtClean="0"/>
          </a:p>
          <a:p>
            <a:r>
              <a:rPr lang="pl-PL" dirty="0" err="1" smtClean="0"/>
              <a:t>Can</a:t>
            </a:r>
            <a:r>
              <a:rPr lang="pl-PL" dirty="0" smtClean="0"/>
              <a:t> pass </a:t>
            </a:r>
            <a:r>
              <a:rPr lang="pl-PL" dirty="0" err="1" smtClean="0"/>
              <a:t>Lists</a:t>
            </a:r>
            <a:r>
              <a:rPr lang="pl-PL" dirty="0" smtClean="0"/>
              <a:t> and </a:t>
            </a:r>
            <a:r>
              <a:rPr lang="pl-PL" dirty="0" err="1" smtClean="0"/>
              <a:t>Arrays</a:t>
            </a:r>
            <a:endParaRPr lang="pl-PL" dirty="0" smtClean="0"/>
          </a:p>
        </p:txBody>
      </p:sp>
    </p:spTree>
    <p:extLst>
      <p:ext uri="{BB962C8B-B14F-4D97-AF65-F5344CB8AC3E}">
        <p14:creationId xmlns:p14="http://schemas.microsoft.com/office/powerpoint/2010/main" val="1557658152"/>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QUERIES </a:t>
            </a:r>
            <a:r>
              <a:rPr lang="pl-PL" dirty="0"/>
              <a:t>in XML</a:t>
            </a:r>
            <a:br>
              <a:rPr lang="pl-PL" dirty="0"/>
            </a:br>
            <a:r>
              <a:rPr lang="pl-PL" sz="1600" dirty="0"/>
              <a:t>I</a:t>
            </a:r>
            <a:r>
              <a:rPr lang="pl-PL" sz="1600" dirty="0" smtClean="0"/>
              <a:t>nsert, Update, </a:t>
            </a:r>
            <a:r>
              <a:rPr lang="pl-PL" sz="1600" dirty="0" err="1" smtClean="0"/>
              <a:t>Delete</a:t>
            </a:r>
            <a:endParaRPr lang="pl-PL" dirty="0"/>
          </a:p>
        </p:txBody>
      </p:sp>
      <p:sp>
        <p:nvSpPr>
          <p:cNvPr id="3" name="Symbol zastępczy zawartości 2"/>
          <p:cNvSpPr>
            <a:spLocks noGrp="1"/>
          </p:cNvSpPr>
          <p:nvPr>
            <p:ph idx="1"/>
          </p:nvPr>
        </p:nvSpPr>
        <p:spPr>
          <a:xfrm>
            <a:off x="500062" y="1125415"/>
            <a:ext cx="9082831" cy="503385"/>
          </a:xfrm>
        </p:spPr>
        <p:txBody>
          <a:bodyPr>
            <a:normAutofit/>
          </a:bodyPr>
          <a:lstStyle/>
          <a:p>
            <a:r>
              <a:rPr lang="pl-PL" dirty="0" err="1" smtClean="0"/>
              <a:t>Another</a:t>
            </a:r>
            <a:r>
              <a:rPr lang="pl-PL" dirty="0" smtClean="0"/>
              <a:t> </a:t>
            </a:r>
            <a:r>
              <a:rPr lang="pl-PL" dirty="0" err="1" smtClean="0"/>
              <a:t>section</a:t>
            </a:r>
            <a:r>
              <a:rPr lang="pl-PL" dirty="0" smtClean="0"/>
              <a:t> </a:t>
            </a:r>
            <a:r>
              <a:rPr lang="pl-PL" dirty="0" err="1" smtClean="0"/>
              <a:t>are</a:t>
            </a:r>
            <a:r>
              <a:rPr lang="pl-PL" dirty="0" smtClean="0"/>
              <a:t> </a:t>
            </a:r>
            <a:r>
              <a:rPr lang="pl-PL" dirty="0" err="1" smtClean="0"/>
              <a:t>updatable</a:t>
            </a:r>
            <a:r>
              <a:rPr lang="pl-PL" dirty="0" smtClean="0"/>
              <a:t> </a:t>
            </a:r>
            <a:r>
              <a:rPr lang="pl-PL" dirty="0" err="1" smtClean="0"/>
              <a:t>queries</a:t>
            </a:r>
            <a:r>
              <a:rPr lang="pl-PL" dirty="0" smtClean="0"/>
              <a:t> – HOMEWORK</a:t>
            </a:r>
          </a:p>
        </p:txBody>
      </p:sp>
      <p:pic>
        <p:nvPicPr>
          <p:cNvPr id="1026" name="Picture 2" descr="The MyBati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144" y="171856"/>
            <a:ext cx="3333750" cy="838201"/>
          </a:xfrm>
          <a:prstGeom prst="rect">
            <a:avLst/>
          </a:prstGeom>
          <a:noFill/>
          <a:extLst>
            <a:ext uri="{909E8E84-426E-40DD-AFC4-6F175D3DCCD1}">
              <a14:hiddenFill xmlns:a14="http://schemas.microsoft.com/office/drawing/2010/main">
                <a:solidFill>
                  <a:srgbClr val="FFFFFF"/>
                </a:solidFill>
              </a14:hiddenFill>
            </a:ext>
          </a:extLst>
        </p:spPr>
      </p:pic>
      <p:sp>
        <p:nvSpPr>
          <p:cNvPr id="7" name="Prostokąt zaokrąglony 6"/>
          <p:cNvSpPr/>
          <p:nvPr/>
        </p:nvSpPr>
        <p:spPr>
          <a:xfrm>
            <a:off x="577107" y="1700808"/>
            <a:ext cx="8912397" cy="3325416"/>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en-US" sz="1200" dirty="0">
                <a:solidFill>
                  <a:srgbClr val="008080"/>
                </a:solidFill>
                <a:latin typeface="Consolas"/>
              </a:rPr>
              <a:t>&lt;</a:t>
            </a:r>
            <a:r>
              <a:rPr lang="en-US" sz="1200" dirty="0">
                <a:solidFill>
                  <a:srgbClr val="3F7F7F"/>
                </a:solidFill>
                <a:latin typeface="Consolas"/>
              </a:rPr>
              <a:t>insert </a:t>
            </a:r>
            <a:r>
              <a:rPr lang="en-US" sz="1200" dirty="0">
                <a:solidFill>
                  <a:srgbClr val="7F007F"/>
                </a:solidFill>
                <a:latin typeface="Consolas"/>
              </a:rPr>
              <a:t>id</a:t>
            </a:r>
            <a:r>
              <a:rPr lang="en-US" sz="1200"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insertAuthor</a:t>
            </a:r>
            <a:r>
              <a:rPr lang="en-US" sz="1200" i="1" dirty="0">
                <a:solidFill>
                  <a:srgbClr val="2A00FF"/>
                </a:solidFill>
                <a:latin typeface="Consolas"/>
              </a:rPr>
              <a:t>" </a:t>
            </a:r>
            <a:r>
              <a:rPr lang="en-US" sz="1200" i="1" dirty="0" err="1">
                <a:solidFill>
                  <a:srgbClr val="7F007F"/>
                </a:solidFill>
                <a:latin typeface="Consolas"/>
              </a:rPr>
              <a:t>parameterType</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domain.blog.Author</a:t>
            </a:r>
            <a:r>
              <a:rPr lang="en-US" sz="1200" i="1" dirty="0">
                <a:solidFill>
                  <a:srgbClr val="2A00FF"/>
                </a:solidFill>
                <a:latin typeface="Consolas"/>
              </a:rPr>
              <a:t>"</a:t>
            </a:r>
            <a:r>
              <a:rPr lang="en-US" sz="1200" i="1" dirty="0">
                <a:solidFill>
                  <a:srgbClr val="008080"/>
                </a:solidFill>
                <a:latin typeface="Consolas"/>
              </a:rPr>
              <a:t>&gt;</a:t>
            </a:r>
          </a:p>
          <a:p>
            <a:r>
              <a:rPr lang="pl-PL" sz="1200" dirty="0" smtClean="0">
                <a:solidFill>
                  <a:srgbClr val="000000"/>
                </a:solidFill>
                <a:latin typeface="Consolas"/>
              </a:rPr>
              <a:t>  insert </a:t>
            </a:r>
            <a:r>
              <a:rPr lang="pl-PL" sz="1200" dirty="0" err="1">
                <a:solidFill>
                  <a:srgbClr val="000000"/>
                </a:solidFill>
                <a:latin typeface="Consolas"/>
              </a:rPr>
              <a:t>into</a:t>
            </a:r>
            <a:r>
              <a:rPr lang="pl-PL" sz="1200" dirty="0">
                <a:solidFill>
                  <a:srgbClr val="000000"/>
                </a:solidFill>
                <a:latin typeface="Consolas"/>
              </a:rPr>
              <a:t> Author (</a:t>
            </a:r>
            <a:r>
              <a:rPr lang="pl-PL" sz="1200" dirty="0" err="1">
                <a:solidFill>
                  <a:srgbClr val="000000"/>
                </a:solidFill>
                <a:latin typeface="Consolas"/>
              </a:rPr>
              <a:t>id,username,password,email,bio</a:t>
            </a:r>
            <a:r>
              <a:rPr lang="pl-PL" sz="1200" dirty="0">
                <a:solidFill>
                  <a:srgbClr val="000000"/>
                </a:solidFill>
                <a:latin typeface="Consolas"/>
              </a:rPr>
              <a:t>)</a:t>
            </a:r>
          </a:p>
          <a:p>
            <a:r>
              <a:rPr lang="pl-PL" sz="1200" dirty="0" smtClean="0">
                <a:solidFill>
                  <a:srgbClr val="000000"/>
                </a:solidFill>
                <a:latin typeface="Consolas"/>
              </a:rPr>
              <a:t>  </a:t>
            </a:r>
            <a:r>
              <a:rPr lang="pl-PL" sz="1200" dirty="0" err="1" smtClean="0">
                <a:solidFill>
                  <a:srgbClr val="000000"/>
                </a:solidFill>
                <a:latin typeface="Consolas"/>
              </a:rPr>
              <a:t>values</a:t>
            </a:r>
            <a:r>
              <a:rPr lang="pl-PL" sz="1200" dirty="0" smtClean="0">
                <a:solidFill>
                  <a:srgbClr val="000000"/>
                </a:solidFill>
                <a:latin typeface="Consolas"/>
              </a:rPr>
              <a:t> </a:t>
            </a:r>
            <a:r>
              <a:rPr lang="pl-PL" sz="1200" dirty="0">
                <a:solidFill>
                  <a:srgbClr val="000000"/>
                </a:solidFill>
                <a:latin typeface="Consolas"/>
              </a:rPr>
              <a:t>(#{id},#{</a:t>
            </a:r>
            <a:r>
              <a:rPr lang="pl-PL" sz="1200" dirty="0" err="1">
                <a:solidFill>
                  <a:srgbClr val="000000"/>
                </a:solidFill>
                <a:latin typeface="Consolas"/>
              </a:rPr>
              <a:t>username</a:t>
            </a:r>
            <a:r>
              <a:rPr lang="pl-PL" sz="1200" dirty="0">
                <a:solidFill>
                  <a:srgbClr val="000000"/>
                </a:solidFill>
                <a:latin typeface="Consolas"/>
              </a:rPr>
              <a:t>},#{</a:t>
            </a:r>
            <a:r>
              <a:rPr lang="pl-PL" sz="1200" dirty="0" err="1">
                <a:solidFill>
                  <a:srgbClr val="000000"/>
                </a:solidFill>
                <a:latin typeface="Consolas"/>
              </a:rPr>
              <a:t>password</a:t>
            </a:r>
            <a:r>
              <a:rPr lang="pl-PL" sz="1200" dirty="0">
                <a:solidFill>
                  <a:srgbClr val="000000"/>
                </a:solidFill>
                <a:latin typeface="Consolas"/>
              </a:rPr>
              <a:t>},#{email},#{</a:t>
            </a:r>
            <a:r>
              <a:rPr lang="pl-PL" sz="1200" dirty="0" err="1">
                <a:solidFill>
                  <a:srgbClr val="000000"/>
                </a:solidFill>
                <a:latin typeface="Consolas"/>
              </a:rPr>
              <a:t>bio</a:t>
            </a:r>
            <a:r>
              <a:rPr lang="pl-PL" sz="1200" dirty="0">
                <a:solidFill>
                  <a:srgbClr val="000000"/>
                </a:solidFill>
                <a:latin typeface="Consolas"/>
              </a:rPr>
              <a:t>})</a:t>
            </a:r>
          </a:p>
          <a:p>
            <a:r>
              <a:rPr lang="pl-PL" sz="1200" dirty="0">
                <a:solidFill>
                  <a:srgbClr val="008080"/>
                </a:solidFill>
                <a:latin typeface="Consolas"/>
              </a:rPr>
              <a:t>&lt;/</a:t>
            </a:r>
            <a:r>
              <a:rPr lang="pl-PL" sz="1200" dirty="0">
                <a:solidFill>
                  <a:srgbClr val="3F7F7F"/>
                </a:solidFill>
                <a:latin typeface="Consolas"/>
              </a:rPr>
              <a:t>insert</a:t>
            </a:r>
            <a:r>
              <a:rPr lang="pl-PL" sz="1200" dirty="0">
                <a:solidFill>
                  <a:srgbClr val="008080"/>
                </a:solidFill>
                <a:latin typeface="Consolas"/>
              </a:rPr>
              <a:t>&gt;</a:t>
            </a:r>
          </a:p>
          <a:p>
            <a:endParaRPr lang="pl-PL" sz="1200" dirty="0" smtClean="0">
              <a:solidFill>
                <a:srgbClr val="008080"/>
              </a:solidFill>
              <a:latin typeface="Consolas"/>
            </a:endParaRPr>
          </a:p>
          <a:p>
            <a:r>
              <a:rPr lang="en-US" sz="1200" dirty="0" smtClean="0">
                <a:solidFill>
                  <a:srgbClr val="008080"/>
                </a:solidFill>
                <a:latin typeface="Consolas"/>
              </a:rPr>
              <a:t>&lt;</a:t>
            </a:r>
            <a:r>
              <a:rPr lang="en-US" sz="1200" dirty="0">
                <a:solidFill>
                  <a:srgbClr val="3F7F7F"/>
                </a:solidFill>
                <a:latin typeface="Consolas"/>
              </a:rPr>
              <a:t>update </a:t>
            </a:r>
            <a:r>
              <a:rPr lang="en-US" sz="1200" dirty="0">
                <a:solidFill>
                  <a:srgbClr val="7F007F"/>
                </a:solidFill>
                <a:latin typeface="Consolas"/>
              </a:rPr>
              <a:t>id</a:t>
            </a:r>
            <a:r>
              <a:rPr lang="en-US" sz="1200"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updateAuthor</a:t>
            </a:r>
            <a:r>
              <a:rPr lang="en-US" sz="1200" i="1" dirty="0">
                <a:solidFill>
                  <a:srgbClr val="2A00FF"/>
                </a:solidFill>
                <a:latin typeface="Consolas"/>
              </a:rPr>
              <a:t>" </a:t>
            </a:r>
            <a:r>
              <a:rPr lang="en-US" sz="1200" i="1" dirty="0" err="1">
                <a:solidFill>
                  <a:srgbClr val="7F007F"/>
                </a:solidFill>
                <a:latin typeface="Consolas"/>
              </a:rPr>
              <a:t>parameterType</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domain.blog.Author</a:t>
            </a:r>
            <a:r>
              <a:rPr lang="en-US" sz="1200" i="1" dirty="0">
                <a:solidFill>
                  <a:srgbClr val="2A00FF"/>
                </a:solidFill>
                <a:latin typeface="Consolas"/>
              </a:rPr>
              <a:t>"</a:t>
            </a:r>
            <a:r>
              <a:rPr lang="en-US" sz="1200" i="1" dirty="0">
                <a:solidFill>
                  <a:srgbClr val="008080"/>
                </a:solidFill>
                <a:latin typeface="Consolas"/>
              </a:rPr>
              <a:t>&gt;</a:t>
            </a:r>
          </a:p>
          <a:p>
            <a:r>
              <a:rPr lang="pl-PL" sz="1200" dirty="0" smtClean="0">
                <a:solidFill>
                  <a:srgbClr val="000000"/>
                </a:solidFill>
                <a:latin typeface="Consolas"/>
              </a:rPr>
              <a:t>  </a:t>
            </a:r>
            <a:r>
              <a:rPr lang="pl-PL" sz="1200" dirty="0" err="1" smtClean="0">
                <a:solidFill>
                  <a:srgbClr val="000000"/>
                </a:solidFill>
                <a:latin typeface="Consolas"/>
              </a:rPr>
              <a:t>update</a:t>
            </a:r>
            <a:r>
              <a:rPr lang="pl-PL" sz="1200" dirty="0" smtClean="0">
                <a:solidFill>
                  <a:srgbClr val="000000"/>
                </a:solidFill>
                <a:latin typeface="Consolas"/>
              </a:rPr>
              <a:t> </a:t>
            </a:r>
            <a:r>
              <a:rPr lang="pl-PL" sz="1200" dirty="0">
                <a:solidFill>
                  <a:srgbClr val="000000"/>
                </a:solidFill>
                <a:latin typeface="Consolas"/>
              </a:rPr>
              <a:t>Author set</a:t>
            </a:r>
          </a:p>
          <a:p>
            <a:r>
              <a:rPr lang="pl-PL" sz="1200" dirty="0" smtClean="0">
                <a:solidFill>
                  <a:srgbClr val="000000"/>
                </a:solidFill>
                <a:latin typeface="Consolas"/>
              </a:rPr>
              <a:t>    </a:t>
            </a:r>
            <a:r>
              <a:rPr lang="pl-PL" sz="1200" dirty="0" err="1" smtClean="0">
                <a:solidFill>
                  <a:srgbClr val="000000"/>
                </a:solidFill>
                <a:latin typeface="Consolas"/>
              </a:rPr>
              <a:t>username</a:t>
            </a:r>
            <a:r>
              <a:rPr lang="pl-PL" sz="1200" dirty="0" smtClean="0">
                <a:solidFill>
                  <a:srgbClr val="000000"/>
                </a:solidFill>
                <a:latin typeface="Consolas"/>
              </a:rPr>
              <a:t> </a:t>
            </a:r>
            <a:r>
              <a:rPr lang="pl-PL" sz="1200" dirty="0">
                <a:solidFill>
                  <a:srgbClr val="000000"/>
                </a:solidFill>
                <a:latin typeface="Consolas"/>
              </a:rPr>
              <a:t>= #{</a:t>
            </a:r>
            <a:r>
              <a:rPr lang="pl-PL" sz="1200" dirty="0" err="1">
                <a:solidFill>
                  <a:srgbClr val="000000"/>
                </a:solidFill>
                <a:latin typeface="Consolas"/>
              </a:rPr>
              <a:t>username</a:t>
            </a:r>
            <a:r>
              <a:rPr lang="pl-PL" sz="1200" dirty="0">
                <a:solidFill>
                  <a:srgbClr val="000000"/>
                </a:solidFill>
                <a:latin typeface="Consolas"/>
              </a:rPr>
              <a:t>},</a:t>
            </a:r>
          </a:p>
          <a:p>
            <a:r>
              <a:rPr lang="pl-PL" sz="1200" dirty="0" smtClean="0">
                <a:solidFill>
                  <a:srgbClr val="000000"/>
                </a:solidFill>
                <a:latin typeface="Consolas"/>
              </a:rPr>
              <a:t>    </a:t>
            </a:r>
            <a:r>
              <a:rPr lang="pl-PL" sz="1200" dirty="0" err="1" smtClean="0">
                <a:solidFill>
                  <a:srgbClr val="000000"/>
                </a:solidFill>
                <a:latin typeface="Consolas"/>
              </a:rPr>
              <a:t>password</a:t>
            </a:r>
            <a:r>
              <a:rPr lang="pl-PL" sz="1200" dirty="0" smtClean="0">
                <a:solidFill>
                  <a:srgbClr val="000000"/>
                </a:solidFill>
                <a:latin typeface="Consolas"/>
              </a:rPr>
              <a:t> </a:t>
            </a:r>
            <a:r>
              <a:rPr lang="pl-PL" sz="1200" dirty="0">
                <a:solidFill>
                  <a:srgbClr val="000000"/>
                </a:solidFill>
                <a:latin typeface="Consolas"/>
              </a:rPr>
              <a:t>= #{</a:t>
            </a:r>
            <a:r>
              <a:rPr lang="pl-PL" sz="1200" dirty="0" err="1">
                <a:solidFill>
                  <a:srgbClr val="000000"/>
                </a:solidFill>
                <a:latin typeface="Consolas"/>
              </a:rPr>
              <a:t>password</a:t>
            </a:r>
            <a:r>
              <a:rPr lang="pl-PL" sz="1200" dirty="0">
                <a:solidFill>
                  <a:srgbClr val="000000"/>
                </a:solidFill>
                <a:latin typeface="Consolas"/>
              </a:rPr>
              <a:t>},</a:t>
            </a:r>
          </a:p>
          <a:p>
            <a:r>
              <a:rPr lang="pl-PL" sz="1200" dirty="0" smtClean="0">
                <a:solidFill>
                  <a:srgbClr val="000000"/>
                </a:solidFill>
                <a:latin typeface="Consolas"/>
              </a:rPr>
              <a:t>    email </a:t>
            </a:r>
            <a:r>
              <a:rPr lang="pl-PL" sz="1200" dirty="0">
                <a:solidFill>
                  <a:srgbClr val="000000"/>
                </a:solidFill>
                <a:latin typeface="Consolas"/>
              </a:rPr>
              <a:t>= #{email},</a:t>
            </a:r>
          </a:p>
          <a:p>
            <a:r>
              <a:rPr lang="pl-PL" sz="1200" dirty="0" smtClean="0">
                <a:solidFill>
                  <a:srgbClr val="000000"/>
                </a:solidFill>
                <a:latin typeface="Consolas"/>
              </a:rPr>
              <a:t>    </a:t>
            </a:r>
            <a:r>
              <a:rPr lang="pl-PL" sz="1200" dirty="0" err="1" smtClean="0">
                <a:solidFill>
                  <a:srgbClr val="000000"/>
                </a:solidFill>
                <a:latin typeface="Consolas"/>
              </a:rPr>
              <a:t>bio</a:t>
            </a:r>
            <a:r>
              <a:rPr lang="pl-PL" sz="1200" dirty="0" smtClean="0">
                <a:solidFill>
                  <a:srgbClr val="000000"/>
                </a:solidFill>
                <a:latin typeface="Consolas"/>
              </a:rPr>
              <a:t> </a:t>
            </a:r>
            <a:r>
              <a:rPr lang="pl-PL" sz="1200" dirty="0">
                <a:solidFill>
                  <a:srgbClr val="000000"/>
                </a:solidFill>
                <a:latin typeface="Consolas"/>
              </a:rPr>
              <a:t>= #{</a:t>
            </a:r>
            <a:r>
              <a:rPr lang="pl-PL" sz="1200" dirty="0" err="1">
                <a:solidFill>
                  <a:srgbClr val="000000"/>
                </a:solidFill>
                <a:latin typeface="Consolas"/>
              </a:rPr>
              <a:t>bio</a:t>
            </a:r>
            <a:r>
              <a:rPr lang="pl-PL" sz="1200" dirty="0">
                <a:solidFill>
                  <a:srgbClr val="000000"/>
                </a:solidFill>
                <a:latin typeface="Consolas"/>
              </a:rPr>
              <a:t>}</a:t>
            </a:r>
          </a:p>
          <a:p>
            <a:r>
              <a:rPr lang="pl-PL" sz="1200" dirty="0" smtClean="0">
                <a:solidFill>
                  <a:srgbClr val="000000"/>
                </a:solidFill>
                <a:latin typeface="Consolas"/>
              </a:rPr>
              <a:t>  </a:t>
            </a:r>
            <a:r>
              <a:rPr lang="pl-PL" sz="1200" dirty="0" err="1" smtClean="0">
                <a:solidFill>
                  <a:srgbClr val="000000"/>
                </a:solidFill>
                <a:latin typeface="Consolas"/>
              </a:rPr>
              <a:t>where</a:t>
            </a:r>
            <a:r>
              <a:rPr lang="pl-PL" sz="1200" dirty="0" smtClean="0">
                <a:solidFill>
                  <a:srgbClr val="000000"/>
                </a:solidFill>
                <a:latin typeface="Consolas"/>
              </a:rPr>
              <a:t> </a:t>
            </a:r>
            <a:r>
              <a:rPr lang="pl-PL" sz="1200" dirty="0">
                <a:solidFill>
                  <a:srgbClr val="000000"/>
                </a:solidFill>
                <a:latin typeface="Consolas"/>
              </a:rPr>
              <a:t>id = #{id}</a:t>
            </a:r>
          </a:p>
          <a:p>
            <a:r>
              <a:rPr lang="pl-PL" sz="1200" dirty="0">
                <a:solidFill>
                  <a:srgbClr val="008080"/>
                </a:solidFill>
                <a:latin typeface="Consolas"/>
              </a:rPr>
              <a:t>&lt;/</a:t>
            </a:r>
            <a:r>
              <a:rPr lang="pl-PL" sz="1200" dirty="0" err="1">
                <a:solidFill>
                  <a:srgbClr val="3F7F7F"/>
                </a:solidFill>
                <a:latin typeface="Consolas"/>
              </a:rPr>
              <a:t>update</a:t>
            </a:r>
            <a:r>
              <a:rPr lang="pl-PL" sz="1200" dirty="0" smtClean="0">
                <a:solidFill>
                  <a:srgbClr val="008080"/>
                </a:solidFill>
                <a:latin typeface="Consolas"/>
              </a:rPr>
              <a:t>&gt;</a:t>
            </a:r>
          </a:p>
          <a:p>
            <a:endParaRPr lang="pl-PL" sz="1200" dirty="0">
              <a:solidFill>
                <a:srgbClr val="008080"/>
              </a:solidFill>
              <a:latin typeface="Consolas"/>
            </a:endParaRPr>
          </a:p>
          <a:p>
            <a:r>
              <a:rPr lang="pl-PL" sz="1200" dirty="0">
                <a:solidFill>
                  <a:srgbClr val="008080"/>
                </a:solidFill>
                <a:latin typeface="Consolas"/>
              </a:rPr>
              <a:t>&lt;</a:t>
            </a:r>
            <a:r>
              <a:rPr lang="pl-PL" sz="1200" dirty="0" err="1">
                <a:solidFill>
                  <a:srgbClr val="3F7F7F"/>
                </a:solidFill>
                <a:latin typeface="Consolas"/>
              </a:rPr>
              <a:t>delete</a:t>
            </a:r>
            <a:r>
              <a:rPr lang="pl-PL" sz="1200" dirty="0">
                <a:solidFill>
                  <a:srgbClr val="3F7F7F"/>
                </a:solidFill>
                <a:latin typeface="Consolas"/>
              </a:rPr>
              <a:t> </a:t>
            </a:r>
            <a:r>
              <a:rPr lang="pl-PL" sz="1200" dirty="0">
                <a:solidFill>
                  <a:srgbClr val="7F007F"/>
                </a:solidFill>
                <a:latin typeface="Consolas"/>
              </a:rPr>
              <a:t>id</a:t>
            </a:r>
            <a:r>
              <a:rPr lang="pl-PL" sz="1200" dirty="0">
                <a:solidFill>
                  <a:srgbClr val="000000"/>
                </a:solidFill>
                <a:latin typeface="Consolas"/>
              </a:rPr>
              <a:t>=</a:t>
            </a:r>
            <a:r>
              <a:rPr lang="pl-PL" sz="1200" i="1" dirty="0">
                <a:solidFill>
                  <a:srgbClr val="2A00FF"/>
                </a:solidFill>
                <a:latin typeface="Consolas"/>
              </a:rPr>
              <a:t>"</a:t>
            </a:r>
            <a:r>
              <a:rPr lang="pl-PL" sz="1200" i="1" dirty="0" err="1">
                <a:solidFill>
                  <a:srgbClr val="2A00FF"/>
                </a:solidFill>
                <a:latin typeface="Consolas"/>
              </a:rPr>
              <a:t>deleteAuthor</a:t>
            </a:r>
            <a:r>
              <a:rPr lang="pl-PL" sz="1200" i="1" dirty="0">
                <a:solidFill>
                  <a:srgbClr val="2A00FF"/>
                </a:solidFill>
                <a:latin typeface="Consolas"/>
              </a:rPr>
              <a:t>” </a:t>
            </a:r>
            <a:r>
              <a:rPr lang="pl-PL" sz="1200" i="1" dirty="0" err="1">
                <a:solidFill>
                  <a:srgbClr val="2A00FF"/>
                </a:solidFill>
                <a:latin typeface="Consolas"/>
              </a:rPr>
              <a:t>parameterType</a:t>
            </a:r>
            <a:r>
              <a:rPr lang="pl-PL" sz="1200" i="1" dirty="0">
                <a:solidFill>
                  <a:srgbClr val="2A00FF"/>
                </a:solidFill>
                <a:latin typeface="Consolas"/>
              </a:rPr>
              <a:t>=" </a:t>
            </a:r>
            <a:r>
              <a:rPr lang="pl-PL" sz="1200" i="1" dirty="0" err="1">
                <a:solidFill>
                  <a:srgbClr val="7F007F"/>
                </a:solidFill>
                <a:latin typeface="Consolas"/>
              </a:rPr>
              <a:t>int</a:t>
            </a:r>
            <a:r>
              <a:rPr lang="pl-PL" sz="1200" i="1" dirty="0">
                <a:solidFill>
                  <a:srgbClr val="7F007F"/>
                </a:solidFill>
                <a:latin typeface="Consolas"/>
              </a:rPr>
              <a:t> </a:t>
            </a:r>
            <a:r>
              <a:rPr lang="pl-PL" sz="1200" i="1" dirty="0">
                <a:solidFill>
                  <a:srgbClr val="000000"/>
                </a:solidFill>
                <a:latin typeface="Consolas"/>
              </a:rPr>
              <a:t>"</a:t>
            </a:r>
            <a:r>
              <a:rPr lang="pl-PL" sz="1200" i="1" dirty="0">
                <a:solidFill>
                  <a:srgbClr val="008080"/>
                </a:solidFill>
                <a:latin typeface="Consolas"/>
              </a:rPr>
              <a:t>&gt;</a:t>
            </a:r>
          </a:p>
          <a:p>
            <a:r>
              <a:rPr lang="pl-PL" sz="1200" dirty="0" smtClean="0">
                <a:solidFill>
                  <a:srgbClr val="000000"/>
                </a:solidFill>
                <a:latin typeface="Consolas"/>
              </a:rPr>
              <a:t>  </a:t>
            </a:r>
            <a:r>
              <a:rPr lang="en-US" sz="1200" dirty="0" smtClean="0">
                <a:solidFill>
                  <a:srgbClr val="000000"/>
                </a:solidFill>
                <a:latin typeface="Consolas"/>
              </a:rPr>
              <a:t>delete </a:t>
            </a:r>
            <a:r>
              <a:rPr lang="en-US" sz="1200" dirty="0">
                <a:solidFill>
                  <a:srgbClr val="000000"/>
                </a:solidFill>
                <a:latin typeface="Consolas"/>
              </a:rPr>
              <a:t>from Author where id = #{id}</a:t>
            </a:r>
          </a:p>
          <a:p>
            <a:r>
              <a:rPr lang="pl-PL" sz="1200" dirty="0">
                <a:solidFill>
                  <a:srgbClr val="008080"/>
                </a:solidFill>
                <a:latin typeface="Consolas"/>
              </a:rPr>
              <a:t>&lt;/</a:t>
            </a:r>
            <a:r>
              <a:rPr lang="pl-PL" sz="1200" dirty="0" err="1">
                <a:solidFill>
                  <a:srgbClr val="3F7F7F"/>
                </a:solidFill>
                <a:latin typeface="Consolas"/>
              </a:rPr>
              <a:t>delete</a:t>
            </a:r>
            <a:r>
              <a:rPr lang="pl-PL" sz="1200" dirty="0">
                <a:solidFill>
                  <a:srgbClr val="008080"/>
                </a:solidFill>
                <a:latin typeface="Consolas"/>
              </a:rPr>
              <a:t>&gt;</a:t>
            </a:r>
            <a:endParaRPr lang="pl-PL" sz="1200" dirty="0">
              <a:solidFill>
                <a:srgbClr val="008080"/>
              </a:solidFill>
              <a:latin typeface="Consolas"/>
            </a:endParaRPr>
          </a:p>
        </p:txBody>
      </p:sp>
      <p:sp>
        <p:nvSpPr>
          <p:cNvPr id="8" name="Symbol zastępczy zawartości 2"/>
          <p:cNvSpPr txBox="1">
            <a:spLocks/>
          </p:cNvSpPr>
          <p:nvPr/>
        </p:nvSpPr>
        <p:spPr>
          <a:xfrm>
            <a:off x="502152" y="5229871"/>
            <a:ext cx="9082831" cy="863425"/>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3"/>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r>
              <a:rPr lang="pl-PL" dirty="0" err="1" smtClean="0"/>
              <a:t>Supports</a:t>
            </a:r>
            <a:r>
              <a:rPr lang="pl-PL" dirty="0" smtClean="0"/>
              <a:t> auto-</a:t>
            </a:r>
            <a:r>
              <a:rPr lang="pl-PL" dirty="0" err="1" smtClean="0"/>
              <a:t>generated</a:t>
            </a:r>
            <a:r>
              <a:rPr lang="pl-PL" dirty="0" smtClean="0"/>
              <a:t> </a:t>
            </a:r>
            <a:r>
              <a:rPr lang="pl-PL" dirty="0" err="1" smtClean="0"/>
              <a:t>keys</a:t>
            </a:r>
            <a:r>
              <a:rPr lang="pl-PL" dirty="0" smtClean="0"/>
              <a:t> by DB </a:t>
            </a:r>
            <a:r>
              <a:rPr lang="pl-PL" dirty="0" err="1" smtClean="0"/>
              <a:t>if</a:t>
            </a:r>
            <a:r>
              <a:rPr lang="pl-PL" dirty="0" smtClean="0"/>
              <a:t> DB and driver </a:t>
            </a:r>
            <a:r>
              <a:rPr lang="pl-PL" dirty="0" err="1" smtClean="0"/>
              <a:t>supports</a:t>
            </a:r>
            <a:r>
              <a:rPr lang="pl-PL" dirty="0" smtClean="0"/>
              <a:t> </a:t>
            </a:r>
            <a:r>
              <a:rPr lang="pl-PL" dirty="0" err="1" smtClean="0"/>
              <a:t>it</a:t>
            </a:r>
            <a:endParaRPr lang="pl-PL" dirty="0" smtClean="0"/>
          </a:p>
          <a:p>
            <a:r>
              <a:rPr lang="pl-PL" dirty="0" err="1" smtClean="0"/>
              <a:t>Key</a:t>
            </a:r>
            <a:r>
              <a:rPr lang="pl-PL" dirty="0" smtClean="0"/>
              <a:t> generator – </a:t>
            </a:r>
            <a:r>
              <a:rPr lang="pl-PL" dirty="0" err="1" smtClean="0"/>
              <a:t>selectKey</a:t>
            </a:r>
            <a:r>
              <a:rPr lang="pl-PL" dirty="0" smtClean="0"/>
              <a:t> </a:t>
            </a:r>
            <a:r>
              <a:rPr lang="pl-PL" dirty="0" err="1" smtClean="0"/>
              <a:t>statement</a:t>
            </a:r>
            <a:endParaRPr lang="pl-PL" dirty="0" smtClean="0"/>
          </a:p>
          <a:p>
            <a:endParaRPr lang="pl-PL" dirty="0" smtClean="0"/>
          </a:p>
        </p:txBody>
      </p:sp>
    </p:spTree>
    <p:extLst>
      <p:ext uri="{BB962C8B-B14F-4D97-AF65-F5344CB8AC3E}">
        <p14:creationId xmlns:p14="http://schemas.microsoft.com/office/powerpoint/2010/main" val="3242723551"/>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pl-PL" dirty="0" smtClean="0"/>
              <a:t>DAO</a:t>
            </a:r>
            <a:endParaRPr lang="en-GB" dirty="0"/>
          </a:p>
        </p:txBody>
      </p:sp>
      <p:sp>
        <p:nvSpPr>
          <p:cNvPr id="2" name="Symbol zastępczy zawartości 1"/>
          <p:cNvSpPr>
            <a:spLocks noGrp="1"/>
          </p:cNvSpPr>
          <p:nvPr>
            <p:ph idx="1"/>
          </p:nvPr>
        </p:nvSpPr>
        <p:spPr>
          <a:xfrm>
            <a:off x="500063" y="1341439"/>
            <a:ext cx="8269361" cy="4535833"/>
          </a:xfrm>
        </p:spPr>
        <p:txBody>
          <a:bodyPr/>
          <a:lstStyle/>
          <a:p>
            <a:r>
              <a:rPr lang="pl-PL" dirty="0" smtClean="0"/>
              <a:t>DAO (Data Access Object) – </a:t>
            </a:r>
            <a:r>
              <a:rPr lang="pl-PL" dirty="0" err="1" smtClean="0"/>
              <a:t>an</a:t>
            </a:r>
            <a:r>
              <a:rPr lang="pl-PL" dirty="0" smtClean="0"/>
              <a:t> </a:t>
            </a:r>
            <a:r>
              <a:rPr lang="pl-PL" dirty="0" err="1" smtClean="0"/>
              <a:t>object</a:t>
            </a:r>
            <a:r>
              <a:rPr lang="pl-PL" dirty="0" smtClean="0"/>
              <a:t> / </a:t>
            </a:r>
            <a:r>
              <a:rPr lang="pl-PL" dirty="0" err="1" smtClean="0"/>
              <a:t>layer</a:t>
            </a:r>
            <a:r>
              <a:rPr lang="pl-PL" dirty="0" smtClean="0"/>
              <a:t> </a:t>
            </a:r>
            <a:r>
              <a:rPr lang="pl-PL" dirty="0" err="1" smtClean="0"/>
              <a:t>that</a:t>
            </a:r>
            <a:r>
              <a:rPr lang="pl-PL" dirty="0" smtClean="0"/>
              <a:t> </a:t>
            </a:r>
            <a:r>
              <a:rPr lang="pl-PL" dirty="0" err="1" smtClean="0"/>
              <a:t>provides</a:t>
            </a:r>
            <a:r>
              <a:rPr lang="pl-PL" dirty="0"/>
              <a:t> </a:t>
            </a:r>
            <a:r>
              <a:rPr lang="pl-PL" dirty="0" err="1" smtClean="0"/>
              <a:t>an</a:t>
            </a:r>
            <a:r>
              <a:rPr lang="pl-PL" dirty="0" smtClean="0"/>
              <a:t> </a:t>
            </a:r>
            <a:r>
              <a:rPr lang="pl-PL" dirty="0" err="1" smtClean="0"/>
              <a:t>abstract</a:t>
            </a:r>
            <a:r>
              <a:rPr lang="pl-PL" dirty="0" smtClean="0"/>
              <a:t> </a:t>
            </a:r>
            <a:r>
              <a:rPr lang="pl-PL" dirty="0" err="1" smtClean="0"/>
              <a:t>interface</a:t>
            </a:r>
            <a:r>
              <a:rPr lang="pl-PL" dirty="0" smtClean="0"/>
              <a:t> to </a:t>
            </a:r>
            <a:r>
              <a:rPr lang="pl-PL" dirty="0" err="1" smtClean="0"/>
              <a:t>some</a:t>
            </a:r>
            <a:r>
              <a:rPr lang="pl-PL" dirty="0" smtClean="0"/>
              <a:t> </a:t>
            </a:r>
            <a:r>
              <a:rPr lang="pl-PL" dirty="0" err="1" smtClean="0"/>
              <a:t>storage</a:t>
            </a:r>
            <a:r>
              <a:rPr lang="pl-PL" dirty="0" smtClean="0"/>
              <a:t> – </a:t>
            </a:r>
            <a:r>
              <a:rPr lang="pl-PL" dirty="0" err="1" smtClean="0"/>
              <a:t>Relational</a:t>
            </a:r>
            <a:r>
              <a:rPr lang="pl-PL" dirty="0" smtClean="0"/>
              <a:t> Data Base.</a:t>
            </a:r>
            <a:endParaRPr lang="pl-PL" dirty="0"/>
          </a:p>
        </p:txBody>
      </p:sp>
      <p:sp>
        <p:nvSpPr>
          <p:cNvPr id="3" name="Schemat blokowy: dysk magnetyczny 2"/>
          <p:cNvSpPr/>
          <p:nvPr/>
        </p:nvSpPr>
        <p:spPr>
          <a:xfrm>
            <a:off x="2432720" y="4829871"/>
            <a:ext cx="4680520" cy="1008112"/>
          </a:xfrm>
          <a:prstGeom prst="flowChartMagneticDisk">
            <a:avLst/>
          </a:prstGeom>
          <a:solidFill>
            <a:schemeClr val="tx2"/>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Data Base</a:t>
            </a:r>
            <a:endParaRPr lang="pl-PL" dirty="0"/>
          </a:p>
        </p:txBody>
      </p:sp>
      <p:sp>
        <p:nvSpPr>
          <p:cNvPr id="8" name="Schemat blokowy: dysk magnetyczny 7"/>
          <p:cNvSpPr/>
          <p:nvPr/>
        </p:nvSpPr>
        <p:spPr>
          <a:xfrm>
            <a:off x="3080792" y="3965775"/>
            <a:ext cx="3384376" cy="1008112"/>
          </a:xfrm>
          <a:prstGeom prst="flowChartMagneticDisk">
            <a:avLst/>
          </a:prstGeom>
          <a:solidFill>
            <a:schemeClr val="accent6">
              <a:lumMod val="75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DAO</a:t>
            </a:r>
            <a:endParaRPr lang="pl-PL" dirty="0"/>
          </a:p>
        </p:txBody>
      </p:sp>
      <p:sp>
        <p:nvSpPr>
          <p:cNvPr id="9" name="Schemat blokowy: dysk magnetyczny 8"/>
          <p:cNvSpPr/>
          <p:nvPr/>
        </p:nvSpPr>
        <p:spPr>
          <a:xfrm>
            <a:off x="3080792" y="3101679"/>
            <a:ext cx="3384376" cy="1008112"/>
          </a:xfrm>
          <a:prstGeom prst="flowChartMagneticDisk">
            <a:avLst/>
          </a:prstGeom>
          <a:solidFill>
            <a:schemeClr val="tx2"/>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Services</a:t>
            </a:r>
            <a:endParaRPr lang="pl-PL" dirty="0"/>
          </a:p>
        </p:txBody>
      </p:sp>
      <p:sp>
        <p:nvSpPr>
          <p:cNvPr id="10" name="Schemat blokowy: dysk magnetyczny 9"/>
          <p:cNvSpPr/>
          <p:nvPr/>
        </p:nvSpPr>
        <p:spPr>
          <a:xfrm>
            <a:off x="3080792" y="2237583"/>
            <a:ext cx="3384376" cy="1008112"/>
          </a:xfrm>
          <a:prstGeom prst="flowChartMagneticDisk">
            <a:avLst/>
          </a:prstGeom>
          <a:solidFill>
            <a:schemeClr val="tx2"/>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err="1" smtClean="0"/>
              <a:t>View</a:t>
            </a:r>
            <a:endParaRPr lang="pl-PL" dirty="0"/>
          </a:p>
        </p:txBody>
      </p:sp>
      <p:cxnSp>
        <p:nvCxnSpPr>
          <p:cNvPr id="5" name="Łącznik prosty ze strzałką 4"/>
          <p:cNvCxnSpPr/>
          <p:nvPr/>
        </p:nvCxnSpPr>
        <p:spPr>
          <a:xfrm>
            <a:off x="3728864" y="2924944"/>
            <a:ext cx="0" cy="2408983"/>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3" name="Łącznik prosty ze strzałką 12"/>
          <p:cNvCxnSpPr/>
          <p:nvPr/>
        </p:nvCxnSpPr>
        <p:spPr>
          <a:xfrm flipV="1">
            <a:off x="5889104" y="2924944"/>
            <a:ext cx="0" cy="2408983"/>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9571280"/>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QUERIES</a:t>
            </a:r>
            <a:endParaRPr lang="pl-PL" sz="1600" dirty="0"/>
          </a:p>
        </p:txBody>
      </p:sp>
      <p:pic>
        <p:nvPicPr>
          <p:cNvPr id="1026" name="Picture 2" descr="The MyBati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144" y="171856"/>
            <a:ext cx="3333750" cy="838201"/>
          </a:xfrm>
          <a:prstGeom prst="rect">
            <a:avLst/>
          </a:prstGeom>
          <a:noFill/>
          <a:extLst>
            <a:ext uri="{909E8E84-426E-40DD-AFC4-6F175D3DCCD1}">
              <a14:hiddenFill xmlns:a14="http://schemas.microsoft.com/office/drawing/2010/main">
                <a:solidFill>
                  <a:srgbClr val="FFFFFF"/>
                </a:solidFill>
              </a14:hiddenFill>
            </a:ext>
          </a:extLst>
        </p:spPr>
      </p:pic>
      <p:sp>
        <p:nvSpPr>
          <p:cNvPr id="5" name="Symbol zastępczy zawartości 2"/>
          <p:cNvSpPr>
            <a:spLocks noGrp="1"/>
          </p:cNvSpPr>
          <p:nvPr>
            <p:ph idx="1"/>
          </p:nvPr>
        </p:nvSpPr>
        <p:spPr>
          <a:xfrm>
            <a:off x="500063" y="1341439"/>
            <a:ext cx="8913812" cy="4463825"/>
          </a:xfrm>
        </p:spPr>
        <p:txBody>
          <a:bodyPr anchor="ctr">
            <a:normAutofit/>
          </a:bodyPr>
          <a:lstStyle/>
          <a:p>
            <a:pPr marL="0" indent="0" algn="ctr">
              <a:buNone/>
            </a:pPr>
            <a:r>
              <a:rPr lang="pl-PL" sz="9600" dirty="0" smtClean="0"/>
              <a:t>@</a:t>
            </a:r>
            <a:r>
              <a:rPr lang="pl-PL" sz="9600" dirty="0" err="1" smtClean="0"/>
              <a:t>nnotation</a:t>
            </a:r>
            <a:r>
              <a:rPr lang="pl-PL" sz="9600" dirty="0" smtClean="0"/>
              <a:t> </a:t>
            </a:r>
            <a:r>
              <a:rPr lang="pl-PL" sz="9600" dirty="0" err="1" smtClean="0"/>
              <a:t>way</a:t>
            </a:r>
            <a:endParaRPr lang="en-US" sz="9600" dirty="0"/>
          </a:p>
        </p:txBody>
      </p:sp>
    </p:spTree>
    <p:extLst>
      <p:ext uri="{BB962C8B-B14F-4D97-AF65-F5344CB8AC3E}">
        <p14:creationId xmlns:p14="http://schemas.microsoft.com/office/powerpoint/2010/main" val="1225040142"/>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Queries</a:t>
            </a:r>
            <a:r>
              <a:rPr lang="pl-PL" dirty="0"/>
              <a:t/>
            </a:r>
            <a:br>
              <a:rPr lang="pl-PL" dirty="0"/>
            </a:br>
            <a:r>
              <a:rPr lang="pl-PL" sz="1600" dirty="0" smtClean="0"/>
              <a:t>With </a:t>
            </a:r>
            <a:r>
              <a:rPr lang="pl-PL" sz="1600" dirty="0" err="1" smtClean="0"/>
              <a:t>annotations</a:t>
            </a:r>
            <a:endParaRPr lang="pl-PL" dirty="0"/>
          </a:p>
        </p:txBody>
      </p:sp>
      <p:pic>
        <p:nvPicPr>
          <p:cNvPr id="1026" name="Picture 2" descr="The MyBati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144" y="171856"/>
            <a:ext cx="3333750" cy="838201"/>
          </a:xfrm>
          <a:prstGeom prst="rect">
            <a:avLst/>
          </a:prstGeom>
          <a:noFill/>
          <a:extLst>
            <a:ext uri="{909E8E84-426E-40DD-AFC4-6F175D3DCCD1}">
              <a14:hiddenFill xmlns:a14="http://schemas.microsoft.com/office/drawing/2010/main">
                <a:solidFill>
                  <a:srgbClr val="FFFFFF"/>
                </a:solidFill>
              </a14:hiddenFill>
            </a:ext>
          </a:extLst>
        </p:spPr>
      </p:pic>
      <p:sp>
        <p:nvSpPr>
          <p:cNvPr id="8" name="Symbol zastępczy zawartości 3"/>
          <p:cNvSpPr txBox="1">
            <a:spLocks/>
          </p:cNvSpPr>
          <p:nvPr/>
        </p:nvSpPr>
        <p:spPr>
          <a:xfrm>
            <a:off x="500063" y="1124744"/>
            <a:ext cx="8773417" cy="2376264"/>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3"/>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r>
              <a:rPr lang="en-US" dirty="0"/>
              <a:t>Since the very beginning, </a:t>
            </a:r>
            <a:r>
              <a:rPr lang="en-US" dirty="0" err="1"/>
              <a:t>MyBatis</a:t>
            </a:r>
            <a:r>
              <a:rPr lang="en-US" dirty="0"/>
              <a:t> has been an XML driven framework. The configuration is XML based, and the Mapped Statements are defined in XML. With </a:t>
            </a:r>
            <a:r>
              <a:rPr lang="en-US" dirty="0" err="1"/>
              <a:t>MyBatis</a:t>
            </a:r>
            <a:r>
              <a:rPr lang="en-US" dirty="0"/>
              <a:t> 3, there are new options available</a:t>
            </a:r>
            <a:r>
              <a:rPr lang="en-US" dirty="0" smtClean="0"/>
              <a:t>.</a:t>
            </a:r>
            <a:endParaRPr lang="pl-PL" dirty="0" smtClean="0"/>
          </a:p>
          <a:p>
            <a:r>
              <a:rPr lang="en-US" dirty="0"/>
              <a:t>Java Annotations are unfortunately limited in their expressiveness and flexibility. Despite a lot of time spent in investigation, design and trials, the most powerful </a:t>
            </a:r>
            <a:r>
              <a:rPr lang="en-US" dirty="0" err="1"/>
              <a:t>MyBatis</a:t>
            </a:r>
            <a:r>
              <a:rPr lang="en-US" dirty="0"/>
              <a:t> mappings simply cannot be built with Annotations – without getting ridiculous that is</a:t>
            </a:r>
            <a:r>
              <a:rPr lang="en-US" dirty="0" smtClean="0"/>
              <a:t>.</a:t>
            </a:r>
            <a:endParaRPr lang="pl-PL" dirty="0" smtClean="0"/>
          </a:p>
          <a:p>
            <a:endParaRPr lang="pl-PL" dirty="0" smtClean="0"/>
          </a:p>
          <a:p>
            <a:r>
              <a:rPr lang="pl-PL" dirty="0" err="1" smtClean="0"/>
              <a:t>Sample</a:t>
            </a:r>
            <a:r>
              <a:rPr lang="pl-PL" dirty="0" smtClean="0"/>
              <a:t> insert:</a:t>
            </a:r>
          </a:p>
        </p:txBody>
      </p:sp>
      <p:sp>
        <p:nvSpPr>
          <p:cNvPr id="11" name="Prostokąt zaokrąglony 10"/>
          <p:cNvSpPr/>
          <p:nvPr/>
        </p:nvSpPr>
        <p:spPr>
          <a:xfrm>
            <a:off x="500063" y="3429000"/>
            <a:ext cx="9082831" cy="855107"/>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en-US" sz="1200" dirty="0">
                <a:solidFill>
                  <a:srgbClr val="646464"/>
                </a:solidFill>
                <a:latin typeface="Consolas"/>
              </a:rPr>
              <a:t>@</a:t>
            </a:r>
            <a:r>
              <a:rPr lang="en-US" sz="1200" dirty="0">
                <a:solidFill>
                  <a:srgbClr val="000000"/>
                </a:solidFill>
                <a:latin typeface="Consolas"/>
              </a:rPr>
              <a:t>Insert(</a:t>
            </a:r>
            <a:r>
              <a:rPr lang="en-US" sz="1200" dirty="0">
                <a:solidFill>
                  <a:srgbClr val="2A00FF"/>
                </a:solidFill>
                <a:latin typeface="Consolas"/>
              </a:rPr>
              <a:t>"insert into table3 (id, name) values(#{</a:t>
            </a:r>
            <a:r>
              <a:rPr lang="en-US" sz="1200" dirty="0" err="1">
                <a:solidFill>
                  <a:srgbClr val="2A00FF"/>
                </a:solidFill>
                <a:latin typeface="Consolas"/>
              </a:rPr>
              <a:t>nameId</a:t>
            </a:r>
            <a:r>
              <a:rPr lang="en-US" sz="1200" dirty="0">
                <a:solidFill>
                  <a:srgbClr val="2A00FF"/>
                </a:solidFill>
                <a:latin typeface="Consolas"/>
              </a:rPr>
              <a:t>}, #{name})"</a:t>
            </a:r>
            <a:r>
              <a:rPr lang="en-US" sz="1200" dirty="0">
                <a:solidFill>
                  <a:srgbClr val="000000"/>
                </a:solidFill>
                <a:latin typeface="Consolas"/>
              </a:rPr>
              <a:t>)</a:t>
            </a:r>
          </a:p>
          <a:p>
            <a:r>
              <a:rPr lang="en-US" sz="1200" dirty="0">
                <a:solidFill>
                  <a:srgbClr val="646464"/>
                </a:solidFill>
                <a:latin typeface="Consolas"/>
              </a:rPr>
              <a:t>@</a:t>
            </a:r>
            <a:r>
              <a:rPr lang="en-US" sz="1200" dirty="0" err="1">
                <a:solidFill>
                  <a:srgbClr val="000000"/>
                </a:solidFill>
                <a:latin typeface="Consolas"/>
              </a:rPr>
              <a:t>SelectKey</a:t>
            </a:r>
            <a:r>
              <a:rPr lang="en-US" sz="1200" dirty="0">
                <a:solidFill>
                  <a:srgbClr val="000000"/>
                </a:solidFill>
                <a:latin typeface="Consolas"/>
              </a:rPr>
              <a:t>(statement = </a:t>
            </a:r>
            <a:r>
              <a:rPr lang="en-US" sz="1200" dirty="0">
                <a:solidFill>
                  <a:srgbClr val="2A00FF"/>
                </a:solidFill>
                <a:latin typeface="Consolas"/>
              </a:rPr>
              <a:t>"call next value for </a:t>
            </a:r>
            <a:r>
              <a:rPr lang="en-US" sz="1200" dirty="0" err="1">
                <a:solidFill>
                  <a:srgbClr val="2A00FF"/>
                </a:solidFill>
                <a:latin typeface="Consolas"/>
              </a:rPr>
              <a:t>TestSequence</a:t>
            </a:r>
            <a:r>
              <a:rPr lang="en-US" sz="1200" dirty="0">
                <a:solidFill>
                  <a:srgbClr val="2A00FF"/>
                </a:solidFill>
                <a:latin typeface="Consolas"/>
              </a:rPr>
              <a:t>"</a:t>
            </a:r>
            <a:r>
              <a:rPr lang="en-US" sz="1200" dirty="0">
                <a:solidFill>
                  <a:srgbClr val="000000"/>
                </a:solidFill>
                <a:latin typeface="Consolas"/>
              </a:rPr>
              <a:t>, </a:t>
            </a:r>
            <a:r>
              <a:rPr lang="en-US" sz="1200" dirty="0" err="1">
                <a:solidFill>
                  <a:srgbClr val="000000"/>
                </a:solidFill>
                <a:latin typeface="Consolas"/>
              </a:rPr>
              <a:t>keyProperty</a:t>
            </a:r>
            <a:r>
              <a:rPr lang="en-US" sz="1200" dirty="0">
                <a:solidFill>
                  <a:srgbClr val="000000"/>
                </a:solidFill>
                <a:latin typeface="Consolas"/>
              </a:rPr>
              <a:t> = </a:t>
            </a:r>
            <a:r>
              <a:rPr lang="en-US" sz="1200" dirty="0">
                <a:solidFill>
                  <a:srgbClr val="2A00FF"/>
                </a:solidFill>
                <a:latin typeface="Consolas"/>
              </a:rPr>
              <a:t>"</a:t>
            </a:r>
            <a:r>
              <a:rPr lang="en-US" sz="1200" dirty="0" err="1">
                <a:solidFill>
                  <a:srgbClr val="2A00FF"/>
                </a:solidFill>
                <a:latin typeface="Consolas"/>
              </a:rPr>
              <a:t>nameId</a:t>
            </a:r>
            <a:r>
              <a:rPr lang="en-US" sz="1200" dirty="0">
                <a:solidFill>
                  <a:srgbClr val="2A00FF"/>
                </a:solidFill>
                <a:latin typeface="Consolas"/>
              </a:rPr>
              <a:t>"</a:t>
            </a:r>
            <a:r>
              <a:rPr lang="en-US" sz="1200" dirty="0">
                <a:solidFill>
                  <a:srgbClr val="000000"/>
                </a:solidFill>
                <a:latin typeface="Consolas"/>
              </a:rPr>
              <a:t>, </a:t>
            </a:r>
            <a:endParaRPr lang="pl-PL" sz="1200" dirty="0" smtClean="0">
              <a:solidFill>
                <a:srgbClr val="000000"/>
              </a:solidFill>
              <a:latin typeface="Consolas"/>
            </a:endParaRPr>
          </a:p>
          <a:p>
            <a:r>
              <a:rPr lang="pl-PL" sz="1200" dirty="0">
                <a:solidFill>
                  <a:srgbClr val="000000"/>
                </a:solidFill>
                <a:latin typeface="Consolas"/>
              </a:rPr>
              <a:t> </a:t>
            </a:r>
            <a:r>
              <a:rPr lang="pl-PL" sz="1200" dirty="0" smtClean="0">
                <a:solidFill>
                  <a:srgbClr val="000000"/>
                </a:solidFill>
                <a:latin typeface="Consolas"/>
              </a:rPr>
              <a:t>          </a:t>
            </a:r>
            <a:r>
              <a:rPr lang="en-US" sz="1200" dirty="0" smtClean="0">
                <a:solidFill>
                  <a:srgbClr val="000000"/>
                </a:solidFill>
                <a:latin typeface="Consolas"/>
              </a:rPr>
              <a:t>before </a:t>
            </a:r>
            <a:r>
              <a:rPr lang="en-US" sz="1200" dirty="0">
                <a:solidFill>
                  <a:srgbClr val="000000"/>
                </a:solidFill>
                <a:latin typeface="Consolas"/>
              </a:rPr>
              <a:t>= </a:t>
            </a:r>
            <a:r>
              <a:rPr lang="en-US" sz="1200" dirty="0">
                <a:solidFill>
                  <a:srgbClr val="7F0055"/>
                </a:solidFill>
                <a:latin typeface="Consolas"/>
              </a:rPr>
              <a:t>true</a:t>
            </a:r>
            <a:r>
              <a:rPr lang="en-US" sz="1200" dirty="0">
                <a:solidFill>
                  <a:srgbClr val="000000"/>
                </a:solidFill>
                <a:latin typeface="Consolas"/>
              </a:rPr>
              <a:t>, </a:t>
            </a:r>
            <a:r>
              <a:rPr lang="en-US" sz="1200" dirty="0" err="1">
                <a:solidFill>
                  <a:srgbClr val="000000"/>
                </a:solidFill>
                <a:latin typeface="Consolas"/>
              </a:rPr>
              <a:t>resultType</a:t>
            </a:r>
            <a:r>
              <a:rPr lang="en-US" sz="1200" dirty="0">
                <a:solidFill>
                  <a:srgbClr val="000000"/>
                </a:solidFill>
                <a:latin typeface="Consolas"/>
              </a:rPr>
              <a:t> = </a:t>
            </a:r>
            <a:r>
              <a:rPr lang="en-US" sz="1200" dirty="0" err="1">
                <a:solidFill>
                  <a:srgbClr val="7F0055"/>
                </a:solidFill>
                <a:latin typeface="Consolas"/>
              </a:rPr>
              <a:t>int</a:t>
            </a:r>
            <a:r>
              <a:rPr lang="en-US" sz="1200" dirty="0" err="1">
                <a:solidFill>
                  <a:srgbClr val="000000"/>
                </a:solidFill>
                <a:latin typeface="Consolas"/>
              </a:rPr>
              <a:t>.</a:t>
            </a:r>
            <a:r>
              <a:rPr lang="en-US" sz="1200" dirty="0" err="1">
                <a:solidFill>
                  <a:srgbClr val="7F0055"/>
                </a:solidFill>
                <a:latin typeface="Consolas"/>
              </a:rPr>
              <a:t>class</a:t>
            </a:r>
            <a:r>
              <a:rPr lang="en-US" sz="1200" dirty="0">
                <a:solidFill>
                  <a:srgbClr val="000000"/>
                </a:solidFill>
                <a:latin typeface="Consolas"/>
              </a:rPr>
              <a:t>)</a:t>
            </a:r>
          </a:p>
          <a:p>
            <a:r>
              <a:rPr lang="pl-PL" sz="1200" dirty="0" err="1">
                <a:solidFill>
                  <a:srgbClr val="7F0055"/>
                </a:solidFill>
                <a:latin typeface="Consolas"/>
              </a:rPr>
              <a:t>int</a:t>
            </a:r>
            <a:r>
              <a:rPr lang="pl-PL" sz="1200" dirty="0">
                <a:solidFill>
                  <a:srgbClr val="000000"/>
                </a:solidFill>
                <a:latin typeface="Consolas"/>
              </a:rPr>
              <a:t> insertTable3(</a:t>
            </a:r>
            <a:r>
              <a:rPr lang="pl-PL" sz="1200" dirty="0" err="1">
                <a:solidFill>
                  <a:srgbClr val="000000"/>
                </a:solidFill>
                <a:latin typeface="Consolas"/>
              </a:rPr>
              <a:t>Name</a:t>
            </a:r>
            <a:r>
              <a:rPr lang="pl-PL" sz="1200" dirty="0">
                <a:solidFill>
                  <a:srgbClr val="000000"/>
                </a:solidFill>
                <a:latin typeface="Consolas"/>
              </a:rPr>
              <a:t> </a:t>
            </a:r>
            <a:r>
              <a:rPr lang="pl-PL" sz="1200" dirty="0" err="1">
                <a:solidFill>
                  <a:srgbClr val="000000"/>
                </a:solidFill>
                <a:latin typeface="Consolas"/>
              </a:rPr>
              <a:t>name</a:t>
            </a:r>
            <a:r>
              <a:rPr lang="pl-PL" sz="1200" dirty="0">
                <a:solidFill>
                  <a:srgbClr val="000000"/>
                </a:solidFill>
                <a:latin typeface="Consolas"/>
              </a:rPr>
              <a:t>);</a:t>
            </a:r>
            <a:endParaRPr lang="pl-PL" sz="1200" dirty="0">
              <a:solidFill>
                <a:srgbClr val="008080"/>
              </a:solidFill>
              <a:latin typeface="Consolas"/>
            </a:endParaRPr>
          </a:p>
        </p:txBody>
      </p:sp>
      <p:sp>
        <p:nvSpPr>
          <p:cNvPr id="12" name="Prostokąt zaokrąglony 11"/>
          <p:cNvSpPr/>
          <p:nvPr/>
        </p:nvSpPr>
        <p:spPr>
          <a:xfrm>
            <a:off x="500062" y="4941168"/>
            <a:ext cx="9082831" cy="665083"/>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en-US" sz="1200" dirty="0">
                <a:solidFill>
                  <a:srgbClr val="646464"/>
                </a:solidFill>
                <a:latin typeface="Consolas"/>
              </a:rPr>
              <a:t>@</a:t>
            </a:r>
            <a:r>
              <a:rPr lang="en-US" sz="1200" dirty="0">
                <a:solidFill>
                  <a:srgbClr val="000000"/>
                </a:solidFill>
                <a:latin typeface="Consolas"/>
              </a:rPr>
              <a:t>Insert(</a:t>
            </a:r>
            <a:r>
              <a:rPr lang="en-US" sz="1200" dirty="0">
                <a:solidFill>
                  <a:srgbClr val="2A00FF"/>
                </a:solidFill>
                <a:latin typeface="Consolas"/>
              </a:rPr>
              <a:t>"insert into table2 (name) values(#{name})"</a:t>
            </a:r>
            <a:r>
              <a:rPr lang="en-US" sz="1200" dirty="0">
                <a:solidFill>
                  <a:srgbClr val="000000"/>
                </a:solidFill>
                <a:latin typeface="Consolas"/>
              </a:rPr>
              <a:t>)</a:t>
            </a:r>
          </a:p>
          <a:p>
            <a:r>
              <a:rPr lang="en-US" sz="1200" dirty="0">
                <a:solidFill>
                  <a:srgbClr val="646464"/>
                </a:solidFill>
                <a:latin typeface="Consolas"/>
              </a:rPr>
              <a:t>@</a:t>
            </a:r>
            <a:r>
              <a:rPr lang="en-US" sz="1200" dirty="0" err="1">
                <a:solidFill>
                  <a:srgbClr val="000000"/>
                </a:solidFill>
                <a:latin typeface="Consolas"/>
              </a:rPr>
              <a:t>SelectKey</a:t>
            </a:r>
            <a:r>
              <a:rPr lang="en-US" sz="1200" dirty="0">
                <a:solidFill>
                  <a:srgbClr val="000000"/>
                </a:solidFill>
                <a:latin typeface="Consolas"/>
              </a:rPr>
              <a:t>(statement=</a:t>
            </a:r>
            <a:r>
              <a:rPr lang="en-US" sz="1200" dirty="0">
                <a:solidFill>
                  <a:srgbClr val="2A00FF"/>
                </a:solidFill>
                <a:latin typeface="Consolas"/>
              </a:rPr>
              <a:t>"call identity()"</a:t>
            </a:r>
            <a:r>
              <a:rPr lang="en-US" sz="1200" dirty="0">
                <a:solidFill>
                  <a:srgbClr val="000000"/>
                </a:solidFill>
                <a:latin typeface="Consolas"/>
              </a:rPr>
              <a:t>, </a:t>
            </a:r>
            <a:r>
              <a:rPr lang="en-US" sz="1200" dirty="0" err="1">
                <a:solidFill>
                  <a:srgbClr val="000000"/>
                </a:solidFill>
                <a:latin typeface="Consolas"/>
              </a:rPr>
              <a:t>keyProperty</a:t>
            </a:r>
            <a:r>
              <a:rPr lang="en-US" sz="1200" dirty="0">
                <a:solidFill>
                  <a:srgbClr val="000000"/>
                </a:solidFill>
                <a:latin typeface="Consolas"/>
              </a:rPr>
              <a:t>=</a:t>
            </a:r>
            <a:r>
              <a:rPr lang="en-US" sz="1200" dirty="0">
                <a:solidFill>
                  <a:srgbClr val="2A00FF"/>
                </a:solidFill>
                <a:latin typeface="Consolas"/>
              </a:rPr>
              <a:t>"</a:t>
            </a:r>
            <a:r>
              <a:rPr lang="en-US" sz="1200" dirty="0" err="1">
                <a:solidFill>
                  <a:srgbClr val="2A00FF"/>
                </a:solidFill>
                <a:latin typeface="Consolas"/>
              </a:rPr>
              <a:t>nameId</a:t>
            </a:r>
            <a:r>
              <a:rPr lang="en-US" sz="1200" dirty="0">
                <a:solidFill>
                  <a:srgbClr val="2A00FF"/>
                </a:solidFill>
                <a:latin typeface="Consolas"/>
              </a:rPr>
              <a:t>"</a:t>
            </a:r>
            <a:r>
              <a:rPr lang="en-US" sz="1200" dirty="0">
                <a:solidFill>
                  <a:srgbClr val="000000"/>
                </a:solidFill>
                <a:latin typeface="Consolas"/>
              </a:rPr>
              <a:t>, before=</a:t>
            </a:r>
            <a:r>
              <a:rPr lang="en-US" sz="1200" dirty="0">
                <a:solidFill>
                  <a:srgbClr val="7F0055"/>
                </a:solidFill>
                <a:latin typeface="Consolas"/>
              </a:rPr>
              <a:t>false</a:t>
            </a:r>
            <a:r>
              <a:rPr lang="en-US" sz="1200" dirty="0">
                <a:solidFill>
                  <a:srgbClr val="000000"/>
                </a:solidFill>
                <a:latin typeface="Consolas"/>
              </a:rPr>
              <a:t>, </a:t>
            </a:r>
            <a:r>
              <a:rPr lang="en-US" sz="1200" dirty="0" err="1">
                <a:solidFill>
                  <a:srgbClr val="000000"/>
                </a:solidFill>
                <a:latin typeface="Consolas"/>
              </a:rPr>
              <a:t>resultType</a:t>
            </a:r>
            <a:r>
              <a:rPr lang="en-US" sz="1200" dirty="0">
                <a:solidFill>
                  <a:srgbClr val="000000"/>
                </a:solidFill>
                <a:latin typeface="Consolas"/>
              </a:rPr>
              <a:t>=</a:t>
            </a:r>
            <a:r>
              <a:rPr lang="en-US" sz="1200" dirty="0" err="1">
                <a:solidFill>
                  <a:srgbClr val="7F0055"/>
                </a:solidFill>
                <a:latin typeface="Consolas"/>
              </a:rPr>
              <a:t>int</a:t>
            </a:r>
            <a:r>
              <a:rPr lang="en-US" sz="1200" dirty="0" err="1">
                <a:solidFill>
                  <a:srgbClr val="000000"/>
                </a:solidFill>
                <a:latin typeface="Consolas"/>
              </a:rPr>
              <a:t>.</a:t>
            </a:r>
            <a:r>
              <a:rPr lang="en-US" sz="1200" dirty="0" err="1">
                <a:solidFill>
                  <a:srgbClr val="7F0055"/>
                </a:solidFill>
                <a:latin typeface="Consolas"/>
              </a:rPr>
              <a:t>class</a:t>
            </a:r>
            <a:r>
              <a:rPr lang="en-US" sz="1200" dirty="0">
                <a:solidFill>
                  <a:srgbClr val="000000"/>
                </a:solidFill>
                <a:latin typeface="Consolas"/>
              </a:rPr>
              <a:t>)</a:t>
            </a:r>
          </a:p>
          <a:p>
            <a:r>
              <a:rPr lang="pl-PL" sz="1200" dirty="0" err="1">
                <a:solidFill>
                  <a:srgbClr val="7F0055"/>
                </a:solidFill>
                <a:latin typeface="Consolas"/>
              </a:rPr>
              <a:t>int</a:t>
            </a:r>
            <a:r>
              <a:rPr lang="pl-PL" sz="1200" dirty="0">
                <a:solidFill>
                  <a:srgbClr val="000000"/>
                </a:solidFill>
                <a:latin typeface="Consolas"/>
              </a:rPr>
              <a:t> insertTable2(</a:t>
            </a:r>
            <a:r>
              <a:rPr lang="pl-PL" sz="1200" dirty="0" err="1">
                <a:solidFill>
                  <a:srgbClr val="000000"/>
                </a:solidFill>
                <a:latin typeface="Consolas"/>
              </a:rPr>
              <a:t>Name</a:t>
            </a:r>
            <a:r>
              <a:rPr lang="pl-PL" sz="1200" dirty="0">
                <a:solidFill>
                  <a:srgbClr val="000000"/>
                </a:solidFill>
                <a:latin typeface="Consolas"/>
              </a:rPr>
              <a:t> </a:t>
            </a:r>
            <a:r>
              <a:rPr lang="pl-PL" sz="1200" dirty="0" err="1">
                <a:solidFill>
                  <a:srgbClr val="000000"/>
                </a:solidFill>
                <a:latin typeface="Consolas"/>
              </a:rPr>
              <a:t>name</a:t>
            </a:r>
            <a:r>
              <a:rPr lang="pl-PL" sz="1200" dirty="0">
                <a:solidFill>
                  <a:srgbClr val="000000"/>
                </a:solidFill>
                <a:latin typeface="Consolas"/>
              </a:rPr>
              <a:t>);</a:t>
            </a:r>
            <a:endParaRPr lang="pl-PL" sz="1200" dirty="0">
              <a:solidFill>
                <a:srgbClr val="008080"/>
              </a:solidFill>
              <a:latin typeface="Consolas"/>
            </a:endParaRPr>
          </a:p>
        </p:txBody>
      </p:sp>
      <p:sp>
        <p:nvSpPr>
          <p:cNvPr id="13" name="Symbol zastępczy zawartości 3"/>
          <p:cNvSpPr txBox="1">
            <a:spLocks/>
          </p:cNvSpPr>
          <p:nvPr/>
        </p:nvSpPr>
        <p:spPr>
          <a:xfrm>
            <a:off x="500062" y="4554607"/>
            <a:ext cx="9082832" cy="458569"/>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3"/>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r>
              <a:rPr lang="pl-PL" dirty="0" err="1" smtClean="0"/>
              <a:t>Sample</a:t>
            </a:r>
            <a:r>
              <a:rPr lang="pl-PL" dirty="0" smtClean="0"/>
              <a:t> </a:t>
            </a:r>
            <a:r>
              <a:rPr lang="pl-PL" dirty="0" err="1" smtClean="0"/>
              <a:t>select</a:t>
            </a:r>
            <a:r>
              <a:rPr lang="pl-PL" dirty="0" smtClean="0"/>
              <a:t>:</a:t>
            </a:r>
          </a:p>
        </p:txBody>
      </p:sp>
    </p:spTree>
    <p:extLst>
      <p:ext uri="{BB962C8B-B14F-4D97-AF65-F5344CB8AC3E}">
        <p14:creationId xmlns:p14="http://schemas.microsoft.com/office/powerpoint/2010/main" val="2493119142"/>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Annotation</a:t>
            </a:r>
            <a:r>
              <a:rPr lang="pl-PL" dirty="0" smtClean="0"/>
              <a:t> </a:t>
            </a:r>
            <a:r>
              <a:rPr lang="pl-PL" dirty="0" err="1" smtClean="0"/>
              <a:t>way</a:t>
            </a:r>
            <a:r>
              <a:rPr lang="pl-PL" dirty="0" smtClean="0"/>
              <a:t/>
            </a:r>
            <a:br>
              <a:rPr lang="pl-PL" dirty="0" smtClean="0"/>
            </a:br>
            <a:r>
              <a:rPr lang="pl-PL" sz="1600" dirty="0" err="1" smtClean="0"/>
              <a:t>Example</a:t>
            </a:r>
            <a:endParaRPr lang="pl-PL" sz="1600" dirty="0"/>
          </a:p>
        </p:txBody>
      </p:sp>
      <p:pic>
        <p:nvPicPr>
          <p:cNvPr id="1026" name="Picture 2" descr="The MyBati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144" y="171856"/>
            <a:ext cx="3333750" cy="8382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us.cdn4.123rf.com/168nwm/burakowski/burakowski1202/burakowski120200227/12222018-example-rubber-stam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8784" y="1628800"/>
            <a:ext cx="3816424"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036390"/>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QUERIES</a:t>
            </a:r>
            <a:endParaRPr lang="pl-PL" sz="1600" dirty="0"/>
          </a:p>
        </p:txBody>
      </p:sp>
      <p:pic>
        <p:nvPicPr>
          <p:cNvPr id="1026" name="Picture 2" descr="The MyBati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144" y="171856"/>
            <a:ext cx="3333750" cy="838201"/>
          </a:xfrm>
          <a:prstGeom prst="rect">
            <a:avLst/>
          </a:prstGeom>
          <a:noFill/>
          <a:extLst>
            <a:ext uri="{909E8E84-426E-40DD-AFC4-6F175D3DCCD1}">
              <a14:hiddenFill xmlns:a14="http://schemas.microsoft.com/office/drawing/2010/main">
                <a:solidFill>
                  <a:srgbClr val="FFFFFF"/>
                </a:solidFill>
              </a14:hiddenFill>
            </a:ext>
          </a:extLst>
        </p:spPr>
      </p:pic>
      <p:sp>
        <p:nvSpPr>
          <p:cNvPr id="5" name="Symbol zastępczy zawartości 2"/>
          <p:cNvSpPr>
            <a:spLocks noGrp="1"/>
          </p:cNvSpPr>
          <p:nvPr>
            <p:ph idx="1"/>
          </p:nvPr>
        </p:nvSpPr>
        <p:spPr>
          <a:xfrm>
            <a:off x="500063" y="1341439"/>
            <a:ext cx="8913812" cy="4463825"/>
          </a:xfrm>
        </p:spPr>
        <p:txBody>
          <a:bodyPr anchor="ctr">
            <a:normAutofit/>
          </a:bodyPr>
          <a:lstStyle/>
          <a:p>
            <a:pPr marL="0" indent="0" algn="ctr">
              <a:buNone/>
            </a:pPr>
            <a:r>
              <a:rPr lang="pl-PL" sz="9600" dirty="0" smtClean="0"/>
              <a:t>Provider </a:t>
            </a:r>
            <a:r>
              <a:rPr lang="pl-PL" sz="9600" dirty="0" err="1" smtClean="0"/>
              <a:t>way</a:t>
            </a:r>
            <a:endParaRPr lang="en-US" sz="9600" dirty="0"/>
          </a:p>
        </p:txBody>
      </p:sp>
    </p:spTree>
    <p:extLst>
      <p:ext uri="{BB962C8B-B14F-4D97-AF65-F5344CB8AC3E}">
        <p14:creationId xmlns:p14="http://schemas.microsoft.com/office/powerpoint/2010/main" val="2066403175"/>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Queries</a:t>
            </a:r>
            <a:r>
              <a:rPr lang="pl-PL" dirty="0"/>
              <a:t/>
            </a:r>
            <a:br>
              <a:rPr lang="pl-PL" dirty="0"/>
            </a:br>
            <a:r>
              <a:rPr lang="pl-PL" sz="1600" dirty="0" smtClean="0"/>
              <a:t>With </a:t>
            </a:r>
            <a:r>
              <a:rPr lang="pl-PL" sz="1600" dirty="0" err="1" smtClean="0"/>
              <a:t>provider</a:t>
            </a:r>
            <a:endParaRPr lang="pl-PL" dirty="0"/>
          </a:p>
        </p:txBody>
      </p:sp>
      <p:pic>
        <p:nvPicPr>
          <p:cNvPr id="1026" name="Picture 2" descr="The MyBati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144" y="171856"/>
            <a:ext cx="3333750" cy="838201"/>
          </a:xfrm>
          <a:prstGeom prst="rect">
            <a:avLst/>
          </a:prstGeom>
          <a:noFill/>
          <a:extLst>
            <a:ext uri="{909E8E84-426E-40DD-AFC4-6F175D3DCCD1}">
              <a14:hiddenFill xmlns:a14="http://schemas.microsoft.com/office/drawing/2010/main">
                <a:solidFill>
                  <a:srgbClr val="FFFFFF"/>
                </a:solidFill>
              </a14:hiddenFill>
            </a:ext>
          </a:extLst>
        </p:spPr>
      </p:pic>
      <p:sp>
        <p:nvSpPr>
          <p:cNvPr id="8" name="Symbol zastępczy zawartości 3"/>
          <p:cNvSpPr txBox="1">
            <a:spLocks/>
          </p:cNvSpPr>
          <p:nvPr/>
        </p:nvSpPr>
        <p:spPr>
          <a:xfrm>
            <a:off x="500063" y="1124744"/>
            <a:ext cx="8773417" cy="504056"/>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3"/>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r>
              <a:rPr lang="pl-PL" dirty="0" err="1" smtClean="0"/>
              <a:t>Last</a:t>
            </a:r>
            <a:r>
              <a:rPr lang="pl-PL" dirty="0" smtClean="0"/>
              <a:t> </a:t>
            </a:r>
            <a:r>
              <a:rPr lang="pl-PL" dirty="0" err="1" smtClean="0"/>
              <a:t>option</a:t>
            </a:r>
            <a:r>
              <a:rPr lang="pl-PL" dirty="0" smtClean="0"/>
              <a:t> to </a:t>
            </a:r>
            <a:r>
              <a:rPr lang="pl-PL" dirty="0" err="1" smtClean="0"/>
              <a:t>build</a:t>
            </a:r>
            <a:r>
              <a:rPr lang="pl-PL" dirty="0" smtClean="0"/>
              <a:t> </a:t>
            </a:r>
            <a:r>
              <a:rPr lang="pl-PL" dirty="0" err="1" smtClean="0"/>
              <a:t>queries</a:t>
            </a:r>
            <a:r>
              <a:rPr lang="pl-PL" dirty="0" smtClean="0"/>
              <a:t> </a:t>
            </a:r>
            <a:r>
              <a:rPr lang="pl-PL" dirty="0" err="1" smtClean="0"/>
              <a:t>is</a:t>
            </a:r>
            <a:r>
              <a:rPr lang="pl-PL" dirty="0" smtClean="0"/>
              <a:t> to </a:t>
            </a:r>
            <a:r>
              <a:rPr lang="pl-PL" dirty="0" err="1" smtClean="0"/>
              <a:t>specify</a:t>
            </a:r>
            <a:r>
              <a:rPr lang="pl-PL" dirty="0" smtClean="0"/>
              <a:t> </a:t>
            </a:r>
            <a:r>
              <a:rPr lang="pl-PL" dirty="0" err="1" smtClean="0"/>
              <a:t>SqlProvider</a:t>
            </a:r>
            <a:r>
              <a:rPr lang="pl-PL" dirty="0" smtClean="0"/>
              <a:t>:</a:t>
            </a:r>
          </a:p>
        </p:txBody>
      </p:sp>
      <p:sp>
        <p:nvSpPr>
          <p:cNvPr id="11" name="Prostokąt zaokrąglony 10"/>
          <p:cNvSpPr/>
          <p:nvPr/>
        </p:nvSpPr>
        <p:spPr>
          <a:xfrm>
            <a:off x="500063" y="1556792"/>
            <a:ext cx="9082831" cy="475059"/>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dirty="0" smtClean="0">
                <a:solidFill>
                  <a:srgbClr val="646464"/>
                </a:solidFill>
                <a:latin typeface="Consolas"/>
              </a:rPr>
              <a:t>@</a:t>
            </a:r>
            <a:r>
              <a:rPr lang="pl-PL" sz="1200" dirty="0" err="1" smtClean="0">
                <a:solidFill>
                  <a:srgbClr val="000000"/>
                </a:solidFill>
                <a:latin typeface="Consolas"/>
              </a:rPr>
              <a:t>SelectProvider</a:t>
            </a:r>
            <a:r>
              <a:rPr lang="pl-PL" sz="1200" dirty="0" smtClean="0">
                <a:solidFill>
                  <a:srgbClr val="000000"/>
                </a:solidFill>
                <a:latin typeface="Consolas"/>
              </a:rPr>
              <a:t>(</a:t>
            </a:r>
            <a:r>
              <a:rPr lang="pl-PL" sz="1200" dirty="0" err="1" smtClean="0">
                <a:solidFill>
                  <a:srgbClr val="000000"/>
                </a:solidFill>
                <a:latin typeface="Consolas"/>
              </a:rPr>
              <a:t>type</a:t>
            </a:r>
            <a:r>
              <a:rPr lang="pl-PL" sz="1200" dirty="0" smtClean="0">
                <a:solidFill>
                  <a:srgbClr val="000000"/>
                </a:solidFill>
                <a:latin typeface="Consolas"/>
              </a:rPr>
              <a:t> </a:t>
            </a:r>
            <a:r>
              <a:rPr lang="pl-PL" sz="1200" dirty="0">
                <a:solidFill>
                  <a:srgbClr val="000000"/>
                </a:solidFill>
                <a:latin typeface="Consolas"/>
              </a:rPr>
              <a:t>= </a:t>
            </a:r>
            <a:r>
              <a:rPr lang="pl-PL" sz="1200" dirty="0" err="1">
                <a:solidFill>
                  <a:srgbClr val="000000"/>
                </a:solidFill>
                <a:latin typeface="Consolas"/>
              </a:rPr>
              <a:t>BlogQueriesProvider.</a:t>
            </a:r>
            <a:r>
              <a:rPr lang="pl-PL" sz="1200" dirty="0" err="1">
                <a:solidFill>
                  <a:srgbClr val="7F0055"/>
                </a:solidFill>
                <a:latin typeface="Consolas"/>
              </a:rPr>
              <a:t>class</a:t>
            </a:r>
            <a:r>
              <a:rPr lang="pl-PL" sz="1200" dirty="0">
                <a:solidFill>
                  <a:srgbClr val="000000"/>
                </a:solidFill>
                <a:latin typeface="Consolas"/>
              </a:rPr>
              <a:t>, </a:t>
            </a:r>
            <a:r>
              <a:rPr lang="pl-PL" sz="1200" dirty="0" err="1">
                <a:solidFill>
                  <a:srgbClr val="000000"/>
                </a:solidFill>
                <a:latin typeface="Consolas"/>
              </a:rPr>
              <a:t>method</a:t>
            </a:r>
            <a:r>
              <a:rPr lang="pl-PL" sz="1200" dirty="0">
                <a:solidFill>
                  <a:srgbClr val="000000"/>
                </a:solidFill>
                <a:latin typeface="Consolas"/>
              </a:rPr>
              <a:t> = </a:t>
            </a:r>
            <a:r>
              <a:rPr lang="pl-PL" sz="1200" dirty="0">
                <a:solidFill>
                  <a:srgbClr val="2A00FF"/>
                </a:solidFill>
                <a:latin typeface="Consolas"/>
              </a:rPr>
              <a:t>"</a:t>
            </a:r>
            <a:r>
              <a:rPr lang="pl-PL" sz="1200" dirty="0" err="1">
                <a:solidFill>
                  <a:srgbClr val="2A00FF"/>
                </a:solidFill>
                <a:latin typeface="Consolas"/>
              </a:rPr>
              <a:t>findAllBlogs</a:t>
            </a:r>
            <a:r>
              <a:rPr lang="pl-PL" sz="1200" dirty="0">
                <a:solidFill>
                  <a:srgbClr val="2A00FF"/>
                </a:solidFill>
                <a:latin typeface="Consolas"/>
              </a:rPr>
              <a:t>"</a:t>
            </a:r>
            <a:r>
              <a:rPr lang="pl-PL" sz="1200" dirty="0">
                <a:solidFill>
                  <a:srgbClr val="000000"/>
                </a:solidFill>
                <a:latin typeface="Consolas"/>
              </a:rPr>
              <a:t>)</a:t>
            </a:r>
          </a:p>
          <a:p>
            <a:r>
              <a:rPr lang="pl-PL" sz="1200" dirty="0" smtClean="0">
                <a:solidFill>
                  <a:srgbClr val="7F0055"/>
                </a:solidFill>
                <a:latin typeface="Consolas"/>
              </a:rPr>
              <a:t>public</a:t>
            </a:r>
            <a:r>
              <a:rPr lang="pl-PL" sz="1200" dirty="0" smtClean="0">
                <a:solidFill>
                  <a:srgbClr val="000000"/>
                </a:solidFill>
                <a:latin typeface="Consolas"/>
              </a:rPr>
              <a:t> </a:t>
            </a:r>
            <a:r>
              <a:rPr lang="pl-PL" sz="1200" dirty="0">
                <a:solidFill>
                  <a:srgbClr val="000000"/>
                </a:solidFill>
                <a:latin typeface="Consolas"/>
              </a:rPr>
              <a:t>List&lt;Blog&gt; </a:t>
            </a:r>
            <a:r>
              <a:rPr lang="pl-PL" sz="1200" dirty="0" err="1">
                <a:solidFill>
                  <a:srgbClr val="000000"/>
                </a:solidFill>
                <a:latin typeface="Consolas"/>
              </a:rPr>
              <a:t>findAllBlogs</a:t>
            </a:r>
            <a:r>
              <a:rPr lang="pl-PL" sz="1200" dirty="0">
                <a:solidFill>
                  <a:srgbClr val="000000"/>
                </a:solidFill>
                <a:latin typeface="Consolas"/>
              </a:rPr>
              <a:t>();</a:t>
            </a:r>
            <a:endParaRPr lang="pl-PL" sz="1200" dirty="0">
              <a:solidFill>
                <a:srgbClr val="008080"/>
              </a:solidFill>
              <a:latin typeface="Consolas"/>
            </a:endParaRPr>
          </a:p>
        </p:txBody>
      </p:sp>
      <p:sp>
        <p:nvSpPr>
          <p:cNvPr id="12" name="Prostokąt zaokrąglony 11"/>
          <p:cNvSpPr/>
          <p:nvPr/>
        </p:nvSpPr>
        <p:spPr>
          <a:xfrm>
            <a:off x="500061" y="2867918"/>
            <a:ext cx="9082831" cy="1425178"/>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dirty="0">
                <a:solidFill>
                  <a:srgbClr val="000000"/>
                </a:solidFill>
                <a:latin typeface="Consolas"/>
              </a:rPr>
              <a:t> </a:t>
            </a:r>
            <a:r>
              <a:rPr lang="pl-PL" sz="1200" dirty="0">
                <a:solidFill>
                  <a:srgbClr val="7F0055"/>
                </a:solidFill>
                <a:latin typeface="Consolas"/>
              </a:rPr>
              <a:t>public</a:t>
            </a:r>
            <a:r>
              <a:rPr lang="pl-PL" sz="1200" dirty="0">
                <a:solidFill>
                  <a:srgbClr val="000000"/>
                </a:solidFill>
                <a:latin typeface="Consolas"/>
              </a:rPr>
              <a:t> String </a:t>
            </a:r>
            <a:r>
              <a:rPr lang="pl-PL" sz="1200" dirty="0" err="1">
                <a:solidFill>
                  <a:srgbClr val="000000"/>
                </a:solidFill>
                <a:latin typeface="Consolas"/>
              </a:rPr>
              <a:t>findAllBlogs</a:t>
            </a:r>
            <a:r>
              <a:rPr lang="pl-PL" sz="1200" dirty="0">
                <a:solidFill>
                  <a:srgbClr val="000000"/>
                </a:solidFill>
                <a:latin typeface="Consolas"/>
              </a:rPr>
              <a:t>() {</a:t>
            </a:r>
          </a:p>
          <a:p>
            <a:r>
              <a:rPr lang="pl-PL" sz="1200" dirty="0">
                <a:solidFill>
                  <a:srgbClr val="000000"/>
                </a:solidFill>
                <a:latin typeface="Consolas"/>
              </a:rPr>
              <a:t>        BEGIN();</a:t>
            </a:r>
          </a:p>
          <a:p>
            <a:r>
              <a:rPr lang="pl-PL" sz="1200" dirty="0">
                <a:solidFill>
                  <a:srgbClr val="000000"/>
                </a:solidFill>
                <a:latin typeface="Consolas"/>
              </a:rPr>
              <a:t>        SELECT(</a:t>
            </a:r>
            <a:r>
              <a:rPr lang="pl-PL" sz="1200" dirty="0">
                <a:solidFill>
                  <a:srgbClr val="2A00FF"/>
                </a:solidFill>
                <a:latin typeface="Consolas"/>
              </a:rPr>
              <a:t>"b.id, b.name, </a:t>
            </a:r>
            <a:r>
              <a:rPr lang="pl-PL" sz="1200" dirty="0" err="1">
                <a:solidFill>
                  <a:srgbClr val="2A00FF"/>
                </a:solidFill>
                <a:latin typeface="Consolas"/>
              </a:rPr>
              <a:t>b.description</a:t>
            </a:r>
            <a:r>
              <a:rPr lang="pl-PL" sz="1200" dirty="0">
                <a:solidFill>
                  <a:srgbClr val="2A00FF"/>
                </a:solidFill>
                <a:latin typeface="Consolas"/>
              </a:rPr>
              <a:t>"</a:t>
            </a:r>
            <a:r>
              <a:rPr lang="pl-PL" sz="1200" dirty="0">
                <a:solidFill>
                  <a:srgbClr val="000000"/>
                </a:solidFill>
                <a:latin typeface="Consolas"/>
              </a:rPr>
              <a:t>);</a:t>
            </a:r>
          </a:p>
          <a:p>
            <a:r>
              <a:rPr lang="pl-PL" sz="1200" dirty="0">
                <a:solidFill>
                  <a:srgbClr val="000000"/>
                </a:solidFill>
                <a:latin typeface="Consolas"/>
              </a:rPr>
              <a:t>        FROM(</a:t>
            </a:r>
            <a:r>
              <a:rPr lang="pl-PL" sz="1200" dirty="0">
                <a:solidFill>
                  <a:srgbClr val="2A00FF"/>
                </a:solidFill>
                <a:latin typeface="Consolas"/>
              </a:rPr>
              <a:t>"</a:t>
            </a:r>
            <a:r>
              <a:rPr lang="pl-PL" sz="1200" dirty="0" err="1">
                <a:solidFill>
                  <a:srgbClr val="2A00FF"/>
                </a:solidFill>
                <a:latin typeface="Consolas"/>
              </a:rPr>
              <a:t>app.blog</a:t>
            </a:r>
            <a:r>
              <a:rPr lang="pl-PL" sz="1200" dirty="0">
                <a:solidFill>
                  <a:srgbClr val="2A00FF"/>
                </a:solidFill>
                <a:latin typeface="Consolas"/>
              </a:rPr>
              <a:t> b"</a:t>
            </a:r>
            <a:r>
              <a:rPr lang="pl-PL" sz="1200" dirty="0">
                <a:solidFill>
                  <a:srgbClr val="000000"/>
                </a:solidFill>
                <a:latin typeface="Consolas"/>
              </a:rPr>
              <a:t>);</a:t>
            </a:r>
          </a:p>
          <a:p>
            <a:r>
              <a:rPr lang="pl-PL" sz="1200" dirty="0">
                <a:solidFill>
                  <a:srgbClr val="000000"/>
                </a:solidFill>
                <a:latin typeface="Consolas"/>
              </a:rPr>
              <a:t>        ORDER_BY(</a:t>
            </a:r>
            <a:r>
              <a:rPr lang="pl-PL" sz="1200" dirty="0">
                <a:solidFill>
                  <a:srgbClr val="2A00FF"/>
                </a:solidFill>
                <a:latin typeface="Consolas"/>
              </a:rPr>
              <a:t>"b.name"</a:t>
            </a:r>
            <a:r>
              <a:rPr lang="pl-PL" sz="1200" dirty="0">
                <a:solidFill>
                  <a:srgbClr val="000000"/>
                </a:solidFill>
                <a:latin typeface="Consolas"/>
              </a:rPr>
              <a:t>);</a:t>
            </a:r>
          </a:p>
          <a:p>
            <a:r>
              <a:rPr lang="pl-PL" sz="1200" dirty="0">
                <a:solidFill>
                  <a:srgbClr val="000000"/>
                </a:solidFill>
                <a:latin typeface="Consolas"/>
              </a:rPr>
              <a:t>        </a:t>
            </a:r>
            <a:r>
              <a:rPr lang="pl-PL" sz="1200" dirty="0">
                <a:solidFill>
                  <a:srgbClr val="7F0055"/>
                </a:solidFill>
                <a:latin typeface="Consolas"/>
              </a:rPr>
              <a:t>return</a:t>
            </a:r>
            <a:r>
              <a:rPr lang="pl-PL" sz="1200" dirty="0">
                <a:solidFill>
                  <a:srgbClr val="000000"/>
                </a:solidFill>
                <a:latin typeface="Consolas"/>
              </a:rPr>
              <a:t> SQL();</a:t>
            </a:r>
          </a:p>
          <a:p>
            <a:r>
              <a:rPr lang="pl-PL" sz="1200" dirty="0">
                <a:solidFill>
                  <a:srgbClr val="000000"/>
                </a:solidFill>
                <a:latin typeface="Consolas"/>
              </a:rPr>
              <a:t>    }</a:t>
            </a:r>
            <a:endParaRPr lang="pl-PL" sz="1200" dirty="0">
              <a:solidFill>
                <a:srgbClr val="008080"/>
              </a:solidFill>
              <a:latin typeface="Consolas"/>
            </a:endParaRPr>
          </a:p>
        </p:txBody>
      </p:sp>
      <p:sp>
        <p:nvSpPr>
          <p:cNvPr id="13" name="Symbol zastępczy zawartości 3"/>
          <p:cNvSpPr txBox="1">
            <a:spLocks/>
          </p:cNvSpPr>
          <p:nvPr/>
        </p:nvSpPr>
        <p:spPr>
          <a:xfrm>
            <a:off x="500062" y="2406160"/>
            <a:ext cx="9082832" cy="458569"/>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3"/>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r>
              <a:rPr lang="pl-PL" dirty="0" smtClean="0"/>
              <a:t>Then in </a:t>
            </a:r>
            <a:r>
              <a:rPr lang="pl-PL" dirty="0" err="1" smtClean="0"/>
              <a:t>BlogQueriesProvider</a:t>
            </a:r>
            <a:r>
              <a:rPr lang="pl-PL" dirty="0" smtClean="0"/>
              <a:t> </a:t>
            </a:r>
            <a:r>
              <a:rPr lang="pl-PL" dirty="0" err="1" smtClean="0"/>
              <a:t>create</a:t>
            </a:r>
            <a:r>
              <a:rPr lang="pl-PL" dirty="0" smtClean="0"/>
              <a:t> </a:t>
            </a:r>
            <a:r>
              <a:rPr lang="pl-PL" dirty="0" err="1" smtClean="0"/>
              <a:t>method</a:t>
            </a:r>
            <a:r>
              <a:rPr lang="pl-PL" dirty="0" smtClean="0"/>
              <a:t> with </a:t>
            </a:r>
            <a:r>
              <a:rPr lang="pl-PL" dirty="0" err="1" smtClean="0"/>
              <a:t>name</a:t>
            </a:r>
            <a:r>
              <a:rPr lang="pl-PL" dirty="0" smtClean="0"/>
              <a:t> </a:t>
            </a:r>
            <a:r>
              <a:rPr lang="pl-PL" i="1" dirty="0" err="1" smtClean="0"/>
              <a:t>findAllBlogs</a:t>
            </a:r>
            <a:r>
              <a:rPr lang="pl-PL" dirty="0" smtClean="0"/>
              <a:t> </a:t>
            </a:r>
            <a:r>
              <a:rPr lang="pl-PL" dirty="0" err="1" smtClean="0"/>
              <a:t>that</a:t>
            </a:r>
            <a:r>
              <a:rPr lang="pl-PL" dirty="0" smtClean="0"/>
              <a:t> </a:t>
            </a:r>
            <a:r>
              <a:rPr lang="pl-PL" dirty="0" err="1" smtClean="0"/>
              <a:t>returns</a:t>
            </a:r>
            <a:r>
              <a:rPr lang="pl-PL" dirty="0" smtClean="0"/>
              <a:t> SQL:</a:t>
            </a:r>
          </a:p>
        </p:txBody>
      </p:sp>
      <p:sp>
        <p:nvSpPr>
          <p:cNvPr id="9" name="Symbol zastępczy zawartości 3"/>
          <p:cNvSpPr txBox="1">
            <a:spLocks/>
          </p:cNvSpPr>
          <p:nvPr/>
        </p:nvSpPr>
        <p:spPr>
          <a:xfrm>
            <a:off x="499316" y="4509120"/>
            <a:ext cx="9083578" cy="1368152"/>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3"/>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r>
              <a:rPr lang="pl-PL" dirty="0" err="1" smtClean="0"/>
              <a:t>MyBatis</a:t>
            </a:r>
            <a:r>
              <a:rPr lang="pl-PL" dirty="0" smtClean="0"/>
              <a:t> </a:t>
            </a:r>
            <a:r>
              <a:rPr lang="pl-PL" dirty="0" err="1" smtClean="0"/>
              <a:t>provides</a:t>
            </a:r>
            <a:r>
              <a:rPr lang="pl-PL" dirty="0" smtClean="0"/>
              <a:t> </a:t>
            </a:r>
            <a:r>
              <a:rPr lang="pl-PL" dirty="0" err="1" smtClean="0"/>
              <a:t>static</a:t>
            </a:r>
            <a:r>
              <a:rPr lang="pl-PL" dirty="0" smtClean="0"/>
              <a:t> </a:t>
            </a:r>
            <a:r>
              <a:rPr lang="pl-PL" dirty="0" err="1" smtClean="0"/>
              <a:t>builder</a:t>
            </a:r>
            <a:r>
              <a:rPr lang="pl-PL" dirty="0" smtClean="0"/>
              <a:t> </a:t>
            </a:r>
            <a:r>
              <a:rPr lang="pl-PL" dirty="0" err="1" smtClean="0"/>
              <a:t>methods</a:t>
            </a:r>
            <a:r>
              <a:rPr lang="pl-PL" dirty="0" smtClean="0"/>
              <a:t> in </a:t>
            </a:r>
            <a:r>
              <a:rPr lang="pl-PL" b="1" dirty="0" err="1" smtClean="0"/>
              <a:t>org.apache.ibatis.jdbc.SqlBuilder</a:t>
            </a:r>
            <a:r>
              <a:rPr lang="pl-PL" dirty="0" smtClean="0"/>
              <a:t> </a:t>
            </a:r>
            <a:r>
              <a:rPr lang="pl-PL" dirty="0" err="1" smtClean="0"/>
              <a:t>that</a:t>
            </a:r>
            <a:r>
              <a:rPr lang="pl-PL" dirty="0" smtClean="0"/>
              <a:t> </a:t>
            </a:r>
            <a:r>
              <a:rPr lang="pl-PL" dirty="0" err="1" smtClean="0"/>
              <a:t>helps</a:t>
            </a:r>
            <a:r>
              <a:rPr lang="pl-PL" dirty="0" smtClean="0"/>
              <a:t> </a:t>
            </a:r>
            <a:r>
              <a:rPr lang="pl-PL" dirty="0" err="1" smtClean="0"/>
              <a:t>ito</a:t>
            </a:r>
            <a:r>
              <a:rPr lang="pl-PL" dirty="0" smtClean="0"/>
              <a:t> </a:t>
            </a:r>
            <a:r>
              <a:rPr lang="pl-PL" dirty="0" err="1" smtClean="0"/>
              <a:t>generate</a:t>
            </a:r>
            <a:r>
              <a:rPr lang="pl-PL" dirty="0" smtClean="0"/>
              <a:t> SQL</a:t>
            </a:r>
          </a:p>
          <a:p>
            <a:r>
              <a:rPr lang="pl-PL" dirty="0" err="1" smtClean="0"/>
              <a:t>Results</a:t>
            </a:r>
            <a:r>
              <a:rPr lang="pl-PL" dirty="0" smtClean="0"/>
              <a:t> </a:t>
            </a:r>
            <a:r>
              <a:rPr lang="pl-PL" dirty="0" err="1" smtClean="0"/>
              <a:t>must</a:t>
            </a:r>
            <a:r>
              <a:rPr lang="pl-PL" dirty="0" smtClean="0"/>
              <a:t> be </a:t>
            </a:r>
            <a:r>
              <a:rPr lang="pl-PL" dirty="0" err="1" smtClean="0"/>
              <a:t>mapped</a:t>
            </a:r>
            <a:r>
              <a:rPr lang="pl-PL" dirty="0" smtClean="0"/>
              <a:t> by </a:t>
            </a:r>
            <a:r>
              <a:rPr lang="pl-PL" dirty="0" err="1" smtClean="0"/>
              <a:t>annotations</a:t>
            </a:r>
            <a:r>
              <a:rPr lang="pl-PL" dirty="0" smtClean="0"/>
              <a:t> </a:t>
            </a:r>
            <a:r>
              <a:rPr lang="pl-PL" dirty="0" err="1" smtClean="0"/>
              <a:t>or</a:t>
            </a:r>
            <a:r>
              <a:rPr lang="pl-PL" dirty="0" smtClean="0"/>
              <a:t> </a:t>
            </a:r>
            <a:r>
              <a:rPr lang="pl-PL" dirty="0" err="1" smtClean="0"/>
              <a:t>either</a:t>
            </a:r>
            <a:r>
              <a:rPr lang="pl-PL" dirty="0" smtClean="0"/>
              <a:t>  XML </a:t>
            </a:r>
            <a:r>
              <a:rPr lang="pl-PL" dirty="0" err="1" smtClean="0"/>
              <a:t>mappers</a:t>
            </a:r>
            <a:endParaRPr lang="pl-PL" dirty="0" smtClean="0"/>
          </a:p>
        </p:txBody>
      </p:sp>
    </p:spTree>
    <p:extLst>
      <p:ext uri="{BB962C8B-B14F-4D97-AF65-F5344CB8AC3E}">
        <p14:creationId xmlns:p14="http://schemas.microsoft.com/office/powerpoint/2010/main" val="1863449626"/>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Annotation</a:t>
            </a:r>
            <a:r>
              <a:rPr lang="pl-PL" dirty="0" smtClean="0"/>
              <a:t> </a:t>
            </a:r>
            <a:r>
              <a:rPr lang="pl-PL" dirty="0" err="1" smtClean="0"/>
              <a:t>way</a:t>
            </a:r>
            <a:r>
              <a:rPr lang="pl-PL" dirty="0" smtClean="0"/>
              <a:t/>
            </a:r>
            <a:br>
              <a:rPr lang="pl-PL" dirty="0" smtClean="0"/>
            </a:br>
            <a:r>
              <a:rPr lang="pl-PL" sz="1600" dirty="0" err="1" smtClean="0"/>
              <a:t>Example</a:t>
            </a:r>
            <a:endParaRPr lang="pl-PL" sz="1600" dirty="0"/>
          </a:p>
        </p:txBody>
      </p:sp>
      <p:pic>
        <p:nvPicPr>
          <p:cNvPr id="1026" name="Picture 2" descr="The MyBati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144" y="171856"/>
            <a:ext cx="3333750" cy="8382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us.cdn4.123rf.com/168nwm/burakowski/burakowski1202/burakowski120200227/12222018-example-rubber-stam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8784" y="1628800"/>
            <a:ext cx="3816424"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653633"/>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Other</a:t>
            </a:r>
            <a:r>
              <a:rPr lang="pl-PL" dirty="0"/>
              <a:t/>
            </a:r>
            <a:br>
              <a:rPr lang="pl-PL" dirty="0"/>
            </a:br>
            <a:r>
              <a:rPr lang="pl-PL" sz="1600" dirty="0" smtClean="0"/>
              <a:t>Not </a:t>
            </a:r>
            <a:r>
              <a:rPr lang="pl-PL" sz="1600" dirty="0" err="1" smtClean="0"/>
              <a:t>mentioned</a:t>
            </a:r>
            <a:r>
              <a:rPr lang="pl-PL" sz="1600" dirty="0" smtClean="0"/>
              <a:t> (</a:t>
            </a:r>
            <a:r>
              <a:rPr lang="pl-PL" sz="1600" dirty="0" err="1" smtClean="0"/>
              <a:t>yet</a:t>
            </a:r>
            <a:r>
              <a:rPr lang="pl-PL" sz="1600" dirty="0" smtClean="0"/>
              <a:t>)</a:t>
            </a:r>
            <a:endParaRPr lang="pl-PL" dirty="0"/>
          </a:p>
        </p:txBody>
      </p:sp>
      <p:sp>
        <p:nvSpPr>
          <p:cNvPr id="3" name="Symbol zastępczy zawartości 2"/>
          <p:cNvSpPr>
            <a:spLocks noGrp="1"/>
          </p:cNvSpPr>
          <p:nvPr>
            <p:ph idx="1"/>
          </p:nvPr>
        </p:nvSpPr>
        <p:spPr>
          <a:xfrm>
            <a:off x="500063" y="1340768"/>
            <a:ext cx="8913812" cy="4679950"/>
          </a:xfrm>
        </p:spPr>
        <p:txBody>
          <a:bodyPr>
            <a:normAutofit/>
          </a:bodyPr>
          <a:lstStyle/>
          <a:p>
            <a:r>
              <a:rPr lang="pl-PL" dirty="0" smtClean="0"/>
              <a:t>Integration with:</a:t>
            </a:r>
          </a:p>
          <a:p>
            <a:pPr lvl="1"/>
            <a:r>
              <a:rPr lang="pl-PL" dirty="0" err="1" smtClean="0"/>
              <a:t>Guice</a:t>
            </a:r>
            <a:endParaRPr lang="pl-PL" dirty="0" smtClean="0"/>
          </a:p>
          <a:p>
            <a:pPr lvl="1"/>
            <a:r>
              <a:rPr lang="pl-PL" dirty="0" smtClean="0"/>
              <a:t>Spring</a:t>
            </a:r>
          </a:p>
          <a:p>
            <a:r>
              <a:rPr lang="pl-PL" dirty="0" smtClean="0"/>
              <a:t>Extra </a:t>
            </a:r>
            <a:r>
              <a:rPr lang="pl-PL" dirty="0" err="1" smtClean="0"/>
              <a:t>tools</a:t>
            </a:r>
            <a:r>
              <a:rPr lang="pl-PL" dirty="0" smtClean="0"/>
              <a:t>:</a:t>
            </a:r>
          </a:p>
          <a:p>
            <a:pPr marL="360363" lvl="3" indent="-179388">
              <a:spcBef>
                <a:spcPts val="300"/>
              </a:spcBef>
              <a:buSzPct val="110000"/>
              <a:buFont typeface="Wingdings" pitchFamily="2" charset="2"/>
              <a:buChar char="l"/>
            </a:pPr>
            <a:r>
              <a:rPr lang="pl-PL" dirty="0" err="1"/>
              <a:t>Schema</a:t>
            </a:r>
            <a:r>
              <a:rPr lang="pl-PL" dirty="0"/>
              <a:t> </a:t>
            </a:r>
            <a:r>
              <a:rPr lang="pl-PL" dirty="0" err="1"/>
              <a:t>generation</a:t>
            </a:r>
            <a:r>
              <a:rPr lang="pl-PL" dirty="0"/>
              <a:t> </a:t>
            </a:r>
            <a:r>
              <a:rPr lang="pl-PL" dirty="0">
                <a:hlinkClick r:id="rId2"/>
              </a:rPr>
              <a:t>http://mybatis.org/generator/</a:t>
            </a:r>
            <a:r>
              <a:rPr lang="pl-PL" dirty="0"/>
              <a:t> </a:t>
            </a:r>
          </a:p>
          <a:p>
            <a:pPr marL="360363" lvl="3" indent="-179388">
              <a:spcBef>
                <a:spcPts val="300"/>
              </a:spcBef>
              <a:buSzPct val="110000"/>
              <a:buFont typeface="Wingdings" pitchFamily="2" charset="2"/>
              <a:buChar char="l"/>
            </a:pPr>
            <a:r>
              <a:rPr lang="pl-PL" dirty="0" err="1"/>
              <a:t>Schema</a:t>
            </a:r>
            <a:r>
              <a:rPr lang="pl-PL" dirty="0"/>
              <a:t> </a:t>
            </a:r>
            <a:r>
              <a:rPr lang="pl-PL" dirty="0" err="1"/>
              <a:t>migration</a:t>
            </a:r>
            <a:r>
              <a:rPr lang="pl-PL" dirty="0"/>
              <a:t> </a:t>
            </a:r>
            <a:r>
              <a:rPr lang="pl-PL" dirty="0">
                <a:hlinkClick r:id="rId3"/>
              </a:rPr>
              <a:t>http://www.mybatis.org/migrations/</a:t>
            </a:r>
            <a:r>
              <a:rPr lang="pl-PL" dirty="0"/>
              <a:t>  </a:t>
            </a:r>
            <a:r>
              <a:rPr lang="pl-PL" dirty="0" err="1"/>
              <a:t>or</a:t>
            </a:r>
            <a:r>
              <a:rPr lang="pl-PL" dirty="0"/>
              <a:t> </a:t>
            </a:r>
            <a:r>
              <a:rPr lang="pl-PL" dirty="0" err="1"/>
              <a:t>Liquibase</a:t>
            </a:r>
            <a:r>
              <a:rPr lang="pl-PL" dirty="0"/>
              <a:t> / </a:t>
            </a:r>
            <a:r>
              <a:rPr lang="pl-PL" dirty="0" err="1" smtClean="0"/>
              <a:t>Flyway</a:t>
            </a:r>
            <a:endParaRPr lang="pl-PL" dirty="0" smtClean="0"/>
          </a:p>
          <a:p>
            <a:r>
              <a:rPr lang="pl-PL" dirty="0" err="1" smtClean="0"/>
              <a:t>Handlers</a:t>
            </a:r>
            <a:endParaRPr lang="pl-PL" dirty="0" smtClean="0"/>
          </a:p>
          <a:p>
            <a:r>
              <a:rPr lang="pl-PL" dirty="0" err="1" smtClean="0"/>
              <a:t>ObjectFactory</a:t>
            </a:r>
            <a:endParaRPr lang="pl-PL" dirty="0" smtClean="0"/>
          </a:p>
          <a:p>
            <a:r>
              <a:rPr lang="pl-PL" dirty="0" err="1" smtClean="0"/>
              <a:t>Plugins</a:t>
            </a:r>
            <a:endParaRPr lang="pl-PL" dirty="0" smtClean="0"/>
          </a:p>
          <a:p>
            <a:r>
              <a:rPr lang="pl-PL" dirty="0" smtClean="0"/>
              <a:t>Cache – II </a:t>
            </a:r>
            <a:r>
              <a:rPr lang="pl-PL" dirty="0" err="1" smtClean="0"/>
              <a:t>level</a:t>
            </a:r>
            <a:endParaRPr lang="pl-PL" dirty="0" smtClean="0"/>
          </a:p>
          <a:p>
            <a:r>
              <a:rPr lang="pl-PL" dirty="0" smtClean="0"/>
              <a:t>Statement </a:t>
            </a:r>
            <a:r>
              <a:rPr lang="pl-PL" dirty="0" err="1" smtClean="0"/>
              <a:t>execution</a:t>
            </a:r>
            <a:r>
              <a:rPr lang="pl-PL" dirty="0" smtClean="0"/>
              <a:t> </a:t>
            </a:r>
            <a:r>
              <a:rPr lang="pl-PL" dirty="0" err="1" smtClean="0"/>
              <a:t>methods</a:t>
            </a:r>
            <a:endParaRPr lang="pl-PL" dirty="0" smtClean="0"/>
          </a:p>
          <a:p>
            <a:r>
              <a:rPr lang="pl-PL" dirty="0" smtClean="0"/>
              <a:t>SQL element for </a:t>
            </a:r>
            <a:r>
              <a:rPr lang="pl-PL" dirty="0" err="1" smtClean="0"/>
              <a:t>reuse</a:t>
            </a:r>
            <a:endParaRPr lang="pl-PL" dirty="0" smtClean="0"/>
          </a:p>
        </p:txBody>
      </p:sp>
      <p:pic>
        <p:nvPicPr>
          <p:cNvPr id="1026" name="Picture 2" descr="The MyBatis Blo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9144" y="171856"/>
            <a:ext cx="3333750" cy="83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593583"/>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MyBatis</a:t>
            </a:r>
            <a:r>
              <a:rPr lang="pl-PL" dirty="0"/>
              <a:t/>
            </a:r>
            <a:br>
              <a:rPr lang="pl-PL" dirty="0"/>
            </a:br>
            <a:r>
              <a:rPr lang="pl-PL" sz="1600" dirty="0" err="1" smtClean="0"/>
              <a:t>Sumarize</a:t>
            </a:r>
            <a:endParaRPr lang="pl-PL" dirty="0"/>
          </a:p>
        </p:txBody>
      </p:sp>
      <p:sp>
        <p:nvSpPr>
          <p:cNvPr id="3" name="Symbol zastępczy zawartości 2"/>
          <p:cNvSpPr>
            <a:spLocks noGrp="1"/>
          </p:cNvSpPr>
          <p:nvPr>
            <p:ph idx="1"/>
          </p:nvPr>
        </p:nvSpPr>
        <p:spPr>
          <a:xfrm>
            <a:off x="500062" y="1341439"/>
            <a:ext cx="9205465" cy="4679950"/>
          </a:xfrm>
        </p:spPr>
        <p:txBody>
          <a:bodyPr>
            <a:normAutofit/>
          </a:bodyPr>
          <a:lstStyle/>
          <a:p>
            <a:r>
              <a:rPr lang="en-US" dirty="0"/>
              <a:t>Unlike ORM frameworks </a:t>
            </a:r>
            <a:r>
              <a:rPr lang="en-US" dirty="0" err="1"/>
              <a:t>MyBatis</a:t>
            </a:r>
            <a:r>
              <a:rPr lang="en-US" dirty="0"/>
              <a:t> does not map Java objects to database tables but </a:t>
            </a:r>
            <a:r>
              <a:rPr lang="en-US" dirty="0" smtClean="0"/>
              <a:t>methods</a:t>
            </a:r>
            <a:r>
              <a:rPr lang="pl-PL" dirty="0" smtClean="0"/>
              <a:t> t</a:t>
            </a:r>
            <a:r>
              <a:rPr lang="en-US" dirty="0" smtClean="0"/>
              <a:t>o</a:t>
            </a:r>
            <a:r>
              <a:rPr lang="pl-PL" dirty="0" smtClean="0"/>
              <a:t> </a:t>
            </a:r>
            <a:r>
              <a:rPr lang="en-US" dirty="0" smtClean="0"/>
              <a:t>SQL</a:t>
            </a:r>
            <a:r>
              <a:rPr lang="pl-PL" dirty="0" smtClean="0"/>
              <a:t> </a:t>
            </a:r>
            <a:r>
              <a:rPr lang="en-US" dirty="0" smtClean="0"/>
              <a:t>statements</a:t>
            </a:r>
            <a:r>
              <a:rPr lang="en-US" dirty="0"/>
              <a:t>.</a:t>
            </a:r>
          </a:p>
          <a:p>
            <a:r>
              <a:rPr lang="en-US" dirty="0" err="1"/>
              <a:t>MyBatis</a:t>
            </a:r>
            <a:r>
              <a:rPr lang="en-US" dirty="0"/>
              <a:t> lets you use all your database functionality like stored procedures, views, queries of any complexity and vendor proprietary features. It is often a good choice for </a:t>
            </a:r>
            <a:r>
              <a:rPr lang="en-US" b="1" dirty="0"/>
              <a:t>legacy or de-normalized databases </a:t>
            </a:r>
            <a:r>
              <a:rPr lang="en-US" dirty="0"/>
              <a:t>or when it is required to have </a:t>
            </a:r>
            <a:r>
              <a:rPr lang="en-US" b="1" dirty="0"/>
              <a:t>full control of SQL execution</a:t>
            </a:r>
            <a:r>
              <a:rPr lang="en-US" dirty="0"/>
              <a:t>.</a:t>
            </a:r>
          </a:p>
          <a:p>
            <a:r>
              <a:rPr lang="en-US" b="1" dirty="0"/>
              <a:t>It simplifies coding </a:t>
            </a:r>
            <a:r>
              <a:rPr lang="en-US" dirty="0"/>
              <a:t>compared to JDBC. SQL statements are executed with a single line. This saves time and prevents common mistakes like leaving a connection opened, coding a wrong data mapping, exceeding the limits of a result set or getting more than one result when just one was expected.</a:t>
            </a:r>
          </a:p>
          <a:p>
            <a:r>
              <a:rPr lang="en-US" dirty="0" err="1"/>
              <a:t>MyBatis</a:t>
            </a:r>
            <a:r>
              <a:rPr lang="en-US" dirty="0"/>
              <a:t> provides a mapping engine that maps SQL results to object trees in a declarative way.</a:t>
            </a:r>
          </a:p>
          <a:p>
            <a:r>
              <a:rPr lang="en-US" dirty="0"/>
              <a:t>SQL statements can be built dynamically by using a custom dynamic language with XML-like syntax.</a:t>
            </a:r>
          </a:p>
          <a:p>
            <a:r>
              <a:rPr lang="en-US" dirty="0" err="1"/>
              <a:t>MyBatis</a:t>
            </a:r>
            <a:r>
              <a:rPr lang="en-US" dirty="0"/>
              <a:t> integrates with Spring Framework and Google </a:t>
            </a:r>
            <a:r>
              <a:rPr lang="en-US" dirty="0" err="1"/>
              <a:t>Guice</a:t>
            </a:r>
            <a:r>
              <a:rPr lang="en-US" dirty="0"/>
              <a:t>. This feature allows to build business code free of dependencies and even without any call to </a:t>
            </a:r>
            <a:r>
              <a:rPr lang="en-US" dirty="0" err="1"/>
              <a:t>MyBatis</a:t>
            </a:r>
            <a:r>
              <a:rPr lang="en-US" dirty="0"/>
              <a:t> API.</a:t>
            </a:r>
          </a:p>
          <a:p>
            <a:r>
              <a:rPr lang="en-US" dirty="0" err="1"/>
              <a:t>MyBatis</a:t>
            </a:r>
            <a:r>
              <a:rPr lang="en-US" dirty="0"/>
              <a:t> supports declarative data caching. </a:t>
            </a:r>
            <a:r>
              <a:rPr lang="pl-PL" dirty="0" smtClean="0"/>
              <a:t>It </a:t>
            </a:r>
            <a:r>
              <a:rPr lang="en-US" dirty="0" smtClean="0"/>
              <a:t>integrates</a:t>
            </a:r>
            <a:r>
              <a:rPr lang="pl-PL" dirty="0" smtClean="0"/>
              <a:t> </a:t>
            </a:r>
            <a:r>
              <a:rPr lang="en-US" dirty="0" smtClean="0"/>
              <a:t>with</a:t>
            </a:r>
            <a:r>
              <a:rPr lang="en-US" dirty="0"/>
              <a:t>: </a:t>
            </a:r>
            <a:r>
              <a:rPr lang="en-US" dirty="0" err="1"/>
              <a:t>OSCache</a:t>
            </a:r>
            <a:r>
              <a:rPr lang="en-US" dirty="0"/>
              <a:t>, </a:t>
            </a:r>
            <a:r>
              <a:rPr lang="en-US" dirty="0" err="1"/>
              <a:t>EHcache</a:t>
            </a:r>
            <a:r>
              <a:rPr lang="en-US" dirty="0"/>
              <a:t>, </a:t>
            </a:r>
            <a:r>
              <a:rPr lang="en-US" dirty="0" err="1"/>
              <a:t>Hazelcast</a:t>
            </a:r>
            <a:r>
              <a:rPr lang="en-US" dirty="0"/>
              <a:t> and </a:t>
            </a:r>
            <a:r>
              <a:rPr lang="en-US" dirty="0" err="1"/>
              <a:t>Memcached</a:t>
            </a:r>
            <a:r>
              <a:rPr lang="en-US" dirty="0"/>
              <a:t> and supports custom integration with other cache tools.</a:t>
            </a:r>
          </a:p>
        </p:txBody>
      </p:sp>
      <p:pic>
        <p:nvPicPr>
          <p:cNvPr id="1026" name="Picture 2" descr="The MyBati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144" y="171856"/>
            <a:ext cx="3333750" cy="83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309472"/>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ytuł 5"/>
          <p:cNvSpPr>
            <a:spLocks noGrp="1"/>
          </p:cNvSpPr>
          <p:nvPr>
            <p:ph type="ctrTitle"/>
          </p:nvPr>
        </p:nvSpPr>
        <p:spPr>
          <a:xfrm>
            <a:off x="1640632" y="2780928"/>
            <a:ext cx="5444764" cy="1577892"/>
          </a:xfrm>
        </p:spPr>
        <p:txBody>
          <a:bodyPr/>
          <a:lstStyle/>
          <a:p>
            <a:r>
              <a:rPr lang="pl-PL" dirty="0" smtClean="0"/>
              <a:t>ANY QUESTIONS?</a:t>
            </a:r>
            <a:endParaRPr lang="pl-PL" dirty="0"/>
          </a:p>
        </p:txBody>
      </p:sp>
    </p:spTree>
    <p:extLst>
      <p:ext uri="{BB962C8B-B14F-4D97-AF65-F5344CB8AC3E}">
        <p14:creationId xmlns:p14="http://schemas.microsoft.com/office/powerpoint/2010/main" val="2481878323"/>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pl-PL" dirty="0" smtClean="0"/>
              <a:t>DAO </a:t>
            </a:r>
            <a:r>
              <a:rPr lang="pl-PL" dirty="0" err="1" smtClean="0"/>
              <a:t>implementations</a:t>
            </a:r>
            <a:r>
              <a:rPr lang="pl-PL" dirty="0" smtClean="0"/>
              <a:t/>
            </a:r>
            <a:br>
              <a:rPr lang="pl-PL" dirty="0" smtClean="0"/>
            </a:br>
            <a:r>
              <a:rPr lang="pl-PL" sz="1600" dirty="0" smtClean="0"/>
              <a:t>Technologies, </a:t>
            </a:r>
            <a:r>
              <a:rPr lang="pl-PL" sz="1600" dirty="0" err="1" smtClean="0"/>
              <a:t>frameworks</a:t>
            </a:r>
            <a:r>
              <a:rPr lang="pl-PL" sz="1600" dirty="0" smtClean="0"/>
              <a:t>, </a:t>
            </a:r>
            <a:r>
              <a:rPr lang="pl-PL" sz="1600" dirty="0" err="1" smtClean="0"/>
              <a:t>libraries</a:t>
            </a:r>
            <a:endParaRPr lang="en-GB" dirty="0"/>
          </a:p>
        </p:txBody>
      </p:sp>
      <p:sp>
        <p:nvSpPr>
          <p:cNvPr id="2" name="Symbol zastępczy zawartości 1"/>
          <p:cNvSpPr>
            <a:spLocks noGrp="1"/>
          </p:cNvSpPr>
          <p:nvPr>
            <p:ph idx="1"/>
          </p:nvPr>
        </p:nvSpPr>
        <p:spPr>
          <a:xfrm>
            <a:off x="500063" y="1341438"/>
            <a:ext cx="8913812" cy="4967881"/>
          </a:xfrm>
        </p:spPr>
        <p:txBody>
          <a:bodyPr>
            <a:normAutofit fontScale="92500" lnSpcReduction="10000"/>
          </a:bodyPr>
          <a:lstStyle/>
          <a:p>
            <a:r>
              <a:rPr lang="pl-PL" dirty="0" smtClean="0"/>
              <a:t>SQL (</a:t>
            </a:r>
            <a:r>
              <a:rPr lang="pl-PL" dirty="0" err="1" smtClean="0"/>
              <a:t>Structured</a:t>
            </a:r>
            <a:r>
              <a:rPr lang="pl-PL" dirty="0" smtClean="0"/>
              <a:t> Query Language) – a </a:t>
            </a:r>
            <a:r>
              <a:rPr lang="pl-PL" dirty="0" err="1" smtClean="0"/>
              <a:t>language</a:t>
            </a:r>
            <a:r>
              <a:rPr lang="pl-PL" dirty="0" smtClean="0"/>
              <a:t> </a:t>
            </a:r>
            <a:r>
              <a:rPr lang="pl-PL" dirty="0" err="1" smtClean="0"/>
              <a:t>that</a:t>
            </a:r>
            <a:r>
              <a:rPr lang="pl-PL" dirty="0" smtClean="0"/>
              <a:t> </a:t>
            </a:r>
            <a:r>
              <a:rPr lang="pl-PL" dirty="0" err="1" smtClean="0"/>
              <a:t>is</a:t>
            </a:r>
            <a:r>
              <a:rPr lang="pl-PL" dirty="0" smtClean="0"/>
              <a:t> </a:t>
            </a:r>
            <a:r>
              <a:rPr lang="pl-PL" dirty="0" err="1" smtClean="0"/>
              <a:t>used</a:t>
            </a:r>
            <a:r>
              <a:rPr lang="pl-PL" dirty="0" smtClean="0"/>
              <a:t> to </a:t>
            </a:r>
            <a:r>
              <a:rPr lang="pl-PL" dirty="0" err="1" smtClean="0"/>
              <a:t>comunicate</a:t>
            </a:r>
            <a:r>
              <a:rPr lang="pl-PL" dirty="0" smtClean="0"/>
              <a:t> with </a:t>
            </a:r>
            <a:r>
              <a:rPr lang="pl-PL" dirty="0" err="1" smtClean="0"/>
              <a:t>Relational</a:t>
            </a:r>
            <a:r>
              <a:rPr lang="pl-PL" dirty="0" smtClean="0"/>
              <a:t> Data </a:t>
            </a:r>
            <a:r>
              <a:rPr lang="pl-PL" dirty="0" err="1" smtClean="0"/>
              <a:t>Bases</a:t>
            </a:r>
            <a:endParaRPr lang="pl-PL" dirty="0" smtClean="0"/>
          </a:p>
          <a:p>
            <a:r>
              <a:rPr lang="pl-PL" dirty="0" smtClean="0"/>
              <a:t>Java -&gt; JDBC -&gt; Driver</a:t>
            </a:r>
          </a:p>
          <a:p>
            <a:endParaRPr lang="pl-PL" dirty="0"/>
          </a:p>
          <a:p>
            <a:r>
              <a:rPr lang="pl-PL" dirty="0" smtClean="0"/>
              <a:t>JDBC</a:t>
            </a:r>
          </a:p>
          <a:p>
            <a:pPr lvl="1"/>
            <a:r>
              <a:rPr lang="pl-PL" dirty="0" err="1" smtClean="0"/>
              <a:t>Pure</a:t>
            </a:r>
            <a:r>
              <a:rPr lang="pl-PL" dirty="0" smtClean="0"/>
              <a:t> JDBC </a:t>
            </a:r>
          </a:p>
          <a:p>
            <a:pPr lvl="1"/>
            <a:r>
              <a:rPr lang="pl-PL" dirty="0" err="1" smtClean="0"/>
              <a:t>SpringDAO</a:t>
            </a:r>
            <a:r>
              <a:rPr lang="pl-PL" dirty="0"/>
              <a:t> (</a:t>
            </a:r>
            <a:r>
              <a:rPr lang="pl-PL" dirty="0">
                <a:hlinkClick r:id="rId2"/>
              </a:rPr>
              <a:t>http://www.springsource.org</a:t>
            </a:r>
            <a:r>
              <a:rPr lang="pl-PL" dirty="0" smtClean="0">
                <a:hlinkClick r:id="rId2"/>
              </a:rPr>
              <a:t>/</a:t>
            </a:r>
            <a:r>
              <a:rPr lang="pl-PL" dirty="0" smtClean="0"/>
              <a:t> )</a:t>
            </a:r>
          </a:p>
          <a:p>
            <a:pPr lvl="1"/>
            <a:r>
              <a:rPr lang="pl-PL" dirty="0" err="1" smtClean="0"/>
              <a:t>DbUtils</a:t>
            </a:r>
            <a:r>
              <a:rPr lang="pl-PL" dirty="0"/>
              <a:t> (</a:t>
            </a:r>
            <a:r>
              <a:rPr lang="pl-PL" dirty="0">
                <a:hlinkClick r:id="rId3"/>
              </a:rPr>
              <a:t>http://commons.apache.org/dbutils</a:t>
            </a:r>
            <a:r>
              <a:rPr lang="pl-PL" dirty="0" smtClean="0">
                <a:hlinkClick r:id="rId3"/>
              </a:rPr>
              <a:t>/</a:t>
            </a:r>
            <a:r>
              <a:rPr lang="pl-PL" dirty="0" smtClean="0"/>
              <a:t> )</a:t>
            </a:r>
          </a:p>
          <a:p>
            <a:pPr lvl="1"/>
            <a:r>
              <a:rPr lang="pl-PL" dirty="0" err="1" smtClean="0"/>
              <a:t>Own</a:t>
            </a:r>
            <a:r>
              <a:rPr lang="pl-PL" dirty="0" smtClean="0"/>
              <a:t> monster</a:t>
            </a:r>
          </a:p>
          <a:p>
            <a:pPr lvl="1"/>
            <a:r>
              <a:rPr lang="pl-PL" b="1" dirty="0" err="1" smtClean="0"/>
              <a:t>MyBatis</a:t>
            </a:r>
            <a:r>
              <a:rPr lang="pl-PL" dirty="0" smtClean="0"/>
              <a:t> </a:t>
            </a:r>
          </a:p>
          <a:p>
            <a:pPr lvl="1"/>
            <a:endParaRPr lang="pl-PL" dirty="0"/>
          </a:p>
          <a:p>
            <a:r>
              <a:rPr lang="pl-PL" dirty="0"/>
              <a:t>ORM (Object-</a:t>
            </a:r>
            <a:r>
              <a:rPr lang="pl-PL" dirty="0" err="1"/>
              <a:t>relational</a:t>
            </a:r>
            <a:r>
              <a:rPr lang="pl-PL" dirty="0"/>
              <a:t> </a:t>
            </a:r>
            <a:r>
              <a:rPr lang="pl-PL" dirty="0" err="1"/>
              <a:t>mapping</a:t>
            </a:r>
            <a:r>
              <a:rPr lang="pl-PL" dirty="0"/>
              <a:t>)</a:t>
            </a:r>
            <a:endParaRPr lang="pl-PL" dirty="0" smtClean="0"/>
          </a:p>
          <a:p>
            <a:pPr lvl="1"/>
            <a:r>
              <a:rPr lang="pl-PL" dirty="0" smtClean="0"/>
              <a:t>JPA (1.0, 2.0)</a:t>
            </a:r>
          </a:p>
          <a:p>
            <a:pPr lvl="2"/>
            <a:r>
              <a:rPr lang="pl-PL" dirty="0" err="1" smtClean="0"/>
              <a:t>Hibernate</a:t>
            </a:r>
            <a:r>
              <a:rPr lang="pl-PL" dirty="0" smtClean="0"/>
              <a:t> [1.0</a:t>
            </a:r>
            <a:r>
              <a:rPr lang="pl-PL" dirty="0"/>
              <a:t>]  (</a:t>
            </a:r>
            <a:r>
              <a:rPr lang="pl-PL" dirty="0">
                <a:hlinkClick r:id="rId4"/>
              </a:rPr>
              <a:t>http://www.hibernate.org</a:t>
            </a:r>
            <a:r>
              <a:rPr lang="pl-PL" dirty="0" smtClean="0">
                <a:hlinkClick r:id="rId4"/>
              </a:rPr>
              <a:t>/</a:t>
            </a:r>
            <a:r>
              <a:rPr lang="pl-PL" dirty="0" smtClean="0"/>
              <a:t> )</a:t>
            </a:r>
          </a:p>
          <a:p>
            <a:pPr lvl="2"/>
            <a:r>
              <a:rPr lang="pl-PL" dirty="0" err="1" smtClean="0"/>
              <a:t>EclipseLink</a:t>
            </a:r>
            <a:r>
              <a:rPr lang="pl-PL" dirty="0" smtClean="0"/>
              <a:t> [</a:t>
            </a:r>
            <a:r>
              <a:rPr lang="pl-PL" dirty="0"/>
              <a:t>2.0] (</a:t>
            </a:r>
            <a:r>
              <a:rPr lang="pl-PL" dirty="0">
                <a:hlinkClick r:id="rId5"/>
              </a:rPr>
              <a:t>http://www.eclipse.org/eclipselink</a:t>
            </a:r>
            <a:r>
              <a:rPr lang="pl-PL" dirty="0" smtClean="0">
                <a:hlinkClick r:id="rId5"/>
              </a:rPr>
              <a:t>/</a:t>
            </a:r>
            <a:r>
              <a:rPr lang="pl-PL" dirty="0" smtClean="0"/>
              <a:t> )</a:t>
            </a:r>
          </a:p>
          <a:p>
            <a:pPr lvl="2"/>
            <a:r>
              <a:rPr lang="pl-PL" dirty="0" err="1" smtClean="0"/>
              <a:t>TopLink</a:t>
            </a:r>
            <a:r>
              <a:rPr lang="pl-PL" dirty="0"/>
              <a:t> (</a:t>
            </a:r>
            <a:r>
              <a:rPr lang="pl-PL" dirty="0">
                <a:hlinkClick r:id="rId6"/>
              </a:rPr>
              <a:t>http://</a:t>
            </a:r>
            <a:r>
              <a:rPr lang="pl-PL" dirty="0" smtClean="0">
                <a:hlinkClick r:id="rId6"/>
              </a:rPr>
              <a:t>www.oracle.com/</a:t>
            </a:r>
            <a:r>
              <a:rPr lang="pl-PL" dirty="0" err="1" smtClean="0">
                <a:hlinkClick r:id="rId6"/>
              </a:rPr>
              <a:t>technetwork</a:t>
            </a:r>
            <a:r>
              <a:rPr lang="pl-PL" dirty="0" smtClean="0">
                <a:hlinkClick r:id="rId6"/>
              </a:rPr>
              <a:t>/</a:t>
            </a:r>
            <a:r>
              <a:rPr lang="pl-PL" dirty="0" err="1" smtClean="0">
                <a:hlinkClick r:id="rId6"/>
              </a:rPr>
              <a:t>middleware</a:t>
            </a:r>
            <a:r>
              <a:rPr lang="pl-PL" dirty="0" smtClean="0">
                <a:hlinkClick r:id="rId6"/>
              </a:rPr>
              <a:t>/</a:t>
            </a:r>
            <a:r>
              <a:rPr lang="pl-PL" dirty="0" err="1" smtClean="0">
                <a:hlinkClick r:id="rId6"/>
              </a:rPr>
              <a:t>toplink</a:t>
            </a:r>
            <a:r>
              <a:rPr lang="pl-PL" dirty="0" smtClean="0">
                <a:hlinkClick r:id="rId6"/>
              </a:rPr>
              <a:t>/</a:t>
            </a:r>
            <a:r>
              <a:rPr lang="pl-PL" dirty="0" err="1" smtClean="0">
                <a:hlinkClick r:id="rId6"/>
              </a:rPr>
              <a:t>overview</a:t>
            </a:r>
            <a:r>
              <a:rPr lang="pl-PL" dirty="0" smtClean="0">
                <a:hlinkClick r:id="rId6"/>
              </a:rPr>
              <a:t>/index.html</a:t>
            </a:r>
            <a:r>
              <a:rPr lang="pl-PL" dirty="0" smtClean="0"/>
              <a:t>) </a:t>
            </a:r>
          </a:p>
          <a:p>
            <a:pPr lvl="2"/>
            <a:r>
              <a:rPr lang="pl-PL" dirty="0" err="1" smtClean="0"/>
              <a:t>OpenJPA</a:t>
            </a:r>
            <a:r>
              <a:rPr lang="pl-PL" dirty="0"/>
              <a:t> (</a:t>
            </a:r>
            <a:r>
              <a:rPr lang="pl-PL" dirty="0">
                <a:hlinkClick r:id="rId7"/>
              </a:rPr>
              <a:t>http://openjpa.apache.org</a:t>
            </a:r>
            <a:r>
              <a:rPr lang="pl-PL" dirty="0" smtClean="0">
                <a:hlinkClick r:id="rId7"/>
              </a:rPr>
              <a:t>/</a:t>
            </a:r>
            <a:r>
              <a:rPr lang="pl-PL" dirty="0" smtClean="0"/>
              <a:t> )</a:t>
            </a:r>
          </a:p>
          <a:p>
            <a:endParaRPr lang="pl-PL" dirty="0"/>
          </a:p>
        </p:txBody>
      </p:sp>
      <p:sp>
        <p:nvSpPr>
          <p:cNvPr id="14" name="Symbol zastępczy zawartości 1"/>
          <p:cNvSpPr txBox="1">
            <a:spLocks/>
          </p:cNvSpPr>
          <p:nvPr/>
        </p:nvSpPr>
        <p:spPr>
          <a:xfrm>
            <a:off x="6753200" y="3068960"/>
            <a:ext cx="2376265" cy="1008113"/>
          </a:xfrm>
          <a:prstGeom prst="rect">
            <a:avLst/>
          </a:prstGeom>
        </p:spPr>
        <p:txBody>
          <a:bodyPr vert="horz" lIns="0" tIns="45720" rIns="91440" bIns="45720" rtlCol="0">
            <a:normAutofit/>
          </a:bodyPr>
          <a:lstStyle>
            <a:lvl1pPr marL="179388" indent="-179388" algn="l" defTabSz="995613" rtl="0" eaLnBrk="1" latinLnBrk="0" hangingPunct="1">
              <a:lnSpc>
                <a:spcPct val="140000"/>
              </a:lnSpc>
              <a:spcBef>
                <a:spcPts val="300"/>
              </a:spcBef>
              <a:buClr>
                <a:schemeClr val="tx2"/>
              </a:buClr>
              <a:buSzPct val="110000"/>
              <a:buFont typeface="Wingdings" pitchFamily="2" charset="2"/>
              <a:buChar char="l"/>
              <a:defRPr lang="en-US" sz="1400" kern="1200">
                <a:solidFill>
                  <a:schemeClr val="tx1"/>
                </a:solidFill>
                <a:latin typeface="Tahoma" pitchFamily="34" charset="0"/>
                <a:ea typeface="Tahoma" pitchFamily="34" charset="0"/>
                <a:cs typeface="Tahoma" pitchFamily="34" charset="0"/>
              </a:defRPr>
            </a:lvl1pPr>
            <a:lvl2pPr marL="360000" indent="-180000" algn="l" defTabSz="995613" rtl="0" eaLnBrk="1" latinLnBrk="0" hangingPunct="1">
              <a:lnSpc>
                <a:spcPct val="140000"/>
              </a:lnSpc>
              <a:spcBef>
                <a:spcPts val="300"/>
              </a:spcBef>
              <a:spcAft>
                <a:spcPts val="0"/>
              </a:spcAft>
              <a:buClr>
                <a:schemeClr val="tx2"/>
              </a:buClr>
              <a:buSzPct val="80000"/>
              <a:buFont typeface="Wingdings 3" pitchFamily="18" charset="2"/>
              <a:buChar char=""/>
              <a:defRPr lang="en-US" sz="1400" kern="1200">
                <a:solidFill>
                  <a:schemeClr val="tx1"/>
                </a:solidFill>
                <a:latin typeface="Tahoma" pitchFamily="34" charset="0"/>
                <a:ea typeface="Tahoma" pitchFamily="34" charset="0"/>
                <a:cs typeface="Tahoma" pitchFamily="34" charset="0"/>
              </a:defRPr>
            </a:lvl2pPr>
            <a:lvl3pPr marL="538163" indent="-182563" algn="l" defTabSz="995613" rtl="0" eaLnBrk="1" latinLnBrk="0" hangingPunct="1">
              <a:lnSpc>
                <a:spcPct val="140000"/>
              </a:lnSpc>
              <a:spcBef>
                <a:spcPct val="20000"/>
              </a:spcBef>
              <a:buClr>
                <a:schemeClr val="tx2"/>
              </a:buClr>
              <a:buSzPct val="80000"/>
              <a:buFontTx/>
              <a:buBlip>
                <a:blip r:embed="rId8"/>
              </a:buBlip>
              <a:defRPr lang="en-US" sz="1400" kern="1200">
                <a:solidFill>
                  <a:schemeClr val="tx1"/>
                </a:solidFill>
                <a:latin typeface="Tahoma" pitchFamily="34" charset="0"/>
                <a:ea typeface="Tahoma" pitchFamily="34" charset="0"/>
                <a:cs typeface="Tahoma" pitchFamily="34" charset="0"/>
              </a:defRPr>
            </a:lvl3pPr>
            <a:lvl4pPr marL="719138" indent="-180975" algn="l" defTabSz="995613" rtl="0" eaLnBrk="1" latinLnBrk="0" hangingPunct="1">
              <a:lnSpc>
                <a:spcPct val="140000"/>
              </a:lnSpc>
              <a:spcBef>
                <a:spcPct val="20000"/>
              </a:spcBef>
              <a:buClr>
                <a:schemeClr val="tx2"/>
              </a:buClr>
              <a:buSzPct val="80000"/>
              <a:buFont typeface="Tahoma" pitchFamily="34" charset="0"/>
              <a:buChar char="–"/>
              <a:defRPr lang="en-US" sz="1400" kern="1200">
                <a:solidFill>
                  <a:schemeClr val="tx1"/>
                </a:solidFill>
                <a:latin typeface="Tahoma" pitchFamily="34" charset="0"/>
                <a:ea typeface="Tahoma" pitchFamily="34" charset="0"/>
                <a:cs typeface="Tahoma" pitchFamily="34" charset="0"/>
              </a:defRPr>
            </a:lvl4pPr>
            <a:lvl5pPr marL="895350" indent="-176213" algn="l" defTabSz="995613" rtl="0" eaLnBrk="1" latinLnBrk="0" hangingPunct="1">
              <a:lnSpc>
                <a:spcPct val="140000"/>
              </a:lnSpc>
              <a:spcBef>
                <a:spcPct val="20000"/>
              </a:spcBef>
              <a:buClr>
                <a:schemeClr val="tx2"/>
              </a:buClr>
              <a:buSzPct val="80000"/>
              <a:buFont typeface="Tahoma" pitchFamily="34" charset="0"/>
              <a:buChar char="–"/>
              <a:defRPr lang="en-GB" sz="1400" kern="1200">
                <a:solidFill>
                  <a:schemeClr val="tx1"/>
                </a:solidFill>
                <a:latin typeface="Tahoma" pitchFamily="34" charset="0"/>
                <a:ea typeface="Tahoma" pitchFamily="34" charset="0"/>
                <a:cs typeface="Tahoma" pitchFamily="34" charset="0"/>
              </a:defRPr>
            </a:lvl5pPr>
            <a:lvl6pPr marL="239979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25"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452"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779" indent="-218163" algn="l" defTabSz="872655"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r>
              <a:rPr lang="pl-PL" sz="2000" dirty="0" smtClean="0">
                <a:solidFill>
                  <a:schemeClr val="bg1">
                    <a:lumMod val="65000"/>
                  </a:schemeClr>
                </a:solidFill>
              </a:rPr>
              <a:t> JDO</a:t>
            </a:r>
          </a:p>
          <a:p>
            <a:r>
              <a:rPr lang="pl-PL" sz="2000" dirty="0" smtClean="0">
                <a:solidFill>
                  <a:schemeClr val="bg1">
                    <a:lumMod val="65000"/>
                  </a:schemeClr>
                </a:solidFill>
              </a:rPr>
              <a:t> </a:t>
            </a:r>
            <a:r>
              <a:rPr lang="pl-PL" sz="2000" dirty="0" err="1" smtClean="0">
                <a:solidFill>
                  <a:schemeClr val="bg1">
                    <a:lumMod val="65000"/>
                  </a:schemeClr>
                </a:solidFill>
              </a:rPr>
              <a:t>NoSQL</a:t>
            </a:r>
            <a:endParaRPr lang="pl-PL" sz="2000" dirty="0">
              <a:solidFill>
                <a:schemeClr val="bg1">
                  <a:lumMod val="65000"/>
                </a:schemeClr>
              </a:solidFill>
            </a:endParaRPr>
          </a:p>
        </p:txBody>
      </p:sp>
    </p:spTree>
    <p:extLst>
      <p:ext uri="{BB962C8B-B14F-4D97-AF65-F5344CB8AC3E}">
        <p14:creationId xmlns:p14="http://schemas.microsoft.com/office/powerpoint/2010/main" val="534116760"/>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pl-PL" dirty="0" smtClean="0"/>
              <a:t>JDBS</a:t>
            </a:r>
            <a:br>
              <a:rPr lang="pl-PL" dirty="0" smtClean="0"/>
            </a:br>
            <a:r>
              <a:rPr lang="pl-PL" sz="1600" dirty="0" smtClean="0"/>
              <a:t>”</a:t>
            </a:r>
            <a:r>
              <a:rPr lang="pl-PL" sz="1600" dirty="0" err="1" smtClean="0"/>
              <a:t>Back</a:t>
            </a:r>
            <a:r>
              <a:rPr lang="pl-PL" sz="1600" dirty="0" smtClean="0"/>
              <a:t> to the </a:t>
            </a:r>
            <a:r>
              <a:rPr lang="pl-PL" sz="1600" dirty="0" err="1" smtClean="0"/>
              <a:t>Future</a:t>
            </a:r>
            <a:r>
              <a:rPr lang="pl-PL" sz="1600" dirty="0" smtClean="0"/>
              <a:t>”</a:t>
            </a:r>
            <a:endParaRPr lang="en-GB" dirty="0"/>
          </a:p>
        </p:txBody>
      </p:sp>
      <p:sp>
        <p:nvSpPr>
          <p:cNvPr id="5" name="Prostokąt zaokrąglony 5"/>
          <p:cNvSpPr/>
          <p:nvPr/>
        </p:nvSpPr>
        <p:spPr>
          <a:xfrm>
            <a:off x="272480" y="1340768"/>
            <a:ext cx="8494978" cy="3895487"/>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dirty="0" smtClean="0">
                <a:solidFill>
                  <a:srgbClr val="000000"/>
                </a:solidFill>
                <a:latin typeface="Consolas"/>
              </a:rPr>
              <a:t>    Connection </a:t>
            </a:r>
            <a:r>
              <a:rPr lang="pl-PL" sz="1200" dirty="0" err="1">
                <a:solidFill>
                  <a:srgbClr val="0000C0"/>
                </a:solidFill>
                <a:latin typeface="Consolas"/>
              </a:rPr>
              <a:t>conn</a:t>
            </a:r>
            <a:r>
              <a:rPr lang="pl-PL" sz="1200" dirty="0">
                <a:solidFill>
                  <a:srgbClr val="000000"/>
                </a:solidFill>
                <a:latin typeface="Consolas"/>
              </a:rPr>
              <a:t> = </a:t>
            </a:r>
            <a:r>
              <a:rPr lang="pl-PL" sz="1200" dirty="0" err="1">
                <a:solidFill>
                  <a:srgbClr val="7F0055"/>
                </a:solidFill>
                <a:latin typeface="Consolas"/>
              </a:rPr>
              <a:t>null</a:t>
            </a:r>
            <a:r>
              <a:rPr lang="pl-PL" sz="1200" dirty="0">
                <a:solidFill>
                  <a:srgbClr val="000000"/>
                </a:solidFill>
                <a:latin typeface="Consolas"/>
              </a:rPr>
              <a:t>;</a:t>
            </a:r>
          </a:p>
          <a:p>
            <a:r>
              <a:rPr lang="pl-PL" sz="1200" dirty="0">
                <a:solidFill>
                  <a:srgbClr val="000000"/>
                </a:solidFill>
                <a:latin typeface="Consolas"/>
              </a:rPr>
              <a:t>    Statement </a:t>
            </a:r>
            <a:r>
              <a:rPr lang="pl-PL" sz="1200" dirty="0" err="1">
                <a:solidFill>
                  <a:srgbClr val="000000"/>
                </a:solidFill>
                <a:latin typeface="Consolas"/>
              </a:rPr>
              <a:t>stmt</a:t>
            </a:r>
            <a:r>
              <a:rPr lang="pl-PL" sz="1200" dirty="0">
                <a:solidFill>
                  <a:srgbClr val="000000"/>
                </a:solidFill>
                <a:latin typeface="Consolas"/>
              </a:rPr>
              <a:t> = </a:t>
            </a:r>
            <a:r>
              <a:rPr lang="pl-PL" sz="1200" dirty="0" err="1">
                <a:solidFill>
                  <a:srgbClr val="7F0055"/>
                </a:solidFill>
                <a:latin typeface="Consolas"/>
              </a:rPr>
              <a:t>null</a:t>
            </a:r>
            <a:r>
              <a:rPr lang="pl-PL" sz="1200" dirty="0">
                <a:solidFill>
                  <a:srgbClr val="000000"/>
                </a:solidFill>
                <a:latin typeface="Consolas"/>
              </a:rPr>
              <a:t>;</a:t>
            </a:r>
          </a:p>
          <a:p>
            <a:r>
              <a:rPr lang="pl-PL" sz="1200" dirty="0">
                <a:solidFill>
                  <a:srgbClr val="000000"/>
                </a:solidFill>
                <a:latin typeface="Consolas"/>
              </a:rPr>
              <a:t>    </a:t>
            </a:r>
            <a:r>
              <a:rPr lang="pl-PL" sz="1200" dirty="0" err="1">
                <a:solidFill>
                  <a:srgbClr val="7F0055"/>
                </a:solidFill>
                <a:latin typeface="Consolas"/>
              </a:rPr>
              <a:t>try</a:t>
            </a:r>
            <a:r>
              <a:rPr lang="pl-PL" sz="1200" dirty="0">
                <a:solidFill>
                  <a:srgbClr val="000000"/>
                </a:solidFill>
                <a:latin typeface="Consolas"/>
              </a:rPr>
              <a:t> {</a:t>
            </a:r>
          </a:p>
          <a:p>
            <a:r>
              <a:rPr lang="pl-PL" sz="1200" dirty="0">
                <a:solidFill>
                  <a:srgbClr val="000000"/>
                </a:solidFill>
                <a:latin typeface="Consolas"/>
              </a:rPr>
              <a:t>        </a:t>
            </a:r>
            <a:r>
              <a:rPr lang="pl-PL" sz="1200" dirty="0" err="1">
                <a:solidFill>
                  <a:srgbClr val="000000"/>
                </a:solidFill>
                <a:latin typeface="Consolas"/>
              </a:rPr>
              <a:t>Class.</a:t>
            </a:r>
            <a:r>
              <a:rPr lang="pl-PL" sz="1200" i="1" dirty="0" err="1">
                <a:solidFill>
                  <a:srgbClr val="000000"/>
                </a:solidFill>
                <a:latin typeface="Consolas"/>
              </a:rPr>
              <a:t>forName</a:t>
            </a:r>
            <a:r>
              <a:rPr lang="pl-PL" sz="1200" i="1" dirty="0">
                <a:solidFill>
                  <a:srgbClr val="000000"/>
                </a:solidFill>
                <a:latin typeface="Consolas"/>
              </a:rPr>
              <a:t>(</a:t>
            </a:r>
            <a:r>
              <a:rPr lang="pl-PL" sz="1200" i="1" dirty="0">
                <a:solidFill>
                  <a:srgbClr val="2A00FF"/>
                </a:solidFill>
                <a:latin typeface="Consolas"/>
              </a:rPr>
              <a:t>"</a:t>
            </a:r>
            <a:r>
              <a:rPr lang="pl-PL" sz="1200" i="1" dirty="0" err="1">
                <a:solidFill>
                  <a:srgbClr val="2A00FF"/>
                </a:solidFill>
                <a:latin typeface="Consolas"/>
              </a:rPr>
              <a:t>com.mysql.jdbc.Driver</a:t>
            </a:r>
            <a:r>
              <a:rPr lang="pl-PL" sz="1200" i="1" dirty="0">
                <a:solidFill>
                  <a:srgbClr val="2A00FF"/>
                </a:solidFill>
                <a:latin typeface="Consolas"/>
              </a:rPr>
              <a:t>"</a:t>
            </a:r>
            <a:r>
              <a:rPr lang="pl-PL" sz="1200" i="1" dirty="0">
                <a:solidFill>
                  <a:srgbClr val="000000"/>
                </a:solidFill>
                <a:latin typeface="Consolas"/>
              </a:rPr>
              <a:t>);</a:t>
            </a:r>
          </a:p>
          <a:p>
            <a:r>
              <a:rPr lang="pl-PL" sz="1200" dirty="0">
                <a:solidFill>
                  <a:srgbClr val="000000"/>
                </a:solidFill>
                <a:latin typeface="Consolas"/>
              </a:rPr>
              <a:t>        </a:t>
            </a:r>
            <a:r>
              <a:rPr lang="pl-PL" sz="1200" dirty="0" err="1">
                <a:solidFill>
                  <a:srgbClr val="0000C0"/>
                </a:solidFill>
                <a:latin typeface="Consolas"/>
              </a:rPr>
              <a:t>conn</a:t>
            </a:r>
            <a:r>
              <a:rPr lang="pl-PL" sz="1200" dirty="0">
                <a:solidFill>
                  <a:srgbClr val="000000"/>
                </a:solidFill>
                <a:latin typeface="Consolas"/>
              </a:rPr>
              <a:t> = </a:t>
            </a:r>
            <a:r>
              <a:rPr lang="pl-PL" sz="1200" dirty="0" err="1">
                <a:solidFill>
                  <a:srgbClr val="000000"/>
                </a:solidFill>
                <a:latin typeface="Consolas"/>
              </a:rPr>
              <a:t>DriverManager.</a:t>
            </a:r>
            <a:r>
              <a:rPr lang="pl-PL" sz="1200" i="1" dirty="0" err="1">
                <a:solidFill>
                  <a:srgbClr val="000000"/>
                </a:solidFill>
                <a:latin typeface="Consolas"/>
              </a:rPr>
              <a:t>getConnection</a:t>
            </a:r>
            <a:r>
              <a:rPr lang="pl-PL" sz="1200" i="1" dirty="0">
                <a:solidFill>
                  <a:srgbClr val="000000"/>
                </a:solidFill>
                <a:latin typeface="Consolas"/>
              </a:rPr>
              <a:t>(</a:t>
            </a:r>
            <a:r>
              <a:rPr lang="pl-PL" sz="1200" i="1" dirty="0">
                <a:solidFill>
                  <a:srgbClr val="2A00FF"/>
                </a:solidFill>
                <a:latin typeface="Consolas"/>
              </a:rPr>
              <a:t>"</a:t>
            </a:r>
            <a:r>
              <a:rPr lang="pl-PL" sz="1200" i="1" dirty="0" err="1">
                <a:solidFill>
                  <a:srgbClr val="2A00FF"/>
                </a:solidFill>
                <a:latin typeface="Consolas"/>
              </a:rPr>
              <a:t>jdbc:mysql</a:t>
            </a:r>
            <a:r>
              <a:rPr lang="pl-PL" sz="1200" i="1" dirty="0">
                <a:solidFill>
                  <a:srgbClr val="2A00FF"/>
                </a:solidFill>
                <a:latin typeface="Consolas"/>
              </a:rPr>
              <a:t>://</a:t>
            </a:r>
            <a:r>
              <a:rPr lang="pl-PL" sz="1200" i="1" dirty="0" err="1">
                <a:solidFill>
                  <a:srgbClr val="2A00FF"/>
                </a:solidFill>
                <a:latin typeface="Consolas"/>
              </a:rPr>
              <a:t>localhost</a:t>
            </a:r>
            <a:r>
              <a:rPr lang="pl-PL" sz="1200" i="1" dirty="0">
                <a:solidFill>
                  <a:srgbClr val="2A00FF"/>
                </a:solidFill>
                <a:latin typeface="Consolas"/>
              </a:rPr>
              <a:t>/EMP"</a:t>
            </a:r>
            <a:r>
              <a:rPr lang="pl-PL" sz="1200" i="1" dirty="0">
                <a:solidFill>
                  <a:srgbClr val="000000"/>
                </a:solidFill>
                <a:latin typeface="Consolas"/>
              </a:rPr>
              <a:t>, </a:t>
            </a:r>
            <a:r>
              <a:rPr lang="pl-PL" sz="1200" i="1" dirty="0">
                <a:solidFill>
                  <a:srgbClr val="2A00FF"/>
                </a:solidFill>
                <a:latin typeface="Consolas"/>
              </a:rPr>
              <a:t>"</a:t>
            </a:r>
            <a:r>
              <a:rPr lang="pl-PL" sz="1200" i="1" dirty="0" err="1">
                <a:solidFill>
                  <a:srgbClr val="2A00FF"/>
                </a:solidFill>
                <a:latin typeface="Consolas"/>
              </a:rPr>
              <a:t>username</a:t>
            </a:r>
            <a:r>
              <a:rPr lang="pl-PL" sz="1200" i="1" dirty="0">
                <a:solidFill>
                  <a:srgbClr val="2A00FF"/>
                </a:solidFill>
                <a:latin typeface="Consolas"/>
              </a:rPr>
              <a:t>"</a:t>
            </a:r>
            <a:r>
              <a:rPr lang="pl-PL" sz="1200" i="1" dirty="0">
                <a:solidFill>
                  <a:srgbClr val="000000"/>
                </a:solidFill>
                <a:latin typeface="Consolas"/>
              </a:rPr>
              <a:t>, </a:t>
            </a:r>
            <a:r>
              <a:rPr lang="pl-PL" sz="1200" i="1" dirty="0">
                <a:solidFill>
                  <a:srgbClr val="2A00FF"/>
                </a:solidFill>
                <a:latin typeface="Consolas"/>
              </a:rPr>
              <a:t>"</a:t>
            </a:r>
            <a:r>
              <a:rPr lang="pl-PL" sz="1200" i="1" dirty="0" err="1">
                <a:solidFill>
                  <a:srgbClr val="2A00FF"/>
                </a:solidFill>
                <a:latin typeface="Consolas"/>
              </a:rPr>
              <a:t>password</a:t>
            </a:r>
            <a:r>
              <a:rPr lang="pl-PL" sz="1200" i="1" dirty="0">
                <a:solidFill>
                  <a:srgbClr val="2A00FF"/>
                </a:solidFill>
                <a:latin typeface="Consolas"/>
              </a:rPr>
              <a:t>"</a:t>
            </a:r>
            <a:r>
              <a:rPr lang="pl-PL" sz="1200" i="1" dirty="0">
                <a:solidFill>
                  <a:srgbClr val="000000"/>
                </a:solidFill>
                <a:latin typeface="Consolas"/>
              </a:rPr>
              <a:t>);</a:t>
            </a:r>
          </a:p>
          <a:p>
            <a:r>
              <a:rPr lang="pl-PL" sz="1200" dirty="0">
                <a:solidFill>
                  <a:srgbClr val="000000"/>
                </a:solidFill>
                <a:latin typeface="Consolas"/>
              </a:rPr>
              <a:t>        </a:t>
            </a:r>
            <a:r>
              <a:rPr lang="pl-PL" sz="1200" dirty="0" err="1">
                <a:solidFill>
                  <a:srgbClr val="0000C0"/>
                </a:solidFill>
                <a:latin typeface="Consolas"/>
              </a:rPr>
              <a:t>stmt</a:t>
            </a:r>
            <a:r>
              <a:rPr lang="pl-PL" sz="1200" dirty="0">
                <a:solidFill>
                  <a:srgbClr val="000000"/>
                </a:solidFill>
                <a:latin typeface="Consolas"/>
              </a:rPr>
              <a:t> = </a:t>
            </a:r>
            <a:r>
              <a:rPr lang="pl-PL" sz="1200" dirty="0" err="1">
                <a:solidFill>
                  <a:srgbClr val="0000C0"/>
                </a:solidFill>
                <a:latin typeface="Consolas"/>
              </a:rPr>
              <a:t>conn</a:t>
            </a:r>
            <a:r>
              <a:rPr lang="pl-PL" sz="1200" dirty="0" err="1">
                <a:solidFill>
                  <a:srgbClr val="000000"/>
                </a:solidFill>
                <a:latin typeface="Consolas"/>
              </a:rPr>
              <a:t>.createStatement</a:t>
            </a:r>
            <a:r>
              <a:rPr lang="pl-PL" sz="1200" dirty="0">
                <a:solidFill>
                  <a:srgbClr val="000000"/>
                </a:solidFill>
                <a:latin typeface="Consolas"/>
              </a:rPr>
              <a:t>();</a:t>
            </a:r>
          </a:p>
          <a:p>
            <a:r>
              <a:rPr lang="pl-PL" sz="1200" dirty="0">
                <a:solidFill>
                  <a:srgbClr val="000000"/>
                </a:solidFill>
                <a:latin typeface="Consolas"/>
              </a:rPr>
              <a:t>        String </a:t>
            </a:r>
            <a:r>
              <a:rPr lang="pl-PL" sz="1200" dirty="0" err="1" smtClean="0">
                <a:solidFill>
                  <a:srgbClr val="000000"/>
                </a:solidFill>
                <a:latin typeface="Consolas"/>
              </a:rPr>
              <a:t>sql</a:t>
            </a:r>
            <a:r>
              <a:rPr lang="pl-PL" sz="1200" dirty="0" smtClean="0">
                <a:solidFill>
                  <a:srgbClr val="000000"/>
                </a:solidFill>
                <a:latin typeface="Consolas"/>
              </a:rPr>
              <a:t> = </a:t>
            </a:r>
            <a:r>
              <a:rPr lang="en-US" sz="1200" dirty="0" smtClean="0">
                <a:solidFill>
                  <a:srgbClr val="2A00FF"/>
                </a:solidFill>
                <a:latin typeface="Consolas"/>
              </a:rPr>
              <a:t>"SELECT </a:t>
            </a:r>
            <a:r>
              <a:rPr lang="en-US" sz="1200" dirty="0">
                <a:solidFill>
                  <a:srgbClr val="2A00FF"/>
                </a:solidFill>
                <a:latin typeface="Consolas"/>
              </a:rPr>
              <a:t>id, first, last, age FROM Employees"</a:t>
            </a:r>
            <a:r>
              <a:rPr lang="en-US" sz="1200" dirty="0">
                <a:solidFill>
                  <a:srgbClr val="000000"/>
                </a:solidFill>
                <a:latin typeface="Consolas"/>
              </a:rPr>
              <a:t>;</a:t>
            </a:r>
          </a:p>
          <a:p>
            <a:r>
              <a:rPr lang="pl-PL" sz="1200" dirty="0">
                <a:solidFill>
                  <a:srgbClr val="000000"/>
                </a:solidFill>
                <a:latin typeface="Consolas"/>
              </a:rPr>
              <a:t>        </a:t>
            </a:r>
            <a:r>
              <a:rPr lang="pl-PL" sz="1200" dirty="0" err="1">
                <a:solidFill>
                  <a:srgbClr val="000000"/>
                </a:solidFill>
                <a:latin typeface="Consolas"/>
              </a:rPr>
              <a:t>ResultSet</a:t>
            </a:r>
            <a:r>
              <a:rPr lang="pl-PL" sz="1200" dirty="0">
                <a:solidFill>
                  <a:srgbClr val="000000"/>
                </a:solidFill>
                <a:latin typeface="Consolas"/>
              </a:rPr>
              <a:t> </a:t>
            </a:r>
            <a:r>
              <a:rPr lang="pl-PL" sz="1200" dirty="0" err="1">
                <a:solidFill>
                  <a:srgbClr val="000000"/>
                </a:solidFill>
                <a:latin typeface="Consolas"/>
              </a:rPr>
              <a:t>rs</a:t>
            </a:r>
            <a:r>
              <a:rPr lang="pl-PL" sz="1200" dirty="0">
                <a:solidFill>
                  <a:srgbClr val="000000"/>
                </a:solidFill>
                <a:latin typeface="Consolas"/>
              </a:rPr>
              <a:t> = </a:t>
            </a:r>
            <a:r>
              <a:rPr lang="pl-PL" sz="1200" dirty="0" err="1">
                <a:solidFill>
                  <a:srgbClr val="0000C0"/>
                </a:solidFill>
                <a:latin typeface="Consolas"/>
              </a:rPr>
              <a:t>stmt</a:t>
            </a:r>
            <a:r>
              <a:rPr lang="pl-PL" sz="1200" dirty="0" err="1">
                <a:solidFill>
                  <a:srgbClr val="000000"/>
                </a:solidFill>
                <a:latin typeface="Consolas"/>
              </a:rPr>
              <a:t>.executeQuery</a:t>
            </a:r>
            <a:r>
              <a:rPr lang="pl-PL" sz="1200" dirty="0">
                <a:solidFill>
                  <a:srgbClr val="000000"/>
                </a:solidFill>
                <a:latin typeface="Consolas"/>
              </a:rPr>
              <a:t>(</a:t>
            </a:r>
            <a:r>
              <a:rPr lang="pl-PL" sz="1200" dirty="0" err="1">
                <a:solidFill>
                  <a:srgbClr val="000000"/>
                </a:solidFill>
                <a:latin typeface="Consolas"/>
              </a:rPr>
              <a:t>sql</a:t>
            </a:r>
            <a:r>
              <a:rPr lang="pl-PL" sz="1200" dirty="0">
                <a:solidFill>
                  <a:srgbClr val="000000"/>
                </a:solidFill>
                <a:latin typeface="Consolas"/>
              </a:rPr>
              <a:t>);</a:t>
            </a:r>
          </a:p>
          <a:p>
            <a:r>
              <a:rPr lang="pl-PL" sz="1200" dirty="0">
                <a:solidFill>
                  <a:srgbClr val="000000"/>
                </a:solidFill>
                <a:latin typeface="Consolas"/>
              </a:rPr>
              <a:t>        </a:t>
            </a:r>
            <a:r>
              <a:rPr lang="pl-PL" sz="1200" dirty="0" err="1">
                <a:solidFill>
                  <a:srgbClr val="7F0055"/>
                </a:solidFill>
                <a:latin typeface="Consolas"/>
              </a:rPr>
              <a:t>while</a:t>
            </a:r>
            <a:r>
              <a:rPr lang="pl-PL" sz="1200" dirty="0">
                <a:solidFill>
                  <a:srgbClr val="000000"/>
                </a:solidFill>
                <a:latin typeface="Consolas"/>
              </a:rPr>
              <a:t> (</a:t>
            </a:r>
            <a:r>
              <a:rPr lang="pl-PL" sz="1200" dirty="0" err="1">
                <a:solidFill>
                  <a:srgbClr val="000000"/>
                </a:solidFill>
                <a:latin typeface="Consolas"/>
              </a:rPr>
              <a:t>rs.next</a:t>
            </a:r>
            <a:r>
              <a:rPr lang="pl-PL" sz="1200" dirty="0">
                <a:solidFill>
                  <a:srgbClr val="000000"/>
                </a:solidFill>
                <a:latin typeface="Consolas"/>
              </a:rPr>
              <a:t>()) {</a:t>
            </a:r>
          </a:p>
          <a:p>
            <a:r>
              <a:rPr lang="pl-PL" sz="1200" dirty="0">
                <a:solidFill>
                  <a:srgbClr val="000000"/>
                </a:solidFill>
                <a:latin typeface="Consolas"/>
              </a:rPr>
              <a:t>            </a:t>
            </a:r>
            <a:r>
              <a:rPr lang="pl-PL" sz="1200" dirty="0" err="1">
                <a:solidFill>
                  <a:srgbClr val="7F0055"/>
                </a:solidFill>
                <a:latin typeface="Consolas"/>
              </a:rPr>
              <a:t>int</a:t>
            </a:r>
            <a:r>
              <a:rPr lang="pl-PL" sz="1200" dirty="0">
                <a:solidFill>
                  <a:srgbClr val="000000"/>
                </a:solidFill>
                <a:latin typeface="Consolas"/>
              </a:rPr>
              <a:t> id = </a:t>
            </a:r>
            <a:r>
              <a:rPr lang="pl-PL" sz="1200" dirty="0" err="1">
                <a:solidFill>
                  <a:srgbClr val="000000"/>
                </a:solidFill>
                <a:latin typeface="Consolas"/>
              </a:rPr>
              <a:t>rs.getInt</a:t>
            </a:r>
            <a:r>
              <a:rPr lang="pl-PL" sz="1200" dirty="0">
                <a:solidFill>
                  <a:srgbClr val="000000"/>
                </a:solidFill>
                <a:latin typeface="Consolas"/>
              </a:rPr>
              <a:t>(</a:t>
            </a:r>
            <a:r>
              <a:rPr lang="pl-PL" sz="1200" dirty="0">
                <a:solidFill>
                  <a:srgbClr val="2A00FF"/>
                </a:solidFill>
                <a:latin typeface="Consolas"/>
              </a:rPr>
              <a:t>"id"</a:t>
            </a:r>
            <a:r>
              <a:rPr lang="pl-PL" sz="1200" dirty="0">
                <a:solidFill>
                  <a:srgbClr val="000000"/>
                </a:solidFill>
                <a:latin typeface="Consolas"/>
              </a:rPr>
              <a:t>);</a:t>
            </a:r>
          </a:p>
          <a:p>
            <a:r>
              <a:rPr lang="pl-PL" sz="1200" dirty="0">
                <a:solidFill>
                  <a:srgbClr val="000000"/>
                </a:solidFill>
                <a:latin typeface="Consolas"/>
              </a:rPr>
              <a:t>            </a:t>
            </a:r>
            <a:r>
              <a:rPr lang="pl-PL" sz="1200" dirty="0" err="1">
                <a:solidFill>
                  <a:srgbClr val="7F0055"/>
                </a:solidFill>
                <a:latin typeface="Consolas"/>
              </a:rPr>
              <a:t>int</a:t>
            </a:r>
            <a:r>
              <a:rPr lang="pl-PL" sz="1200" dirty="0">
                <a:solidFill>
                  <a:srgbClr val="000000"/>
                </a:solidFill>
                <a:latin typeface="Consolas"/>
              </a:rPr>
              <a:t> </a:t>
            </a:r>
            <a:r>
              <a:rPr lang="pl-PL" sz="1200" dirty="0" err="1">
                <a:solidFill>
                  <a:srgbClr val="000000"/>
                </a:solidFill>
                <a:latin typeface="Consolas"/>
              </a:rPr>
              <a:t>age</a:t>
            </a:r>
            <a:r>
              <a:rPr lang="pl-PL" sz="1200" dirty="0">
                <a:solidFill>
                  <a:srgbClr val="000000"/>
                </a:solidFill>
                <a:latin typeface="Consolas"/>
              </a:rPr>
              <a:t> = </a:t>
            </a:r>
            <a:r>
              <a:rPr lang="pl-PL" sz="1200" dirty="0" err="1">
                <a:solidFill>
                  <a:srgbClr val="000000"/>
                </a:solidFill>
                <a:latin typeface="Consolas"/>
              </a:rPr>
              <a:t>rs.getInt</a:t>
            </a:r>
            <a:r>
              <a:rPr lang="pl-PL" sz="1200" dirty="0">
                <a:solidFill>
                  <a:srgbClr val="000000"/>
                </a:solidFill>
                <a:latin typeface="Consolas"/>
              </a:rPr>
              <a:t>(</a:t>
            </a:r>
            <a:r>
              <a:rPr lang="pl-PL" sz="1200" dirty="0">
                <a:solidFill>
                  <a:srgbClr val="2A00FF"/>
                </a:solidFill>
                <a:latin typeface="Consolas"/>
              </a:rPr>
              <a:t>"</a:t>
            </a:r>
            <a:r>
              <a:rPr lang="pl-PL" sz="1200" dirty="0" err="1">
                <a:solidFill>
                  <a:srgbClr val="2A00FF"/>
                </a:solidFill>
                <a:latin typeface="Consolas"/>
              </a:rPr>
              <a:t>age</a:t>
            </a:r>
            <a:r>
              <a:rPr lang="pl-PL" sz="1200" dirty="0">
                <a:solidFill>
                  <a:srgbClr val="2A00FF"/>
                </a:solidFill>
                <a:latin typeface="Consolas"/>
              </a:rPr>
              <a:t>"</a:t>
            </a:r>
            <a:r>
              <a:rPr lang="pl-PL" sz="1200" dirty="0">
                <a:solidFill>
                  <a:srgbClr val="000000"/>
                </a:solidFill>
                <a:latin typeface="Consolas"/>
              </a:rPr>
              <a:t>);</a:t>
            </a:r>
          </a:p>
          <a:p>
            <a:r>
              <a:rPr lang="pl-PL" sz="1200" dirty="0">
                <a:solidFill>
                  <a:srgbClr val="000000"/>
                </a:solidFill>
                <a:latin typeface="Consolas"/>
              </a:rPr>
              <a:t>            String </a:t>
            </a:r>
            <a:r>
              <a:rPr lang="pl-PL" sz="1200" dirty="0" err="1">
                <a:solidFill>
                  <a:srgbClr val="000000"/>
                </a:solidFill>
                <a:latin typeface="Consolas"/>
              </a:rPr>
              <a:t>first</a:t>
            </a:r>
            <a:r>
              <a:rPr lang="pl-PL" sz="1200" dirty="0">
                <a:solidFill>
                  <a:srgbClr val="000000"/>
                </a:solidFill>
                <a:latin typeface="Consolas"/>
              </a:rPr>
              <a:t> = </a:t>
            </a:r>
            <a:r>
              <a:rPr lang="pl-PL" sz="1200" dirty="0" err="1">
                <a:solidFill>
                  <a:srgbClr val="000000"/>
                </a:solidFill>
                <a:latin typeface="Consolas"/>
              </a:rPr>
              <a:t>rs.getString</a:t>
            </a:r>
            <a:r>
              <a:rPr lang="pl-PL" sz="1200" dirty="0">
                <a:solidFill>
                  <a:srgbClr val="000000"/>
                </a:solidFill>
                <a:latin typeface="Consolas"/>
              </a:rPr>
              <a:t>(</a:t>
            </a:r>
            <a:r>
              <a:rPr lang="pl-PL" sz="1200" dirty="0">
                <a:solidFill>
                  <a:srgbClr val="2A00FF"/>
                </a:solidFill>
                <a:latin typeface="Consolas"/>
              </a:rPr>
              <a:t>"</a:t>
            </a:r>
            <a:r>
              <a:rPr lang="pl-PL" sz="1200" dirty="0" err="1">
                <a:solidFill>
                  <a:srgbClr val="2A00FF"/>
                </a:solidFill>
                <a:latin typeface="Consolas"/>
              </a:rPr>
              <a:t>first</a:t>
            </a:r>
            <a:r>
              <a:rPr lang="pl-PL" sz="1200" dirty="0">
                <a:solidFill>
                  <a:srgbClr val="2A00FF"/>
                </a:solidFill>
                <a:latin typeface="Consolas"/>
              </a:rPr>
              <a:t>"</a:t>
            </a:r>
            <a:r>
              <a:rPr lang="pl-PL" sz="1200" dirty="0">
                <a:solidFill>
                  <a:srgbClr val="000000"/>
                </a:solidFill>
                <a:latin typeface="Consolas"/>
              </a:rPr>
              <a:t>);</a:t>
            </a:r>
          </a:p>
          <a:p>
            <a:r>
              <a:rPr lang="pl-PL" sz="1200" dirty="0">
                <a:solidFill>
                  <a:srgbClr val="000000"/>
                </a:solidFill>
                <a:latin typeface="Consolas"/>
              </a:rPr>
              <a:t>            String </a:t>
            </a:r>
            <a:r>
              <a:rPr lang="pl-PL" sz="1200" dirty="0" err="1">
                <a:solidFill>
                  <a:srgbClr val="000000"/>
                </a:solidFill>
                <a:latin typeface="Consolas"/>
              </a:rPr>
              <a:t>last</a:t>
            </a:r>
            <a:r>
              <a:rPr lang="pl-PL" sz="1200" dirty="0">
                <a:solidFill>
                  <a:srgbClr val="000000"/>
                </a:solidFill>
                <a:latin typeface="Consolas"/>
              </a:rPr>
              <a:t> = </a:t>
            </a:r>
            <a:r>
              <a:rPr lang="pl-PL" sz="1200" dirty="0" err="1">
                <a:solidFill>
                  <a:srgbClr val="000000"/>
                </a:solidFill>
                <a:latin typeface="Consolas"/>
              </a:rPr>
              <a:t>rs.getString</a:t>
            </a:r>
            <a:r>
              <a:rPr lang="pl-PL" sz="1200" dirty="0">
                <a:solidFill>
                  <a:srgbClr val="000000"/>
                </a:solidFill>
                <a:latin typeface="Consolas"/>
              </a:rPr>
              <a:t>(</a:t>
            </a:r>
            <a:r>
              <a:rPr lang="pl-PL" sz="1200" dirty="0">
                <a:solidFill>
                  <a:srgbClr val="2A00FF"/>
                </a:solidFill>
                <a:latin typeface="Consolas"/>
              </a:rPr>
              <a:t>"</a:t>
            </a:r>
            <a:r>
              <a:rPr lang="pl-PL" sz="1200" dirty="0" err="1">
                <a:solidFill>
                  <a:srgbClr val="2A00FF"/>
                </a:solidFill>
                <a:latin typeface="Consolas"/>
              </a:rPr>
              <a:t>last</a:t>
            </a:r>
            <a:r>
              <a:rPr lang="pl-PL" sz="1200" dirty="0">
                <a:solidFill>
                  <a:srgbClr val="2A00FF"/>
                </a:solidFill>
                <a:latin typeface="Consolas"/>
              </a:rPr>
              <a:t>"</a:t>
            </a:r>
            <a:r>
              <a:rPr lang="pl-PL" sz="1200" dirty="0">
                <a:solidFill>
                  <a:srgbClr val="000000"/>
                </a:solidFill>
                <a:latin typeface="Consolas"/>
              </a:rPr>
              <a:t>);</a:t>
            </a:r>
          </a:p>
          <a:p>
            <a:r>
              <a:rPr lang="pl-PL" sz="1200" dirty="0">
                <a:solidFill>
                  <a:srgbClr val="000000"/>
                </a:solidFill>
                <a:latin typeface="Consolas"/>
              </a:rPr>
              <a:t>        }</a:t>
            </a:r>
          </a:p>
          <a:p>
            <a:r>
              <a:rPr lang="pl-PL" sz="1200" dirty="0">
                <a:solidFill>
                  <a:srgbClr val="000000"/>
                </a:solidFill>
                <a:latin typeface="Consolas"/>
              </a:rPr>
              <a:t>        </a:t>
            </a:r>
            <a:r>
              <a:rPr lang="pl-PL" sz="1200" dirty="0" err="1">
                <a:solidFill>
                  <a:srgbClr val="000000"/>
                </a:solidFill>
                <a:latin typeface="Consolas"/>
              </a:rPr>
              <a:t>rs.close</a:t>
            </a:r>
            <a:r>
              <a:rPr lang="pl-PL" sz="1200" dirty="0">
                <a:solidFill>
                  <a:srgbClr val="000000"/>
                </a:solidFill>
                <a:latin typeface="Consolas"/>
              </a:rPr>
              <a:t>();</a:t>
            </a:r>
          </a:p>
          <a:p>
            <a:r>
              <a:rPr lang="pl-PL" sz="1200" dirty="0">
                <a:solidFill>
                  <a:srgbClr val="000000"/>
                </a:solidFill>
                <a:latin typeface="Consolas"/>
              </a:rPr>
              <a:t>        </a:t>
            </a:r>
            <a:r>
              <a:rPr lang="pl-PL" sz="1200" dirty="0" err="1">
                <a:solidFill>
                  <a:srgbClr val="0000C0"/>
                </a:solidFill>
                <a:latin typeface="Consolas"/>
              </a:rPr>
              <a:t>stmt</a:t>
            </a:r>
            <a:r>
              <a:rPr lang="pl-PL" sz="1200" dirty="0" err="1">
                <a:solidFill>
                  <a:srgbClr val="000000"/>
                </a:solidFill>
                <a:latin typeface="Consolas"/>
              </a:rPr>
              <a:t>.close</a:t>
            </a:r>
            <a:r>
              <a:rPr lang="pl-PL" sz="1200" dirty="0">
                <a:solidFill>
                  <a:srgbClr val="000000"/>
                </a:solidFill>
                <a:latin typeface="Consolas"/>
              </a:rPr>
              <a:t>();</a:t>
            </a:r>
          </a:p>
          <a:p>
            <a:r>
              <a:rPr lang="pl-PL" sz="1200" dirty="0">
                <a:solidFill>
                  <a:srgbClr val="000000"/>
                </a:solidFill>
                <a:latin typeface="Consolas"/>
              </a:rPr>
              <a:t>        </a:t>
            </a:r>
            <a:r>
              <a:rPr lang="pl-PL" sz="1200" dirty="0" err="1">
                <a:solidFill>
                  <a:srgbClr val="0000C0"/>
                </a:solidFill>
                <a:latin typeface="Consolas"/>
              </a:rPr>
              <a:t>conn</a:t>
            </a:r>
            <a:r>
              <a:rPr lang="pl-PL" sz="1200" dirty="0" err="1">
                <a:solidFill>
                  <a:srgbClr val="000000"/>
                </a:solidFill>
                <a:latin typeface="Consolas"/>
              </a:rPr>
              <a:t>.close</a:t>
            </a:r>
            <a:r>
              <a:rPr lang="pl-PL" sz="1200" dirty="0">
                <a:solidFill>
                  <a:srgbClr val="000000"/>
                </a:solidFill>
                <a:latin typeface="Consolas"/>
              </a:rPr>
              <a:t>();</a:t>
            </a:r>
          </a:p>
          <a:p>
            <a:r>
              <a:rPr lang="pl-PL" sz="1200" dirty="0">
                <a:solidFill>
                  <a:srgbClr val="000000"/>
                </a:solidFill>
                <a:latin typeface="Consolas"/>
              </a:rPr>
              <a:t>    } </a:t>
            </a:r>
            <a:r>
              <a:rPr lang="pl-PL" sz="1200" dirty="0" err="1">
                <a:solidFill>
                  <a:srgbClr val="7F0055"/>
                </a:solidFill>
                <a:latin typeface="Consolas"/>
              </a:rPr>
              <a:t>catch</a:t>
            </a:r>
            <a:r>
              <a:rPr lang="pl-PL" sz="1200" dirty="0">
                <a:solidFill>
                  <a:srgbClr val="000000"/>
                </a:solidFill>
                <a:latin typeface="Consolas"/>
              </a:rPr>
              <a:t> (</a:t>
            </a:r>
            <a:r>
              <a:rPr lang="pl-PL" sz="1200" dirty="0" err="1">
                <a:solidFill>
                  <a:srgbClr val="000000"/>
                </a:solidFill>
                <a:latin typeface="Consolas"/>
              </a:rPr>
              <a:t>Exception</a:t>
            </a:r>
            <a:r>
              <a:rPr lang="pl-PL" sz="1200" dirty="0">
                <a:solidFill>
                  <a:srgbClr val="000000"/>
                </a:solidFill>
                <a:latin typeface="Consolas"/>
              </a:rPr>
              <a:t> </a:t>
            </a:r>
            <a:r>
              <a:rPr lang="pl-PL" sz="1200" dirty="0">
                <a:solidFill>
                  <a:srgbClr val="0000C0"/>
                </a:solidFill>
                <a:latin typeface="Consolas"/>
              </a:rPr>
              <a:t>e</a:t>
            </a:r>
            <a:r>
              <a:rPr lang="pl-PL" sz="1200" dirty="0">
                <a:solidFill>
                  <a:srgbClr val="000000"/>
                </a:solidFill>
                <a:latin typeface="Consolas"/>
              </a:rPr>
              <a:t>) {</a:t>
            </a:r>
          </a:p>
          <a:p>
            <a:r>
              <a:rPr lang="pl-PL" sz="1200" dirty="0">
                <a:solidFill>
                  <a:srgbClr val="000000"/>
                </a:solidFill>
                <a:latin typeface="Consolas"/>
              </a:rPr>
              <a:t>        </a:t>
            </a:r>
            <a:r>
              <a:rPr lang="pl-PL" sz="1200" dirty="0" err="1">
                <a:solidFill>
                  <a:srgbClr val="0000C0"/>
                </a:solidFill>
                <a:latin typeface="Consolas"/>
              </a:rPr>
              <a:t>e</a:t>
            </a:r>
            <a:r>
              <a:rPr lang="pl-PL" sz="1200" dirty="0" err="1">
                <a:solidFill>
                  <a:srgbClr val="000000"/>
                </a:solidFill>
                <a:latin typeface="Consolas"/>
              </a:rPr>
              <a:t>.printStackTrace</a:t>
            </a:r>
            <a:r>
              <a:rPr lang="pl-PL" sz="1200" dirty="0">
                <a:solidFill>
                  <a:srgbClr val="000000"/>
                </a:solidFill>
                <a:latin typeface="Consolas"/>
              </a:rPr>
              <a:t>();</a:t>
            </a:r>
          </a:p>
          <a:p>
            <a:r>
              <a:rPr lang="pl-PL" sz="1200" dirty="0">
                <a:solidFill>
                  <a:srgbClr val="000000"/>
                </a:solidFill>
                <a:latin typeface="Consolas"/>
              </a:rPr>
              <a:t>    </a:t>
            </a:r>
          </a:p>
        </p:txBody>
      </p:sp>
      <p:sp>
        <p:nvSpPr>
          <p:cNvPr id="7" name="Prostokąt zaokrąglony 5"/>
          <p:cNvSpPr/>
          <p:nvPr/>
        </p:nvSpPr>
        <p:spPr>
          <a:xfrm>
            <a:off x="5673080" y="3140968"/>
            <a:ext cx="3600400" cy="2945368"/>
          </a:xfrm>
          <a:prstGeom prst="roundRect">
            <a:avLst>
              <a:gd name="adj" fmla="val 5820"/>
            </a:avLst>
          </a:prstGeom>
          <a:solidFill>
            <a:schemeClr val="bg1">
              <a:lumMod val="95000"/>
            </a:schemeClr>
          </a:solidFill>
          <a:ln w="952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5720" rIns="91440" bIns="45720" numCol="1" spcCol="0" rtlCol="0" fromWordArt="0" anchor="ctr" anchorCtr="0" forceAA="0" compatLnSpc="1">
            <a:prstTxWarp prst="textNoShape">
              <a:avLst/>
            </a:prstTxWarp>
            <a:spAutoFit/>
          </a:bodyPr>
          <a:lstStyle/>
          <a:p>
            <a:r>
              <a:rPr lang="pl-PL" sz="1200" dirty="0">
                <a:solidFill>
                  <a:srgbClr val="000000"/>
                </a:solidFill>
                <a:latin typeface="Consolas"/>
              </a:rPr>
              <a:t>} </a:t>
            </a:r>
            <a:r>
              <a:rPr lang="pl-PL" sz="1200" dirty="0" err="1">
                <a:solidFill>
                  <a:srgbClr val="7F0055"/>
                </a:solidFill>
                <a:latin typeface="Consolas"/>
              </a:rPr>
              <a:t>finally</a:t>
            </a:r>
            <a:r>
              <a:rPr lang="pl-PL" sz="1200" dirty="0">
                <a:solidFill>
                  <a:srgbClr val="000000"/>
                </a:solidFill>
                <a:latin typeface="Consolas"/>
              </a:rPr>
              <a:t> {</a:t>
            </a:r>
          </a:p>
          <a:p>
            <a:r>
              <a:rPr lang="pl-PL" sz="1200" dirty="0">
                <a:solidFill>
                  <a:srgbClr val="000000"/>
                </a:solidFill>
                <a:latin typeface="Consolas"/>
              </a:rPr>
              <a:t>        </a:t>
            </a:r>
            <a:r>
              <a:rPr lang="pl-PL" sz="1200" dirty="0" err="1">
                <a:solidFill>
                  <a:srgbClr val="7F0055"/>
                </a:solidFill>
                <a:latin typeface="Consolas"/>
              </a:rPr>
              <a:t>try</a:t>
            </a:r>
            <a:r>
              <a:rPr lang="pl-PL" sz="1200" dirty="0">
                <a:solidFill>
                  <a:srgbClr val="000000"/>
                </a:solidFill>
                <a:latin typeface="Consolas"/>
              </a:rPr>
              <a:t> {</a:t>
            </a:r>
          </a:p>
          <a:p>
            <a:r>
              <a:rPr lang="pl-PL" sz="1200" dirty="0">
                <a:solidFill>
                  <a:srgbClr val="000000"/>
                </a:solidFill>
                <a:latin typeface="Consolas"/>
              </a:rPr>
              <a:t>            </a:t>
            </a:r>
            <a:r>
              <a:rPr lang="pl-PL" sz="1200" dirty="0" err="1">
                <a:solidFill>
                  <a:srgbClr val="7F0055"/>
                </a:solidFill>
                <a:latin typeface="Consolas"/>
              </a:rPr>
              <a:t>if</a:t>
            </a:r>
            <a:r>
              <a:rPr lang="pl-PL" sz="1200" dirty="0">
                <a:solidFill>
                  <a:srgbClr val="000000"/>
                </a:solidFill>
                <a:latin typeface="Consolas"/>
              </a:rPr>
              <a:t> (</a:t>
            </a:r>
            <a:r>
              <a:rPr lang="pl-PL" sz="1200" dirty="0" err="1">
                <a:solidFill>
                  <a:srgbClr val="0000C0"/>
                </a:solidFill>
                <a:latin typeface="Consolas"/>
              </a:rPr>
              <a:t>stmt</a:t>
            </a:r>
            <a:r>
              <a:rPr lang="pl-PL" sz="1200" dirty="0">
                <a:solidFill>
                  <a:srgbClr val="000000"/>
                </a:solidFill>
                <a:latin typeface="Consolas"/>
              </a:rPr>
              <a:t> != </a:t>
            </a:r>
            <a:r>
              <a:rPr lang="pl-PL" sz="1200" dirty="0" err="1">
                <a:solidFill>
                  <a:srgbClr val="7F0055"/>
                </a:solidFill>
                <a:latin typeface="Consolas"/>
              </a:rPr>
              <a:t>null</a:t>
            </a:r>
            <a:r>
              <a:rPr lang="pl-PL" sz="1200" dirty="0">
                <a:solidFill>
                  <a:srgbClr val="000000"/>
                </a:solidFill>
                <a:latin typeface="Consolas"/>
              </a:rPr>
              <a:t>) {</a:t>
            </a:r>
          </a:p>
          <a:p>
            <a:r>
              <a:rPr lang="pl-PL" sz="1200" dirty="0">
                <a:solidFill>
                  <a:srgbClr val="000000"/>
                </a:solidFill>
                <a:latin typeface="Consolas"/>
              </a:rPr>
              <a:t>                </a:t>
            </a:r>
            <a:r>
              <a:rPr lang="pl-PL" sz="1200" dirty="0" err="1">
                <a:solidFill>
                  <a:srgbClr val="0000C0"/>
                </a:solidFill>
                <a:latin typeface="Consolas"/>
              </a:rPr>
              <a:t>stmt</a:t>
            </a:r>
            <a:r>
              <a:rPr lang="pl-PL" sz="1200" dirty="0" err="1">
                <a:solidFill>
                  <a:srgbClr val="000000"/>
                </a:solidFill>
                <a:latin typeface="Consolas"/>
              </a:rPr>
              <a:t>.close</a:t>
            </a:r>
            <a:r>
              <a:rPr lang="pl-PL" sz="1200" dirty="0">
                <a:solidFill>
                  <a:srgbClr val="000000"/>
                </a:solidFill>
                <a:latin typeface="Consolas"/>
              </a:rPr>
              <a:t>();</a:t>
            </a:r>
          </a:p>
          <a:p>
            <a:r>
              <a:rPr lang="pl-PL" sz="1200" dirty="0">
                <a:solidFill>
                  <a:srgbClr val="000000"/>
                </a:solidFill>
                <a:latin typeface="Consolas"/>
              </a:rPr>
              <a:t>            }</a:t>
            </a:r>
          </a:p>
          <a:p>
            <a:r>
              <a:rPr lang="pl-PL" sz="1200" dirty="0">
                <a:solidFill>
                  <a:srgbClr val="000000"/>
                </a:solidFill>
                <a:latin typeface="Consolas"/>
              </a:rPr>
              <a:t>        } </a:t>
            </a:r>
            <a:r>
              <a:rPr lang="pl-PL" sz="1200" dirty="0" err="1">
                <a:solidFill>
                  <a:srgbClr val="7F0055"/>
                </a:solidFill>
                <a:latin typeface="Consolas"/>
              </a:rPr>
              <a:t>catch</a:t>
            </a:r>
            <a:r>
              <a:rPr lang="pl-PL" sz="1200" dirty="0">
                <a:solidFill>
                  <a:srgbClr val="000000"/>
                </a:solidFill>
                <a:latin typeface="Consolas"/>
              </a:rPr>
              <a:t> (</a:t>
            </a:r>
            <a:r>
              <a:rPr lang="pl-PL" sz="1200" dirty="0" err="1">
                <a:solidFill>
                  <a:srgbClr val="000000"/>
                </a:solidFill>
                <a:latin typeface="Consolas"/>
              </a:rPr>
              <a:t>SQLException</a:t>
            </a:r>
            <a:r>
              <a:rPr lang="pl-PL" sz="1200" dirty="0">
                <a:solidFill>
                  <a:srgbClr val="000000"/>
                </a:solidFill>
                <a:latin typeface="Consolas"/>
              </a:rPr>
              <a:t> se2) {</a:t>
            </a:r>
          </a:p>
          <a:p>
            <a:r>
              <a:rPr lang="pl-PL" sz="1200" dirty="0">
                <a:solidFill>
                  <a:srgbClr val="000000"/>
                </a:solidFill>
                <a:latin typeface="Consolas"/>
              </a:rPr>
              <a:t>        </a:t>
            </a:r>
            <a:r>
              <a:rPr lang="pl-PL" sz="1200" dirty="0" smtClean="0">
                <a:solidFill>
                  <a:srgbClr val="000000"/>
                </a:solidFill>
                <a:latin typeface="Consolas"/>
              </a:rPr>
              <a:t>}</a:t>
            </a:r>
            <a:endParaRPr lang="pl-PL" sz="1200" dirty="0" smtClean="0">
              <a:solidFill>
                <a:srgbClr val="3F7F5F"/>
              </a:solidFill>
              <a:latin typeface="Consolas"/>
            </a:endParaRPr>
          </a:p>
          <a:p>
            <a:r>
              <a:rPr lang="pl-PL" sz="1200" dirty="0" smtClean="0">
                <a:solidFill>
                  <a:srgbClr val="000000"/>
                </a:solidFill>
                <a:latin typeface="Consolas"/>
              </a:rPr>
              <a:t>        </a:t>
            </a:r>
            <a:r>
              <a:rPr lang="pl-PL" sz="1200" dirty="0" err="1" smtClean="0">
                <a:solidFill>
                  <a:srgbClr val="7F0055"/>
                </a:solidFill>
                <a:latin typeface="Consolas"/>
              </a:rPr>
              <a:t>try</a:t>
            </a:r>
            <a:r>
              <a:rPr lang="pl-PL" sz="1200" dirty="0" smtClean="0">
                <a:solidFill>
                  <a:srgbClr val="000000"/>
                </a:solidFill>
                <a:latin typeface="Consolas"/>
              </a:rPr>
              <a:t> {</a:t>
            </a:r>
          </a:p>
          <a:p>
            <a:r>
              <a:rPr lang="pl-PL" sz="1200" dirty="0" smtClean="0">
                <a:solidFill>
                  <a:srgbClr val="000000"/>
                </a:solidFill>
                <a:latin typeface="Consolas"/>
              </a:rPr>
              <a:t>            </a:t>
            </a:r>
            <a:r>
              <a:rPr lang="pl-PL" sz="1200" dirty="0" err="1">
                <a:solidFill>
                  <a:srgbClr val="7F0055"/>
                </a:solidFill>
                <a:latin typeface="Consolas"/>
              </a:rPr>
              <a:t>if</a:t>
            </a:r>
            <a:r>
              <a:rPr lang="pl-PL" sz="1200" dirty="0">
                <a:solidFill>
                  <a:srgbClr val="000000"/>
                </a:solidFill>
                <a:latin typeface="Consolas"/>
              </a:rPr>
              <a:t> (</a:t>
            </a:r>
            <a:r>
              <a:rPr lang="pl-PL" sz="1200" dirty="0" err="1">
                <a:solidFill>
                  <a:srgbClr val="0000C0"/>
                </a:solidFill>
                <a:latin typeface="Consolas"/>
              </a:rPr>
              <a:t>conn</a:t>
            </a:r>
            <a:r>
              <a:rPr lang="pl-PL" sz="1200" dirty="0">
                <a:solidFill>
                  <a:srgbClr val="000000"/>
                </a:solidFill>
                <a:latin typeface="Consolas"/>
              </a:rPr>
              <a:t> != </a:t>
            </a:r>
            <a:r>
              <a:rPr lang="pl-PL" sz="1200" dirty="0" err="1">
                <a:solidFill>
                  <a:srgbClr val="7F0055"/>
                </a:solidFill>
                <a:latin typeface="Consolas"/>
              </a:rPr>
              <a:t>null</a:t>
            </a:r>
            <a:r>
              <a:rPr lang="pl-PL" sz="1200" dirty="0">
                <a:solidFill>
                  <a:srgbClr val="000000"/>
                </a:solidFill>
                <a:latin typeface="Consolas"/>
              </a:rPr>
              <a:t>) {</a:t>
            </a:r>
          </a:p>
          <a:p>
            <a:r>
              <a:rPr lang="pl-PL" sz="1200" dirty="0">
                <a:solidFill>
                  <a:srgbClr val="000000"/>
                </a:solidFill>
                <a:latin typeface="Consolas"/>
              </a:rPr>
              <a:t>                </a:t>
            </a:r>
            <a:r>
              <a:rPr lang="pl-PL" sz="1200" dirty="0" err="1">
                <a:solidFill>
                  <a:srgbClr val="0000C0"/>
                </a:solidFill>
                <a:latin typeface="Consolas"/>
              </a:rPr>
              <a:t>conn</a:t>
            </a:r>
            <a:r>
              <a:rPr lang="pl-PL" sz="1200" dirty="0" err="1">
                <a:solidFill>
                  <a:srgbClr val="000000"/>
                </a:solidFill>
                <a:latin typeface="Consolas"/>
              </a:rPr>
              <a:t>.close</a:t>
            </a:r>
            <a:r>
              <a:rPr lang="pl-PL" sz="1200" dirty="0">
                <a:solidFill>
                  <a:srgbClr val="000000"/>
                </a:solidFill>
                <a:latin typeface="Consolas"/>
              </a:rPr>
              <a:t>();</a:t>
            </a:r>
          </a:p>
          <a:p>
            <a:r>
              <a:rPr lang="pl-PL" sz="1200" dirty="0">
                <a:solidFill>
                  <a:srgbClr val="000000"/>
                </a:solidFill>
                <a:latin typeface="Consolas"/>
              </a:rPr>
              <a:t>            }</a:t>
            </a:r>
          </a:p>
          <a:p>
            <a:r>
              <a:rPr lang="pl-PL" sz="1200" dirty="0">
                <a:solidFill>
                  <a:srgbClr val="000000"/>
                </a:solidFill>
                <a:latin typeface="Consolas"/>
              </a:rPr>
              <a:t>        } </a:t>
            </a:r>
            <a:r>
              <a:rPr lang="pl-PL" sz="1200" dirty="0" err="1">
                <a:solidFill>
                  <a:srgbClr val="7F0055"/>
                </a:solidFill>
                <a:latin typeface="Consolas"/>
              </a:rPr>
              <a:t>catch</a:t>
            </a:r>
            <a:r>
              <a:rPr lang="pl-PL" sz="1200" dirty="0">
                <a:solidFill>
                  <a:srgbClr val="000000"/>
                </a:solidFill>
                <a:latin typeface="Consolas"/>
              </a:rPr>
              <a:t> (</a:t>
            </a:r>
            <a:r>
              <a:rPr lang="pl-PL" sz="1200" dirty="0" err="1">
                <a:solidFill>
                  <a:srgbClr val="000000"/>
                </a:solidFill>
                <a:latin typeface="Consolas"/>
              </a:rPr>
              <a:t>SQLException</a:t>
            </a:r>
            <a:r>
              <a:rPr lang="pl-PL" sz="1200" dirty="0">
                <a:solidFill>
                  <a:srgbClr val="000000"/>
                </a:solidFill>
                <a:latin typeface="Consolas"/>
              </a:rPr>
              <a:t> </a:t>
            </a:r>
            <a:r>
              <a:rPr lang="pl-PL" sz="1200" dirty="0" err="1">
                <a:solidFill>
                  <a:srgbClr val="000000"/>
                </a:solidFill>
                <a:latin typeface="Consolas"/>
              </a:rPr>
              <a:t>se</a:t>
            </a:r>
            <a:r>
              <a:rPr lang="pl-PL" sz="1200" dirty="0">
                <a:solidFill>
                  <a:srgbClr val="000000"/>
                </a:solidFill>
                <a:latin typeface="Consolas"/>
              </a:rPr>
              <a:t>) {</a:t>
            </a:r>
          </a:p>
          <a:p>
            <a:r>
              <a:rPr lang="pl-PL" sz="1200" dirty="0">
                <a:solidFill>
                  <a:srgbClr val="000000"/>
                </a:solidFill>
                <a:latin typeface="Consolas"/>
              </a:rPr>
              <a:t>            </a:t>
            </a:r>
            <a:r>
              <a:rPr lang="pl-PL" sz="1200" dirty="0" err="1">
                <a:solidFill>
                  <a:srgbClr val="000000"/>
                </a:solidFill>
                <a:latin typeface="Consolas"/>
              </a:rPr>
              <a:t>se.printStackTrace</a:t>
            </a:r>
            <a:r>
              <a:rPr lang="pl-PL" sz="1200" dirty="0">
                <a:solidFill>
                  <a:srgbClr val="000000"/>
                </a:solidFill>
                <a:latin typeface="Consolas"/>
              </a:rPr>
              <a:t>();</a:t>
            </a:r>
          </a:p>
          <a:p>
            <a:r>
              <a:rPr lang="pl-PL" sz="1200" dirty="0">
                <a:solidFill>
                  <a:srgbClr val="000000"/>
                </a:solidFill>
                <a:latin typeface="Consolas"/>
              </a:rPr>
              <a:t>        }</a:t>
            </a:r>
          </a:p>
          <a:p>
            <a:r>
              <a:rPr lang="pl-PL" sz="1200" dirty="0">
                <a:solidFill>
                  <a:srgbClr val="000000"/>
                </a:solidFill>
                <a:latin typeface="Consolas"/>
              </a:rPr>
              <a:t>    }</a:t>
            </a:r>
            <a:endParaRPr lang="pl-PL" sz="1200" dirty="0">
              <a:solidFill>
                <a:srgbClr val="000000"/>
              </a:solidFill>
              <a:latin typeface="Consolas"/>
            </a:endParaRPr>
          </a:p>
        </p:txBody>
      </p:sp>
    </p:spTree>
    <p:extLst>
      <p:ext uri="{BB962C8B-B14F-4D97-AF65-F5344CB8AC3E}">
        <p14:creationId xmlns:p14="http://schemas.microsoft.com/office/powerpoint/2010/main" val="3037252029"/>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MyBatis</a:t>
            </a:r>
            <a:r>
              <a:rPr lang="pl-PL" dirty="0"/>
              <a:t/>
            </a:r>
            <a:br>
              <a:rPr lang="pl-PL" dirty="0"/>
            </a:br>
            <a:r>
              <a:rPr lang="pl-PL" sz="1600" dirty="0" err="1" smtClean="0"/>
              <a:t>Overview</a:t>
            </a:r>
            <a:endParaRPr lang="pl-PL" dirty="0"/>
          </a:p>
        </p:txBody>
      </p:sp>
      <p:sp>
        <p:nvSpPr>
          <p:cNvPr id="3" name="Symbol zastępczy zawartości 2"/>
          <p:cNvSpPr>
            <a:spLocks noGrp="1"/>
          </p:cNvSpPr>
          <p:nvPr>
            <p:ph idx="1"/>
          </p:nvPr>
        </p:nvSpPr>
        <p:spPr/>
        <p:txBody>
          <a:bodyPr/>
          <a:lstStyle/>
          <a:p>
            <a:r>
              <a:rPr lang="pl-PL" dirty="0" err="1" smtClean="0"/>
              <a:t>What</a:t>
            </a:r>
            <a:r>
              <a:rPr lang="pl-PL" dirty="0" smtClean="0"/>
              <a:t> </a:t>
            </a:r>
            <a:r>
              <a:rPr lang="pl-PL" dirty="0" err="1" smtClean="0"/>
              <a:t>is</a:t>
            </a:r>
            <a:r>
              <a:rPr lang="pl-PL" dirty="0" smtClean="0"/>
              <a:t> </a:t>
            </a:r>
            <a:r>
              <a:rPr lang="pl-PL" dirty="0" err="1" smtClean="0"/>
              <a:t>MyBatis</a:t>
            </a:r>
            <a:r>
              <a:rPr lang="pl-PL" dirty="0" smtClean="0"/>
              <a:t>?</a:t>
            </a:r>
          </a:p>
          <a:p>
            <a:pPr lvl="1"/>
            <a:r>
              <a:rPr lang="pl-PL" dirty="0" smtClean="0"/>
              <a:t>It </a:t>
            </a:r>
            <a:r>
              <a:rPr lang="pl-PL" dirty="0" err="1" smtClean="0"/>
              <a:t>is</a:t>
            </a:r>
            <a:r>
              <a:rPr lang="en-US" dirty="0"/>
              <a:t> data mapper framework </a:t>
            </a:r>
            <a:r>
              <a:rPr lang="pl-PL" dirty="0" err="1" smtClean="0"/>
              <a:t>that</a:t>
            </a:r>
            <a:r>
              <a:rPr lang="pl-PL" dirty="0" smtClean="0"/>
              <a:t> </a:t>
            </a:r>
            <a:r>
              <a:rPr lang="en-US" dirty="0" smtClean="0"/>
              <a:t>makes easier </a:t>
            </a:r>
            <a:r>
              <a:rPr lang="en-US" dirty="0"/>
              <a:t>to use a relational database with </a:t>
            </a:r>
            <a:r>
              <a:rPr lang="pl-PL" dirty="0" smtClean="0"/>
              <a:t>OO</a:t>
            </a:r>
            <a:r>
              <a:rPr lang="en-US" dirty="0" smtClean="0"/>
              <a:t> </a:t>
            </a:r>
            <a:r>
              <a:rPr lang="en-US" dirty="0"/>
              <a:t>applications. </a:t>
            </a:r>
            <a:endParaRPr lang="pl-PL" dirty="0" smtClean="0"/>
          </a:p>
          <a:p>
            <a:pPr lvl="1"/>
            <a:r>
              <a:rPr lang="en-US" dirty="0" err="1" smtClean="0"/>
              <a:t>MyBatis</a:t>
            </a:r>
            <a:r>
              <a:rPr lang="en-US" dirty="0"/>
              <a:t> couples objects with </a:t>
            </a:r>
            <a:r>
              <a:rPr lang="pl-PL" dirty="0" smtClean="0"/>
              <a:t>SQL </a:t>
            </a:r>
            <a:r>
              <a:rPr lang="pl-PL" dirty="0" err="1" smtClean="0"/>
              <a:t>or</a:t>
            </a:r>
            <a:r>
              <a:rPr lang="pl-PL" dirty="0" smtClean="0"/>
              <a:t> </a:t>
            </a:r>
            <a:r>
              <a:rPr lang="en-US" dirty="0" smtClean="0"/>
              <a:t>stored </a:t>
            </a:r>
            <a:r>
              <a:rPr lang="en-US" dirty="0"/>
              <a:t>procedures </a:t>
            </a:r>
            <a:r>
              <a:rPr lang="en-US" dirty="0" smtClean="0"/>
              <a:t>statements </a:t>
            </a:r>
            <a:r>
              <a:rPr lang="en-US" dirty="0"/>
              <a:t>using a XML descriptor or annotations. </a:t>
            </a:r>
            <a:endParaRPr lang="pl-PL" dirty="0" smtClean="0"/>
          </a:p>
          <a:p>
            <a:pPr lvl="1"/>
            <a:r>
              <a:rPr lang="en-US" dirty="0" smtClean="0"/>
              <a:t>Simplicity </a:t>
            </a:r>
            <a:r>
              <a:rPr lang="en-US" dirty="0"/>
              <a:t>is the biggest advantage of the </a:t>
            </a:r>
            <a:r>
              <a:rPr lang="en-US" dirty="0" err="1"/>
              <a:t>MyBatis</a:t>
            </a:r>
            <a:r>
              <a:rPr lang="en-US" dirty="0"/>
              <a:t> data mapper over object relational mapping tools</a:t>
            </a:r>
            <a:r>
              <a:rPr lang="en-US" dirty="0" smtClean="0"/>
              <a:t>.</a:t>
            </a:r>
            <a:endParaRPr lang="pl-PL" dirty="0" smtClean="0"/>
          </a:p>
          <a:p>
            <a:pPr marL="180000" lvl="1" indent="0">
              <a:buNone/>
            </a:pPr>
            <a:endParaRPr lang="pl-PL" dirty="0"/>
          </a:p>
          <a:p>
            <a:r>
              <a:rPr lang="pl-PL" dirty="0" err="1" smtClean="0"/>
              <a:t>About</a:t>
            </a:r>
            <a:r>
              <a:rPr lang="pl-PL" dirty="0" smtClean="0"/>
              <a:t> </a:t>
            </a:r>
            <a:r>
              <a:rPr lang="pl-PL" dirty="0" err="1" smtClean="0"/>
              <a:t>project</a:t>
            </a:r>
            <a:endParaRPr lang="pl-PL" dirty="0" smtClean="0"/>
          </a:p>
          <a:p>
            <a:pPr lvl="1"/>
            <a:r>
              <a:rPr lang="pl-PL" dirty="0" err="1" smtClean="0"/>
              <a:t>Homepage</a:t>
            </a:r>
            <a:r>
              <a:rPr lang="pl-PL" dirty="0"/>
              <a:t>: </a:t>
            </a:r>
            <a:r>
              <a:rPr lang="pl-PL" dirty="0">
                <a:hlinkClick r:id="rId2"/>
              </a:rPr>
              <a:t>http://</a:t>
            </a:r>
            <a:r>
              <a:rPr lang="pl-PL" dirty="0" smtClean="0">
                <a:hlinkClick r:id="rId2"/>
              </a:rPr>
              <a:t>www.mybatis.org</a:t>
            </a:r>
            <a:r>
              <a:rPr lang="pl-PL" dirty="0" smtClean="0"/>
              <a:t> </a:t>
            </a:r>
          </a:p>
          <a:p>
            <a:pPr lvl="1"/>
            <a:r>
              <a:rPr lang="pl-PL" dirty="0" err="1" smtClean="0"/>
              <a:t>Licence</a:t>
            </a:r>
            <a:r>
              <a:rPr lang="pl-PL" dirty="0" smtClean="0"/>
              <a:t>: </a:t>
            </a:r>
            <a:r>
              <a:rPr lang="en-US" dirty="0"/>
              <a:t>The Apache Software License, Version </a:t>
            </a:r>
            <a:r>
              <a:rPr lang="en-US" dirty="0" smtClean="0"/>
              <a:t>2.0</a:t>
            </a:r>
            <a:endParaRPr lang="pl-PL" dirty="0" smtClean="0"/>
          </a:p>
          <a:p>
            <a:pPr lvl="1"/>
            <a:r>
              <a:rPr lang="pl-PL" dirty="0" smtClean="0"/>
              <a:t>Foundation: ASM -&gt; Google</a:t>
            </a:r>
          </a:p>
          <a:p>
            <a:pPr lvl="1"/>
            <a:r>
              <a:rPr lang="pl-PL" dirty="0" err="1" smtClean="0"/>
              <a:t>Versions</a:t>
            </a:r>
            <a:r>
              <a:rPr lang="pl-PL" dirty="0" smtClean="0"/>
              <a:t> for: Java, .NET, Scala, </a:t>
            </a:r>
            <a:r>
              <a:rPr lang="pl-PL" dirty="0" err="1" smtClean="0"/>
              <a:t>Ruby</a:t>
            </a:r>
            <a:endParaRPr lang="pl-PL" dirty="0" smtClean="0"/>
          </a:p>
        </p:txBody>
      </p:sp>
      <p:pic>
        <p:nvPicPr>
          <p:cNvPr id="1026" name="Picture 2" descr="The MyBatis B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144" y="171856"/>
            <a:ext cx="3333750" cy="83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466197"/>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upa 22"/>
          <p:cNvGrpSpPr/>
          <p:nvPr/>
        </p:nvGrpSpPr>
        <p:grpSpPr>
          <a:xfrm>
            <a:off x="622583" y="3988843"/>
            <a:ext cx="8791291" cy="2088232"/>
            <a:chOff x="622583" y="3988843"/>
            <a:chExt cx="8791291" cy="2088232"/>
          </a:xfrm>
        </p:grpSpPr>
        <p:sp>
          <p:nvSpPr>
            <p:cNvPr id="20" name="Prostokąt zaokrąglony 19"/>
            <p:cNvSpPr/>
            <p:nvPr/>
          </p:nvSpPr>
          <p:spPr>
            <a:xfrm>
              <a:off x="622583" y="3988843"/>
              <a:ext cx="8791291" cy="2088232"/>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l-PL"/>
            </a:p>
          </p:txBody>
        </p:sp>
        <p:sp>
          <p:nvSpPr>
            <p:cNvPr id="16" name="pole tekstowe 15"/>
            <p:cNvSpPr txBox="1"/>
            <p:nvPr/>
          </p:nvSpPr>
          <p:spPr>
            <a:xfrm>
              <a:off x="1054631" y="4204867"/>
              <a:ext cx="2880320" cy="1512168"/>
            </a:xfrm>
            <a:prstGeom prst="rect">
              <a:avLst/>
            </a:prstGeom>
            <a:noFill/>
          </p:spPr>
          <p:txBody>
            <a:bodyPr wrap="square" rtlCol="0" anchor="t" anchorCtr="0">
              <a:noAutofit/>
            </a:bodyPr>
            <a:lstStyle/>
            <a:p>
              <a:r>
                <a:rPr lang="pl-PL" sz="1600" dirty="0">
                  <a:latin typeface="Consolas" pitchFamily="49" charset="0"/>
                  <a:ea typeface="Tahoma" pitchFamily="34" charset="0"/>
                  <a:cs typeface="Consolas" pitchFamily="49" charset="0"/>
                </a:rPr>
                <a:t>p</a:t>
              </a:r>
              <a:r>
                <a:rPr lang="pl-PL" sz="1600" dirty="0" smtClean="0">
                  <a:latin typeface="Consolas" pitchFamily="49" charset="0"/>
                  <a:ea typeface="Tahoma" pitchFamily="34" charset="0"/>
                  <a:cs typeface="Consolas" pitchFamily="49" charset="0"/>
                </a:rPr>
                <a:t>ublic </a:t>
              </a:r>
              <a:r>
                <a:rPr lang="pl-PL" sz="1600" dirty="0" err="1" smtClean="0">
                  <a:latin typeface="Consolas" pitchFamily="49" charset="0"/>
                  <a:ea typeface="Tahoma" pitchFamily="34" charset="0"/>
                  <a:cs typeface="Consolas" pitchFamily="49" charset="0"/>
                </a:rPr>
                <a:t>class</a:t>
              </a:r>
              <a:r>
                <a:rPr lang="pl-PL" sz="1600" dirty="0" smtClean="0">
                  <a:latin typeface="Consolas" pitchFamily="49" charset="0"/>
                  <a:ea typeface="Tahoma" pitchFamily="34" charset="0"/>
                  <a:cs typeface="Consolas" pitchFamily="49" charset="0"/>
                </a:rPr>
                <a:t> </a:t>
              </a:r>
              <a:r>
                <a:rPr lang="pl-PL" sz="1600" dirty="0" smtClean="0">
                  <a:latin typeface="Consolas" pitchFamily="49" charset="0"/>
                  <a:ea typeface="Tahoma" pitchFamily="34" charset="0"/>
                  <a:cs typeface="Consolas" pitchFamily="49" charset="0"/>
                </a:rPr>
                <a:t>Post</a:t>
              </a:r>
              <a:r>
                <a:rPr lang="pl-PL" sz="1600" dirty="0" smtClean="0">
                  <a:latin typeface="Consolas" pitchFamily="49" charset="0"/>
                  <a:ea typeface="Tahoma" pitchFamily="34" charset="0"/>
                  <a:cs typeface="Consolas" pitchFamily="49" charset="0"/>
                </a:rPr>
                <a:t>{</a:t>
              </a:r>
            </a:p>
            <a:p>
              <a:r>
                <a:rPr lang="pl-PL" sz="1600" dirty="0" smtClean="0">
                  <a:latin typeface="Consolas" pitchFamily="49" charset="0"/>
                  <a:ea typeface="Tahoma" pitchFamily="34" charset="0"/>
                  <a:cs typeface="Consolas" pitchFamily="49" charset="0"/>
                </a:rPr>
                <a:t>  </a:t>
              </a:r>
              <a:r>
                <a:rPr lang="pl-PL" sz="1600" dirty="0" err="1" smtClean="0">
                  <a:latin typeface="Consolas" pitchFamily="49" charset="0"/>
                  <a:ea typeface="Tahoma" pitchFamily="34" charset="0"/>
                  <a:cs typeface="Consolas" pitchFamily="49" charset="0"/>
                </a:rPr>
                <a:t>Long</a:t>
              </a:r>
              <a:r>
                <a:rPr lang="pl-PL" sz="1600" dirty="0" smtClean="0">
                  <a:latin typeface="Consolas" pitchFamily="49" charset="0"/>
                  <a:ea typeface="Tahoma" pitchFamily="34" charset="0"/>
                  <a:cs typeface="Consolas" pitchFamily="49" charset="0"/>
                </a:rPr>
                <a:t> id;</a:t>
              </a:r>
            </a:p>
            <a:p>
              <a:r>
                <a:rPr lang="pl-PL" sz="1600" dirty="0">
                  <a:latin typeface="Consolas" pitchFamily="49" charset="0"/>
                  <a:ea typeface="Tahoma" pitchFamily="34" charset="0"/>
                  <a:cs typeface="Consolas" pitchFamily="49" charset="0"/>
                </a:rPr>
                <a:t> </a:t>
              </a:r>
              <a:r>
                <a:rPr lang="pl-PL" sz="1600" dirty="0" smtClean="0">
                  <a:latin typeface="Consolas" pitchFamily="49" charset="0"/>
                  <a:ea typeface="Tahoma" pitchFamily="34" charset="0"/>
                  <a:cs typeface="Consolas" pitchFamily="49" charset="0"/>
                </a:rPr>
                <a:t> String </a:t>
              </a:r>
              <a:r>
                <a:rPr lang="pl-PL" sz="1600" dirty="0" err="1" smtClean="0">
                  <a:latin typeface="Consolas" pitchFamily="49" charset="0"/>
                  <a:ea typeface="Tahoma" pitchFamily="34" charset="0"/>
                  <a:cs typeface="Consolas" pitchFamily="49" charset="0"/>
                </a:rPr>
                <a:t>tittle</a:t>
              </a:r>
              <a:r>
                <a:rPr lang="pl-PL" sz="1600" dirty="0" smtClean="0">
                  <a:latin typeface="Consolas" pitchFamily="49" charset="0"/>
                  <a:ea typeface="Tahoma" pitchFamily="34" charset="0"/>
                  <a:cs typeface="Consolas" pitchFamily="49" charset="0"/>
                </a:rPr>
                <a:t>;</a:t>
              </a:r>
            </a:p>
            <a:p>
              <a:r>
                <a:rPr lang="pl-PL" sz="1600" dirty="0">
                  <a:latin typeface="Consolas" pitchFamily="49" charset="0"/>
                  <a:ea typeface="Tahoma" pitchFamily="34" charset="0"/>
                  <a:cs typeface="Consolas" pitchFamily="49" charset="0"/>
                </a:rPr>
                <a:t> </a:t>
              </a:r>
              <a:r>
                <a:rPr lang="pl-PL" sz="1600" dirty="0" smtClean="0">
                  <a:latin typeface="Consolas" pitchFamily="49" charset="0"/>
                  <a:ea typeface="Tahoma" pitchFamily="34" charset="0"/>
                  <a:cs typeface="Consolas" pitchFamily="49" charset="0"/>
                </a:rPr>
                <a:t> String </a:t>
              </a:r>
              <a:r>
                <a:rPr lang="pl-PL" sz="1600" dirty="0" err="1" smtClean="0">
                  <a:latin typeface="Consolas" pitchFamily="49" charset="0"/>
                  <a:ea typeface="Tahoma" pitchFamily="34" charset="0"/>
                  <a:cs typeface="Consolas" pitchFamily="49" charset="0"/>
                </a:rPr>
                <a:t>content</a:t>
              </a:r>
              <a:r>
                <a:rPr lang="pl-PL" sz="1600" dirty="0" smtClean="0">
                  <a:latin typeface="Consolas" pitchFamily="49" charset="0"/>
                  <a:ea typeface="Tahoma" pitchFamily="34" charset="0"/>
                  <a:cs typeface="Consolas" pitchFamily="49" charset="0"/>
                </a:rPr>
                <a:t>;</a:t>
              </a:r>
            </a:p>
            <a:p>
              <a:r>
                <a:rPr lang="pl-PL" sz="1600" dirty="0">
                  <a:latin typeface="Consolas" pitchFamily="49" charset="0"/>
                  <a:ea typeface="Tahoma" pitchFamily="34" charset="0"/>
                  <a:cs typeface="Consolas" pitchFamily="49" charset="0"/>
                </a:rPr>
                <a:t> </a:t>
              </a:r>
              <a:r>
                <a:rPr lang="pl-PL" sz="1600" dirty="0" smtClean="0">
                  <a:latin typeface="Consolas" pitchFamily="49" charset="0"/>
                  <a:ea typeface="Tahoma" pitchFamily="34" charset="0"/>
                  <a:cs typeface="Consolas" pitchFamily="49" charset="0"/>
                </a:rPr>
                <a:t> </a:t>
              </a:r>
              <a:r>
                <a:rPr lang="pl-PL" sz="1600" dirty="0" err="1" smtClean="0">
                  <a:latin typeface="Consolas" pitchFamily="49" charset="0"/>
                  <a:ea typeface="Tahoma" pitchFamily="34" charset="0"/>
                  <a:cs typeface="Consolas" pitchFamily="49" charset="0"/>
                </a:rPr>
                <a:t>Date</a:t>
              </a:r>
              <a:r>
                <a:rPr lang="pl-PL" sz="1600" dirty="0" smtClean="0">
                  <a:latin typeface="Consolas" pitchFamily="49" charset="0"/>
                  <a:ea typeface="Tahoma" pitchFamily="34" charset="0"/>
                  <a:cs typeface="Consolas" pitchFamily="49" charset="0"/>
                </a:rPr>
                <a:t> </a:t>
              </a:r>
              <a:r>
                <a:rPr lang="pl-PL" sz="1600" dirty="0" err="1" smtClean="0">
                  <a:latin typeface="Consolas" pitchFamily="49" charset="0"/>
                  <a:ea typeface="Tahoma" pitchFamily="34" charset="0"/>
                  <a:cs typeface="Consolas" pitchFamily="49" charset="0"/>
                </a:rPr>
                <a:t>date</a:t>
              </a:r>
              <a:r>
                <a:rPr lang="pl-PL" sz="1600" dirty="0" smtClean="0">
                  <a:latin typeface="Consolas" pitchFamily="49" charset="0"/>
                  <a:ea typeface="Tahoma" pitchFamily="34" charset="0"/>
                  <a:cs typeface="Consolas" pitchFamily="49" charset="0"/>
                </a:rPr>
                <a:t>;</a:t>
              </a:r>
            </a:p>
            <a:p>
              <a:r>
                <a:rPr lang="pl-PL" sz="1600" dirty="0">
                  <a:latin typeface="Consolas" pitchFamily="49" charset="0"/>
                  <a:ea typeface="Tahoma" pitchFamily="34" charset="0"/>
                  <a:cs typeface="Consolas" pitchFamily="49" charset="0"/>
                </a:rPr>
                <a:t> </a:t>
              </a:r>
              <a:r>
                <a:rPr lang="pl-PL" sz="1600" dirty="0" smtClean="0">
                  <a:latin typeface="Consolas" pitchFamily="49" charset="0"/>
                  <a:ea typeface="Tahoma" pitchFamily="34" charset="0"/>
                  <a:cs typeface="Consolas" pitchFamily="49" charset="0"/>
                </a:rPr>
                <a:t> ...</a:t>
              </a:r>
              <a:endParaRPr lang="pl-PL" sz="1600" dirty="0">
                <a:latin typeface="Consolas" pitchFamily="49" charset="0"/>
                <a:ea typeface="Tahoma" pitchFamily="34" charset="0"/>
                <a:cs typeface="Consolas" pitchFamily="49" charset="0"/>
              </a:endParaRPr>
            </a:p>
            <a:p>
              <a:r>
                <a:rPr lang="pl-PL" sz="1600" dirty="0" smtClean="0">
                  <a:latin typeface="Consolas" pitchFamily="49" charset="0"/>
                  <a:ea typeface="Tahoma" pitchFamily="34" charset="0"/>
                  <a:cs typeface="Consolas" pitchFamily="49" charset="0"/>
                </a:rPr>
                <a:t>}</a:t>
              </a:r>
            </a:p>
          </p:txBody>
        </p:sp>
        <p:cxnSp>
          <p:nvCxnSpPr>
            <p:cNvPr id="17" name="Łącznik prosty ze strzałką 16"/>
            <p:cNvCxnSpPr/>
            <p:nvPr/>
          </p:nvCxnSpPr>
          <p:spPr>
            <a:xfrm flipH="1">
              <a:off x="3934951" y="5068963"/>
              <a:ext cx="964996"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grpSp>
      <p:sp>
        <p:nvSpPr>
          <p:cNvPr id="2" name="Tytuł 1"/>
          <p:cNvSpPr>
            <a:spLocks noGrp="1"/>
          </p:cNvSpPr>
          <p:nvPr>
            <p:ph type="title"/>
          </p:nvPr>
        </p:nvSpPr>
        <p:spPr/>
        <p:txBody>
          <a:bodyPr/>
          <a:lstStyle/>
          <a:p>
            <a:r>
              <a:rPr lang="pl-PL" dirty="0" err="1" smtClean="0"/>
              <a:t>MyBatis</a:t>
            </a:r>
            <a:r>
              <a:rPr lang="pl-PL" dirty="0" smtClean="0"/>
              <a:t/>
            </a:r>
            <a:br>
              <a:rPr lang="pl-PL" dirty="0" smtClean="0"/>
            </a:br>
            <a:r>
              <a:rPr lang="pl-PL" sz="1600" dirty="0" smtClean="0"/>
              <a:t>How </a:t>
            </a:r>
            <a:r>
              <a:rPr lang="pl-PL" sz="1600" dirty="0" err="1" smtClean="0"/>
              <a:t>does</a:t>
            </a:r>
            <a:r>
              <a:rPr lang="pl-PL" sz="1600" dirty="0" smtClean="0"/>
              <a:t> </a:t>
            </a:r>
            <a:r>
              <a:rPr lang="pl-PL" sz="1600" dirty="0" err="1" smtClean="0"/>
              <a:t>it</a:t>
            </a:r>
            <a:r>
              <a:rPr lang="pl-PL" sz="1600" dirty="0" smtClean="0"/>
              <a:t> </a:t>
            </a:r>
            <a:r>
              <a:rPr lang="pl-PL" sz="1600" dirty="0" err="1" smtClean="0"/>
              <a:t>works</a:t>
            </a:r>
            <a:r>
              <a:rPr lang="pl-PL" sz="1600" dirty="0" smtClean="0"/>
              <a:t>?</a:t>
            </a:r>
            <a:endParaRPr lang="pl-PL" sz="1600" dirty="0"/>
          </a:p>
        </p:txBody>
      </p:sp>
      <p:pic>
        <p:nvPicPr>
          <p:cNvPr id="1026" name="Picture 2" descr="The MyBati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144" y="171856"/>
            <a:ext cx="3333750" cy="838201"/>
          </a:xfrm>
          <a:prstGeom prst="rect">
            <a:avLst/>
          </a:prstGeom>
          <a:noFill/>
          <a:extLst>
            <a:ext uri="{909E8E84-426E-40DD-AFC4-6F175D3DCCD1}">
              <a14:hiddenFill xmlns:a14="http://schemas.microsoft.com/office/drawing/2010/main">
                <a:solidFill>
                  <a:srgbClr val="FFFFFF"/>
                </a:solidFill>
              </a14:hiddenFill>
            </a:ext>
          </a:extLst>
        </p:spPr>
      </p:pic>
      <p:sp>
        <p:nvSpPr>
          <p:cNvPr id="5" name="Schemat blokowy: dysk magnetyczny 4"/>
          <p:cNvSpPr/>
          <p:nvPr/>
        </p:nvSpPr>
        <p:spPr>
          <a:xfrm>
            <a:off x="6619875" y="2852936"/>
            <a:ext cx="2160240" cy="864096"/>
          </a:xfrm>
          <a:prstGeom prst="flowChartMagneticDisk">
            <a:avLst/>
          </a:prstGeom>
          <a:solidFill>
            <a:schemeClr val="tx2"/>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DB</a:t>
            </a:r>
            <a:endParaRPr lang="pl-PL" dirty="0"/>
          </a:p>
        </p:txBody>
      </p:sp>
      <p:sp>
        <p:nvSpPr>
          <p:cNvPr id="6" name="pole tekstowe 5"/>
          <p:cNvSpPr txBox="1"/>
          <p:nvPr/>
        </p:nvSpPr>
        <p:spPr>
          <a:xfrm>
            <a:off x="344488" y="1350975"/>
            <a:ext cx="6275387" cy="432048"/>
          </a:xfrm>
          <a:prstGeom prst="rect">
            <a:avLst/>
          </a:prstGeom>
          <a:noFill/>
        </p:spPr>
        <p:txBody>
          <a:bodyPr wrap="square" rtlCol="0" anchor="t" anchorCtr="0">
            <a:noAutofit/>
          </a:bodyPr>
          <a:lstStyle/>
          <a:p>
            <a:r>
              <a:rPr lang="pl-PL" sz="1600" dirty="0" smtClean="0">
                <a:latin typeface="Consolas" pitchFamily="49" charset="0"/>
                <a:ea typeface="Tahoma" pitchFamily="34" charset="0"/>
                <a:cs typeface="Consolas" pitchFamily="49" charset="0"/>
              </a:rPr>
              <a:t>public </a:t>
            </a:r>
            <a:r>
              <a:rPr lang="pl-PL" sz="1600" dirty="0" smtClean="0">
                <a:latin typeface="Consolas" pitchFamily="49" charset="0"/>
                <a:ea typeface="Tahoma" pitchFamily="34" charset="0"/>
                <a:cs typeface="Consolas" pitchFamily="49" charset="0"/>
              </a:rPr>
              <a:t>List&lt;Post</a:t>
            </a:r>
            <a:r>
              <a:rPr lang="pl-PL" sz="1600" dirty="0" smtClean="0">
                <a:latin typeface="Consolas" pitchFamily="49" charset="0"/>
                <a:ea typeface="Tahoma" pitchFamily="34" charset="0"/>
                <a:cs typeface="Consolas" pitchFamily="49" charset="0"/>
              </a:rPr>
              <a:t>&gt; </a:t>
            </a:r>
            <a:r>
              <a:rPr lang="pl-PL" sz="1600" dirty="0" err="1" smtClean="0">
                <a:latin typeface="Consolas" pitchFamily="49" charset="0"/>
                <a:ea typeface="Tahoma" pitchFamily="34" charset="0"/>
                <a:cs typeface="Consolas" pitchFamily="49" charset="0"/>
              </a:rPr>
              <a:t>findPostsByKeyword</a:t>
            </a:r>
            <a:r>
              <a:rPr lang="pl-PL" sz="1600" dirty="0" smtClean="0">
                <a:latin typeface="Consolas" pitchFamily="49" charset="0"/>
                <a:ea typeface="Tahoma" pitchFamily="34" charset="0"/>
                <a:cs typeface="Consolas" pitchFamily="49" charset="0"/>
              </a:rPr>
              <a:t>(String </a:t>
            </a:r>
            <a:r>
              <a:rPr lang="pl-PL" sz="1600" dirty="0" err="1" smtClean="0">
                <a:latin typeface="Consolas" pitchFamily="49" charset="0"/>
                <a:ea typeface="Tahoma" pitchFamily="34" charset="0"/>
                <a:cs typeface="Consolas" pitchFamily="49" charset="0"/>
              </a:rPr>
              <a:t>key</a:t>
            </a:r>
            <a:r>
              <a:rPr lang="pl-PL" sz="1600" dirty="0" smtClean="0">
                <a:latin typeface="Consolas" pitchFamily="49" charset="0"/>
                <a:ea typeface="Tahoma" pitchFamily="34" charset="0"/>
                <a:cs typeface="Consolas" pitchFamily="49" charset="0"/>
              </a:rPr>
              <a:t>)</a:t>
            </a:r>
            <a:endParaRPr lang="pl-PL" sz="1600" dirty="0" smtClean="0">
              <a:latin typeface="Consolas" pitchFamily="49" charset="0"/>
              <a:ea typeface="Tahoma" pitchFamily="34" charset="0"/>
              <a:cs typeface="Consolas" pitchFamily="49" charset="0"/>
            </a:endParaRPr>
          </a:p>
        </p:txBody>
      </p:sp>
      <p:grpSp>
        <p:nvGrpSpPr>
          <p:cNvPr id="21" name="Grupa 20"/>
          <p:cNvGrpSpPr/>
          <p:nvPr/>
        </p:nvGrpSpPr>
        <p:grpSpPr>
          <a:xfrm>
            <a:off x="3604330" y="1879976"/>
            <a:ext cx="6301670" cy="509369"/>
            <a:chOff x="3482181" y="1745288"/>
            <a:chExt cx="6301670" cy="509369"/>
          </a:xfrm>
        </p:grpSpPr>
        <p:sp>
          <p:nvSpPr>
            <p:cNvPr id="22" name="Prostokąt zaokrąglony 21"/>
            <p:cNvSpPr/>
            <p:nvPr/>
          </p:nvSpPr>
          <p:spPr>
            <a:xfrm>
              <a:off x="3482181" y="1745288"/>
              <a:ext cx="5931693" cy="509369"/>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l-PL"/>
            </a:p>
          </p:txBody>
        </p:sp>
        <p:sp>
          <p:nvSpPr>
            <p:cNvPr id="14" name="pole tekstowe 13"/>
            <p:cNvSpPr txBox="1"/>
            <p:nvPr/>
          </p:nvSpPr>
          <p:spPr>
            <a:xfrm>
              <a:off x="3508464" y="1822609"/>
              <a:ext cx="6275387" cy="432048"/>
            </a:xfrm>
            <a:prstGeom prst="rect">
              <a:avLst/>
            </a:prstGeom>
            <a:noFill/>
          </p:spPr>
          <p:txBody>
            <a:bodyPr wrap="square" rtlCol="0" anchor="t" anchorCtr="0">
              <a:noAutofit/>
            </a:bodyPr>
            <a:lstStyle/>
            <a:p>
              <a:r>
                <a:rPr lang="pl-PL" sz="1600" dirty="0" smtClean="0">
                  <a:latin typeface="Consolas" pitchFamily="49" charset="0"/>
                  <a:ea typeface="Tahoma" pitchFamily="34" charset="0"/>
                  <a:cs typeface="Consolas" pitchFamily="49" charset="0"/>
                </a:rPr>
                <a:t>SELECT * FROM post p </a:t>
              </a:r>
              <a:r>
                <a:rPr lang="pl-PL" sz="1600" dirty="0" smtClean="0">
                  <a:latin typeface="Consolas" pitchFamily="49" charset="0"/>
                  <a:ea typeface="Tahoma" pitchFamily="34" charset="0"/>
                  <a:cs typeface="Consolas" pitchFamily="49" charset="0"/>
                </a:rPr>
                <a:t>WHERE</a:t>
              </a:r>
              <a:r>
                <a:rPr lang="pl-PL" sz="1600" dirty="0" smtClean="0">
                  <a:latin typeface="Consolas" pitchFamily="49" charset="0"/>
                  <a:ea typeface="Tahoma" pitchFamily="34" charset="0"/>
                  <a:cs typeface="Consolas" pitchFamily="49" charset="0"/>
                </a:rPr>
                <a:t> </a:t>
              </a:r>
              <a:r>
                <a:rPr lang="pl-PL" sz="1600" dirty="0" smtClean="0">
                  <a:latin typeface="Consolas" pitchFamily="49" charset="0"/>
                  <a:ea typeface="Tahoma" pitchFamily="34" charset="0"/>
                  <a:cs typeface="Consolas" pitchFamily="49" charset="0"/>
                </a:rPr>
                <a:t>p.name = </a:t>
              </a:r>
              <a:r>
                <a:rPr lang="pl-PL" sz="1600" dirty="0" smtClean="0">
                  <a:latin typeface="Consolas" pitchFamily="49" charset="0"/>
                  <a:ea typeface="Tahoma" pitchFamily="34" charset="0"/>
                  <a:cs typeface="Consolas" pitchFamily="49" charset="0"/>
                </a:rPr>
                <a:t>#{</a:t>
              </a:r>
              <a:r>
                <a:rPr lang="pl-PL" sz="1600" dirty="0" err="1" smtClean="0">
                  <a:latin typeface="Consolas" pitchFamily="49" charset="0"/>
                  <a:ea typeface="Tahoma" pitchFamily="34" charset="0"/>
                  <a:cs typeface="Consolas" pitchFamily="49" charset="0"/>
                </a:rPr>
                <a:t>keyword</a:t>
              </a:r>
              <a:r>
                <a:rPr lang="pl-PL" sz="1600" dirty="0" smtClean="0">
                  <a:latin typeface="Consolas" pitchFamily="49" charset="0"/>
                  <a:ea typeface="Tahoma" pitchFamily="34" charset="0"/>
                  <a:cs typeface="Consolas" pitchFamily="49" charset="0"/>
                </a:rPr>
                <a:t>}</a:t>
              </a:r>
              <a:endParaRPr lang="pl-PL" sz="1600" dirty="0" smtClean="0">
                <a:latin typeface="Consolas" pitchFamily="49" charset="0"/>
                <a:ea typeface="Tahoma" pitchFamily="34" charset="0"/>
                <a:cs typeface="Consolas" pitchFamily="49" charset="0"/>
              </a:endParaRPr>
            </a:p>
          </p:txBody>
        </p:sp>
      </p:grpSp>
      <p:graphicFrame>
        <p:nvGraphicFramePr>
          <p:cNvPr id="13" name="Tabela 12"/>
          <p:cNvGraphicFramePr>
            <a:graphicFrameLocks noGrp="1"/>
          </p:cNvGraphicFramePr>
          <p:nvPr>
            <p:extLst>
              <p:ext uri="{D42A27DB-BD31-4B8C-83A1-F6EECF244321}">
                <p14:modId xmlns:p14="http://schemas.microsoft.com/office/powerpoint/2010/main" val="2138795138"/>
              </p:ext>
            </p:extLst>
          </p:nvPr>
        </p:nvGraphicFramePr>
        <p:xfrm>
          <a:off x="5258292" y="4355857"/>
          <a:ext cx="3963802" cy="1219200"/>
        </p:xfrm>
        <a:graphic>
          <a:graphicData uri="http://schemas.openxmlformats.org/drawingml/2006/table">
            <a:tbl>
              <a:tblPr firstRow="1" bandRow="1">
                <a:tableStyleId>{5C22544A-7EE6-4342-B048-85BDC9FD1C3A}</a:tableStyleId>
              </a:tblPr>
              <a:tblGrid>
                <a:gridCol w="832071"/>
                <a:gridCol w="832071"/>
                <a:gridCol w="1072162"/>
                <a:gridCol w="1227498"/>
              </a:tblGrid>
              <a:tr h="288032">
                <a:tc>
                  <a:txBody>
                    <a:bodyPr/>
                    <a:lstStyle/>
                    <a:p>
                      <a:r>
                        <a:rPr lang="pl-PL" sz="1400" dirty="0" smtClean="0"/>
                        <a:t>ID</a:t>
                      </a:r>
                      <a:endParaRPr lang="pl-PL" sz="1400" dirty="0"/>
                    </a:p>
                  </a:txBody>
                  <a:tcPr/>
                </a:tc>
                <a:tc>
                  <a:txBody>
                    <a:bodyPr/>
                    <a:lstStyle/>
                    <a:p>
                      <a:r>
                        <a:rPr lang="pl-PL" sz="1400" dirty="0" smtClean="0"/>
                        <a:t>TITLE</a:t>
                      </a:r>
                      <a:endParaRPr lang="pl-PL" sz="1400" dirty="0"/>
                    </a:p>
                  </a:txBody>
                  <a:tcPr/>
                </a:tc>
                <a:tc>
                  <a:txBody>
                    <a:bodyPr/>
                    <a:lstStyle/>
                    <a:p>
                      <a:r>
                        <a:rPr lang="pl-PL" sz="1400" dirty="0" smtClean="0"/>
                        <a:t>CONTENT</a:t>
                      </a:r>
                      <a:endParaRPr lang="pl-PL" sz="1400" dirty="0"/>
                    </a:p>
                  </a:txBody>
                  <a:tcPr/>
                </a:tc>
                <a:tc>
                  <a:txBody>
                    <a:bodyPr/>
                    <a:lstStyle/>
                    <a:p>
                      <a:r>
                        <a:rPr lang="pl-PL" sz="1400" dirty="0" smtClean="0"/>
                        <a:t>DATE</a:t>
                      </a:r>
                      <a:endParaRPr lang="pl-PL" sz="1400" dirty="0"/>
                    </a:p>
                  </a:txBody>
                  <a:tcPr/>
                </a:tc>
              </a:tr>
              <a:tr h="288032">
                <a:tc>
                  <a:txBody>
                    <a:bodyPr/>
                    <a:lstStyle/>
                    <a:p>
                      <a:r>
                        <a:rPr lang="pl-PL" sz="1400" dirty="0" smtClean="0"/>
                        <a:t>11</a:t>
                      </a:r>
                      <a:endParaRPr lang="pl-PL" sz="1400" dirty="0"/>
                    </a:p>
                  </a:txBody>
                  <a:tcPr/>
                </a:tc>
                <a:tc>
                  <a:txBody>
                    <a:bodyPr/>
                    <a:lstStyle/>
                    <a:p>
                      <a:r>
                        <a:rPr lang="pl-PL" sz="1400" dirty="0" smtClean="0"/>
                        <a:t>Hello</a:t>
                      </a:r>
                      <a:endParaRPr lang="pl-PL" sz="1400" dirty="0"/>
                    </a:p>
                  </a:txBody>
                  <a:tcPr/>
                </a:tc>
                <a:tc>
                  <a:txBody>
                    <a:bodyPr/>
                    <a:lstStyle/>
                    <a:p>
                      <a:r>
                        <a:rPr lang="pl-PL" sz="1400" dirty="0" smtClean="0"/>
                        <a:t>World</a:t>
                      </a:r>
                      <a:endParaRPr lang="pl-PL" sz="1400" dirty="0"/>
                    </a:p>
                  </a:txBody>
                  <a:tcPr/>
                </a:tc>
                <a:tc>
                  <a:txBody>
                    <a:bodyPr/>
                    <a:lstStyle/>
                    <a:p>
                      <a:r>
                        <a:rPr lang="pl-PL" sz="1400" dirty="0" smtClean="0"/>
                        <a:t>01-01-2013</a:t>
                      </a:r>
                      <a:endParaRPr lang="pl-PL" sz="1400" dirty="0"/>
                    </a:p>
                  </a:txBody>
                  <a:tcPr/>
                </a:tc>
              </a:tr>
              <a:tr h="288032">
                <a:tc>
                  <a:txBody>
                    <a:bodyPr/>
                    <a:lstStyle/>
                    <a:p>
                      <a:r>
                        <a:rPr lang="pl-PL" sz="1400" dirty="0" smtClean="0"/>
                        <a:t>25</a:t>
                      </a:r>
                      <a:endParaRPr lang="pl-PL" sz="1400" dirty="0"/>
                    </a:p>
                  </a:txBody>
                  <a:tcPr/>
                </a:tc>
                <a:tc>
                  <a:txBody>
                    <a:bodyPr/>
                    <a:lstStyle/>
                    <a:p>
                      <a:r>
                        <a:rPr lang="pl-PL" sz="1400" dirty="0" err="1" smtClean="0"/>
                        <a:t>Good</a:t>
                      </a:r>
                      <a:endParaRPr lang="pl-PL" sz="1400" dirty="0"/>
                    </a:p>
                  </a:txBody>
                  <a:tcPr/>
                </a:tc>
                <a:tc>
                  <a:txBody>
                    <a:bodyPr/>
                    <a:lstStyle/>
                    <a:p>
                      <a:r>
                        <a:rPr lang="pl-PL" sz="1400" dirty="0" err="1" smtClean="0"/>
                        <a:t>Afternoon</a:t>
                      </a:r>
                      <a:endParaRPr lang="pl-PL" sz="1400" dirty="0"/>
                    </a:p>
                  </a:txBody>
                  <a:tcPr/>
                </a:tc>
                <a:tc>
                  <a:txBody>
                    <a:bodyPr/>
                    <a:lstStyle/>
                    <a:p>
                      <a:r>
                        <a:rPr lang="pl-PL" sz="1400" dirty="0" smtClean="0"/>
                        <a:t>02-01-2013</a:t>
                      </a:r>
                      <a:endParaRPr lang="pl-PL" sz="1400" dirty="0"/>
                    </a:p>
                  </a:txBody>
                  <a:tcPr/>
                </a:tc>
              </a:tr>
              <a:tr h="288032">
                <a:tc>
                  <a:txBody>
                    <a:bodyPr/>
                    <a:lstStyle/>
                    <a:p>
                      <a:r>
                        <a:rPr lang="pl-PL" sz="1400" dirty="0" smtClean="0"/>
                        <a:t>37</a:t>
                      </a:r>
                      <a:endParaRPr lang="pl-PL" sz="1400" dirty="0"/>
                    </a:p>
                  </a:txBody>
                  <a:tcPr/>
                </a:tc>
                <a:tc>
                  <a:txBody>
                    <a:bodyPr/>
                    <a:lstStyle/>
                    <a:p>
                      <a:r>
                        <a:rPr lang="pl-PL" sz="1400" dirty="0" err="1" smtClean="0"/>
                        <a:t>Bye</a:t>
                      </a:r>
                      <a:endParaRPr lang="pl-PL" sz="1400" dirty="0"/>
                    </a:p>
                  </a:txBody>
                  <a:tcPr/>
                </a:tc>
                <a:tc>
                  <a:txBody>
                    <a:bodyPr/>
                    <a:lstStyle/>
                    <a:p>
                      <a:r>
                        <a:rPr lang="pl-PL" sz="1400" dirty="0" err="1" smtClean="0"/>
                        <a:t>Everyone</a:t>
                      </a:r>
                      <a:endParaRPr lang="pl-PL" sz="1400" dirty="0"/>
                    </a:p>
                  </a:txBody>
                  <a:tcPr/>
                </a:tc>
                <a:tc>
                  <a:txBody>
                    <a:bodyPr/>
                    <a:lstStyle/>
                    <a:p>
                      <a:r>
                        <a:rPr lang="pl-PL" sz="1400" dirty="0" smtClean="0"/>
                        <a:t>03-01-2013</a:t>
                      </a:r>
                      <a:endParaRPr lang="pl-PL" sz="1400" dirty="0"/>
                    </a:p>
                  </a:txBody>
                  <a:tcPr/>
                </a:tc>
              </a:tr>
            </a:tbl>
          </a:graphicData>
        </a:graphic>
      </p:graphicFrame>
      <p:cxnSp>
        <p:nvCxnSpPr>
          <p:cNvPr id="27" name="Łącznik prosty ze strzałką 26"/>
          <p:cNvCxnSpPr>
            <a:stCxn id="6" idx="2"/>
          </p:cNvCxnSpPr>
          <p:nvPr/>
        </p:nvCxnSpPr>
        <p:spPr>
          <a:xfrm>
            <a:off x="3482182" y="1783023"/>
            <a:ext cx="606722" cy="17427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Łącznik prosty ze strzałką 28"/>
          <p:cNvCxnSpPr>
            <a:stCxn id="22" idx="2"/>
            <a:endCxn id="5" idx="1"/>
          </p:cNvCxnSpPr>
          <p:nvPr/>
        </p:nvCxnSpPr>
        <p:spPr>
          <a:xfrm>
            <a:off x="6570177" y="2389345"/>
            <a:ext cx="1129818" cy="46359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Łącznik prosty ze strzałką 31"/>
          <p:cNvCxnSpPr>
            <a:stCxn id="5" idx="3"/>
          </p:cNvCxnSpPr>
          <p:nvPr/>
        </p:nvCxnSpPr>
        <p:spPr>
          <a:xfrm flipH="1">
            <a:off x="7401272" y="3717032"/>
            <a:ext cx="298723" cy="27181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Łącznik prosty ze strzałką 34"/>
          <p:cNvCxnSpPr/>
          <p:nvPr/>
        </p:nvCxnSpPr>
        <p:spPr>
          <a:xfrm flipH="1" flipV="1">
            <a:off x="1784648" y="1783023"/>
            <a:ext cx="1" cy="220582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7" name="pole tekstowe 36"/>
          <p:cNvSpPr txBox="1"/>
          <p:nvPr/>
        </p:nvSpPr>
        <p:spPr>
          <a:xfrm>
            <a:off x="9007152" y="1673512"/>
            <a:ext cx="914400" cy="351637"/>
          </a:xfrm>
          <a:prstGeom prst="rect">
            <a:avLst/>
          </a:prstGeom>
          <a:noFill/>
        </p:spPr>
        <p:txBody>
          <a:bodyPr wrap="none" rtlCol="0" anchor="t" anchorCtr="0">
            <a:noAutofit/>
          </a:bodyPr>
          <a:lstStyle/>
          <a:p>
            <a:r>
              <a:rPr lang="pl-PL" sz="900" b="1" dirty="0" smtClean="0">
                <a:latin typeface="Tahoma" pitchFamily="34" charset="0"/>
                <a:ea typeface="Tahoma" pitchFamily="34" charset="0"/>
                <a:cs typeface="Tahoma" pitchFamily="34" charset="0"/>
              </a:rPr>
              <a:t>QUERY</a:t>
            </a:r>
          </a:p>
        </p:txBody>
      </p:sp>
      <p:sp>
        <p:nvSpPr>
          <p:cNvPr id="39" name="pole tekstowe 38"/>
          <p:cNvSpPr txBox="1"/>
          <p:nvPr/>
        </p:nvSpPr>
        <p:spPr>
          <a:xfrm>
            <a:off x="8661408" y="3771624"/>
            <a:ext cx="914400" cy="351637"/>
          </a:xfrm>
          <a:prstGeom prst="rect">
            <a:avLst/>
          </a:prstGeom>
          <a:noFill/>
        </p:spPr>
        <p:txBody>
          <a:bodyPr wrap="none" rtlCol="0" anchor="t" anchorCtr="0">
            <a:noAutofit/>
          </a:bodyPr>
          <a:lstStyle/>
          <a:p>
            <a:r>
              <a:rPr lang="pl-PL" sz="900" b="1" dirty="0" smtClean="0">
                <a:latin typeface="Tahoma" pitchFamily="34" charset="0"/>
                <a:ea typeface="Tahoma" pitchFamily="34" charset="0"/>
                <a:cs typeface="Tahoma" pitchFamily="34" charset="0"/>
              </a:rPr>
              <a:t>MAPPER</a:t>
            </a:r>
          </a:p>
        </p:txBody>
      </p:sp>
      <p:sp>
        <p:nvSpPr>
          <p:cNvPr id="40" name="pole tekstowe 39"/>
          <p:cNvSpPr txBox="1"/>
          <p:nvPr/>
        </p:nvSpPr>
        <p:spPr>
          <a:xfrm>
            <a:off x="344488" y="1175156"/>
            <a:ext cx="914400" cy="351637"/>
          </a:xfrm>
          <a:prstGeom prst="rect">
            <a:avLst/>
          </a:prstGeom>
          <a:noFill/>
        </p:spPr>
        <p:txBody>
          <a:bodyPr wrap="none" rtlCol="0" anchor="t" anchorCtr="0">
            <a:noAutofit/>
          </a:bodyPr>
          <a:lstStyle/>
          <a:p>
            <a:r>
              <a:rPr lang="pl-PL" sz="900" b="1" dirty="0" smtClean="0">
                <a:latin typeface="Tahoma" pitchFamily="34" charset="0"/>
                <a:ea typeface="Tahoma" pitchFamily="34" charset="0"/>
                <a:cs typeface="Tahoma" pitchFamily="34" charset="0"/>
              </a:rPr>
              <a:t>DAO - </a:t>
            </a:r>
            <a:r>
              <a:rPr lang="pl-PL" sz="900" b="1" dirty="0" err="1" smtClean="0">
                <a:latin typeface="Tahoma" pitchFamily="34" charset="0"/>
                <a:ea typeface="Tahoma" pitchFamily="34" charset="0"/>
                <a:cs typeface="Tahoma" pitchFamily="34" charset="0"/>
              </a:rPr>
              <a:t>interface</a:t>
            </a:r>
            <a:endParaRPr lang="pl-PL" sz="900" b="1" dirty="0" smtClean="0">
              <a:latin typeface="Tahoma" pitchFamily="34" charset="0"/>
              <a:ea typeface="Tahoma" pitchFamily="34" charset="0"/>
              <a:cs typeface="Tahoma" pitchFamily="34" charset="0"/>
            </a:endParaRPr>
          </a:p>
        </p:txBody>
      </p:sp>
      <p:sp>
        <p:nvSpPr>
          <p:cNvPr id="41" name="pole tekstowe 40"/>
          <p:cNvSpPr txBox="1"/>
          <p:nvPr/>
        </p:nvSpPr>
        <p:spPr>
          <a:xfrm>
            <a:off x="5258292" y="4149080"/>
            <a:ext cx="1510014" cy="351637"/>
          </a:xfrm>
          <a:prstGeom prst="rect">
            <a:avLst/>
          </a:prstGeom>
          <a:noFill/>
        </p:spPr>
        <p:txBody>
          <a:bodyPr wrap="none" rtlCol="0" anchor="t" anchorCtr="0">
            <a:noAutofit/>
          </a:bodyPr>
          <a:lstStyle/>
          <a:p>
            <a:r>
              <a:rPr lang="pl-PL" sz="900" b="1" dirty="0" smtClean="0">
                <a:solidFill>
                  <a:schemeClr val="bg1">
                    <a:lumMod val="50000"/>
                  </a:schemeClr>
                </a:solidFill>
                <a:latin typeface="Tahoma" pitchFamily="34" charset="0"/>
                <a:ea typeface="Tahoma" pitchFamily="34" charset="0"/>
                <a:cs typeface="Tahoma" pitchFamily="34" charset="0"/>
              </a:rPr>
              <a:t>RESULT SET</a:t>
            </a:r>
          </a:p>
        </p:txBody>
      </p:sp>
      <p:sp>
        <p:nvSpPr>
          <p:cNvPr id="42" name="pole tekstowe 41"/>
          <p:cNvSpPr txBox="1"/>
          <p:nvPr/>
        </p:nvSpPr>
        <p:spPr>
          <a:xfrm>
            <a:off x="1053074" y="4046008"/>
            <a:ext cx="1510014" cy="351637"/>
          </a:xfrm>
          <a:prstGeom prst="rect">
            <a:avLst/>
          </a:prstGeom>
          <a:noFill/>
        </p:spPr>
        <p:txBody>
          <a:bodyPr wrap="none" rtlCol="0" anchor="t" anchorCtr="0">
            <a:noAutofit/>
          </a:bodyPr>
          <a:lstStyle/>
          <a:p>
            <a:r>
              <a:rPr lang="pl-PL" sz="900" b="1" dirty="0" smtClean="0">
                <a:solidFill>
                  <a:schemeClr val="bg1">
                    <a:lumMod val="50000"/>
                  </a:schemeClr>
                </a:solidFill>
                <a:latin typeface="Tahoma" pitchFamily="34" charset="0"/>
                <a:ea typeface="Tahoma" pitchFamily="34" charset="0"/>
                <a:cs typeface="Tahoma" pitchFamily="34" charset="0"/>
              </a:rPr>
              <a:t>MODEL</a:t>
            </a:r>
          </a:p>
        </p:txBody>
      </p:sp>
    </p:spTree>
    <p:extLst>
      <p:ext uri="{BB962C8B-B14F-4D97-AF65-F5344CB8AC3E}">
        <p14:creationId xmlns:p14="http://schemas.microsoft.com/office/powerpoint/2010/main" val="761836420"/>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Essential</a:t>
            </a:r>
            <a:r>
              <a:rPr lang="pl-PL" dirty="0" smtClean="0"/>
              <a:t> </a:t>
            </a:r>
            <a:r>
              <a:rPr lang="pl-PL" dirty="0" err="1" smtClean="0"/>
              <a:t>elements</a:t>
            </a:r>
            <a:r>
              <a:rPr lang="pl-PL" dirty="0" smtClean="0"/>
              <a:t/>
            </a:r>
            <a:br>
              <a:rPr lang="pl-PL" dirty="0" smtClean="0"/>
            </a:br>
            <a:r>
              <a:rPr lang="pl-PL" sz="1600" dirty="0" smtClean="0"/>
              <a:t>For </a:t>
            </a:r>
            <a:r>
              <a:rPr lang="pl-PL" sz="1600" dirty="0" err="1" smtClean="0"/>
              <a:t>cooking</a:t>
            </a:r>
            <a:endParaRPr lang="pl-PL" dirty="0"/>
          </a:p>
        </p:txBody>
      </p:sp>
      <p:sp>
        <p:nvSpPr>
          <p:cNvPr id="8" name="Symbol zastępczy zawartości 7"/>
          <p:cNvSpPr>
            <a:spLocks noGrp="1"/>
          </p:cNvSpPr>
          <p:nvPr>
            <p:ph idx="1"/>
          </p:nvPr>
        </p:nvSpPr>
        <p:spPr/>
        <p:txBody>
          <a:bodyPr/>
          <a:lstStyle/>
          <a:p>
            <a:r>
              <a:rPr lang="pl-PL" dirty="0" smtClean="0"/>
              <a:t>Model (</a:t>
            </a:r>
            <a:r>
              <a:rPr lang="pl-PL" dirty="0" err="1" smtClean="0"/>
              <a:t>java</a:t>
            </a:r>
            <a:r>
              <a:rPr lang="pl-PL" dirty="0" smtClean="0"/>
              <a:t>)</a:t>
            </a:r>
          </a:p>
          <a:p>
            <a:r>
              <a:rPr lang="pl-PL" dirty="0" smtClean="0"/>
              <a:t>DAO </a:t>
            </a:r>
            <a:r>
              <a:rPr lang="pl-PL" dirty="0" err="1" smtClean="0"/>
              <a:t>interface</a:t>
            </a:r>
            <a:r>
              <a:rPr lang="pl-PL" dirty="0" smtClean="0"/>
              <a:t> (</a:t>
            </a:r>
            <a:r>
              <a:rPr lang="pl-PL" dirty="0" err="1" smtClean="0"/>
              <a:t>java</a:t>
            </a:r>
            <a:r>
              <a:rPr lang="pl-PL" dirty="0" smtClean="0"/>
              <a:t>)</a:t>
            </a:r>
            <a:endParaRPr lang="pl-PL" dirty="0" smtClean="0"/>
          </a:p>
          <a:p>
            <a:r>
              <a:rPr lang="pl-PL" dirty="0" err="1" smtClean="0"/>
              <a:t>Queries</a:t>
            </a:r>
            <a:r>
              <a:rPr lang="pl-PL" dirty="0" smtClean="0"/>
              <a:t> / </a:t>
            </a:r>
            <a:r>
              <a:rPr lang="pl-PL" dirty="0" err="1" smtClean="0"/>
              <a:t>Mappers</a:t>
            </a:r>
            <a:r>
              <a:rPr lang="pl-PL" dirty="0" smtClean="0"/>
              <a:t> (</a:t>
            </a:r>
            <a:r>
              <a:rPr lang="pl-PL" dirty="0" err="1" smtClean="0"/>
              <a:t>xml</a:t>
            </a:r>
            <a:r>
              <a:rPr lang="pl-PL" dirty="0" smtClean="0"/>
              <a:t> / </a:t>
            </a:r>
            <a:r>
              <a:rPr lang="pl-PL" dirty="0" err="1" smtClean="0"/>
              <a:t>anotations</a:t>
            </a:r>
            <a:r>
              <a:rPr lang="pl-PL" dirty="0" smtClean="0"/>
              <a:t> / </a:t>
            </a:r>
            <a:r>
              <a:rPr lang="pl-PL" dirty="0" err="1" smtClean="0"/>
              <a:t>java</a:t>
            </a:r>
            <a:r>
              <a:rPr lang="pl-PL" dirty="0" smtClean="0"/>
              <a:t>)</a:t>
            </a:r>
            <a:endParaRPr lang="pl-PL" dirty="0" smtClean="0"/>
          </a:p>
          <a:p>
            <a:r>
              <a:rPr lang="pl-PL" dirty="0" err="1" smtClean="0"/>
              <a:t>Configuration</a:t>
            </a:r>
            <a:r>
              <a:rPr lang="pl-PL" dirty="0" smtClean="0"/>
              <a:t> (</a:t>
            </a:r>
            <a:r>
              <a:rPr lang="pl-PL" dirty="0" err="1" smtClean="0"/>
              <a:t>xml</a:t>
            </a:r>
            <a:r>
              <a:rPr lang="pl-PL" dirty="0" smtClean="0"/>
              <a:t> / </a:t>
            </a:r>
            <a:r>
              <a:rPr lang="pl-PL" dirty="0" err="1" smtClean="0"/>
              <a:t>java</a:t>
            </a:r>
            <a:r>
              <a:rPr lang="pl-PL" dirty="0" smtClean="0"/>
              <a:t>)</a:t>
            </a:r>
            <a:endParaRPr lang="pl-PL" dirty="0" smtClean="0"/>
          </a:p>
          <a:p>
            <a:pPr lvl="1"/>
            <a:r>
              <a:rPr lang="pl-PL" dirty="0" err="1"/>
              <a:t>DataSources</a:t>
            </a:r>
            <a:r>
              <a:rPr lang="pl-PL" dirty="0"/>
              <a:t> – </a:t>
            </a:r>
            <a:r>
              <a:rPr lang="pl-PL" dirty="0" err="1"/>
              <a:t>sources</a:t>
            </a:r>
            <a:r>
              <a:rPr lang="pl-PL" dirty="0"/>
              <a:t> of data</a:t>
            </a:r>
          </a:p>
          <a:p>
            <a:pPr lvl="2"/>
            <a:r>
              <a:rPr lang="pl-PL" dirty="0" err="1" smtClean="0"/>
              <a:t>Unpooled</a:t>
            </a:r>
            <a:r>
              <a:rPr lang="pl-PL" dirty="0" smtClean="0"/>
              <a:t> (</a:t>
            </a:r>
            <a:r>
              <a:rPr lang="pl-PL" dirty="0" smtClean="0"/>
              <a:t>single </a:t>
            </a:r>
            <a:r>
              <a:rPr lang="pl-PL" dirty="0" err="1" smtClean="0"/>
              <a:t>connection</a:t>
            </a:r>
            <a:r>
              <a:rPr lang="pl-PL" dirty="0" smtClean="0"/>
              <a:t>)</a:t>
            </a:r>
            <a:endParaRPr lang="pl-PL" dirty="0"/>
          </a:p>
          <a:p>
            <a:pPr lvl="2"/>
            <a:r>
              <a:rPr lang="pl-PL" dirty="0" err="1"/>
              <a:t>Pooled</a:t>
            </a:r>
            <a:endParaRPr lang="pl-PL" dirty="0"/>
          </a:p>
          <a:p>
            <a:pPr lvl="2"/>
            <a:r>
              <a:rPr lang="pl-PL" dirty="0" smtClean="0"/>
              <a:t>JNDI</a:t>
            </a:r>
          </a:p>
          <a:p>
            <a:pPr lvl="1"/>
            <a:r>
              <a:rPr lang="pl-PL" dirty="0" err="1" smtClean="0"/>
              <a:t>TransactionManager</a:t>
            </a:r>
            <a:endParaRPr lang="pl-PL" dirty="0" smtClean="0"/>
          </a:p>
          <a:p>
            <a:pPr lvl="1"/>
            <a:r>
              <a:rPr lang="pl-PL" dirty="0" err="1" smtClean="0"/>
              <a:t>Queries</a:t>
            </a:r>
            <a:endParaRPr lang="pl-PL" dirty="0"/>
          </a:p>
          <a:p>
            <a:pPr lvl="1"/>
            <a:r>
              <a:rPr lang="pl-PL" dirty="0" err="1" smtClean="0"/>
              <a:t>Mappers</a:t>
            </a:r>
            <a:endParaRPr lang="pl-PL" dirty="0" smtClean="0"/>
          </a:p>
          <a:p>
            <a:pPr lvl="1"/>
            <a:r>
              <a:rPr lang="pl-PL" dirty="0" err="1" smtClean="0"/>
              <a:t>Aliases</a:t>
            </a:r>
            <a:endParaRPr lang="pl-PL" dirty="0" smtClean="0"/>
          </a:p>
        </p:txBody>
      </p:sp>
      <p:pic>
        <p:nvPicPr>
          <p:cNvPr id="1026" name="Picture 2" descr="The MyBati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144" y="171856"/>
            <a:ext cx="3333750" cy="838201"/>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7096" y="2636912"/>
            <a:ext cx="261937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6206361"/>
      </p:ext>
    </p:extLst>
  </p:cSld>
  <p:clrMapOvr>
    <a:masterClrMapping/>
  </p:clrMapOvr>
  <p:transition spd="med">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44970de2612e17a2b4a298aafb350898e5fd80"/>
</p:tagLst>
</file>

<file path=ppt/theme/theme1.xml><?xml version="1.0" encoding="utf-8"?>
<a:theme xmlns:a="http://schemas.openxmlformats.org/drawingml/2006/main" name="blank">
  <a:themeElements>
    <a:clrScheme name="Rule Financial">
      <a:dk1>
        <a:srgbClr val="414042"/>
      </a:dk1>
      <a:lt1>
        <a:srgbClr val="FFFFFF"/>
      </a:lt1>
      <a:dk2>
        <a:srgbClr val="003F72"/>
      </a:dk2>
      <a:lt2>
        <a:srgbClr val="B1E1EB"/>
      </a:lt2>
      <a:accent1>
        <a:srgbClr val="2280A6"/>
      </a:accent1>
      <a:accent2>
        <a:srgbClr val="77C6CE"/>
      </a:accent2>
      <a:accent3>
        <a:srgbClr val="B1E1EB"/>
      </a:accent3>
      <a:accent4>
        <a:srgbClr val="414042"/>
      </a:accent4>
      <a:accent5>
        <a:srgbClr val="F46800"/>
      </a:accent5>
      <a:accent6>
        <a:srgbClr val="C61717"/>
      </a:accent6>
      <a:hlink>
        <a:srgbClr val="2280A6"/>
      </a:hlink>
      <a:folHlink>
        <a:srgbClr val="C61717"/>
      </a:folHlink>
    </a:clrScheme>
    <a:fontScheme name="tahoma">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nchor="t" anchorCtr="0">
        <a:noAutofit/>
      </a:bodyPr>
      <a:lstStyle>
        <a:defPPr>
          <a:defRPr sz="900" dirty="0" smtClean="0">
            <a:latin typeface="Tahoma" pitchFamily="34" charset="0"/>
            <a:ea typeface="Tahoma" pitchFamily="34" charset="0"/>
            <a:cs typeface="Tahoma"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26554</TotalTime>
  <Words>4665</Words>
  <Application>Microsoft Office PowerPoint</Application>
  <PresentationFormat>Papier A4 (210x297 mm)</PresentationFormat>
  <Paragraphs>770</Paragraphs>
  <Slides>48</Slides>
  <Notes>1</Notes>
  <HiddenSlides>0</HiddenSlides>
  <MMClips>0</MMClips>
  <ScaleCrop>false</ScaleCrop>
  <HeadingPairs>
    <vt:vector size="4" baseType="variant">
      <vt:variant>
        <vt:lpstr>Motyw</vt:lpstr>
      </vt:variant>
      <vt:variant>
        <vt:i4>1</vt:i4>
      </vt:variant>
      <vt:variant>
        <vt:lpstr>Tytuły slajdów</vt:lpstr>
      </vt:variant>
      <vt:variant>
        <vt:i4>48</vt:i4>
      </vt:variant>
    </vt:vector>
  </HeadingPairs>
  <TitlesOfParts>
    <vt:vector size="49" baseType="lpstr">
      <vt:lpstr>blank</vt:lpstr>
      <vt:lpstr>MyBatis</vt:lpstr>
      <vt:lpstr>Who am I?</vt:lpstr>
      <vt:lpstr>Road map</vt:lpstr>
      <vt:lpstr>DAO</vt:lpstr>
      <vt:lpstr>DAO implementations Technologies, frameworks, libraries</vt:lpstr>
      <vt:lpstr>JDBS ”Back to the Future”</vt:lpstr>
      <vt:lpstr>MyBatis Overview</vt:lpstr>
      <vt:lpstr>MyBatis How does it works?</vt:lpstr>
      <vt:lpstr>Essential elements For cooking</vt:lpstr>
      <vt:lpstr>Simple project</vt:lpstr>
      <vt:lpstr>Simple project Configuration – XML way</vt:lpstr>
      <vt:lpstr>Simple project Configuration – Java way</vt:lpstr>
      <vt:lpstr>Simple project Mapper / DAO</vt:lpstr>
      <vt:lpstr>Simple project SqlSessionFactory</vt:lpstr>
      <vt:lpstr>Simple project Example</vt:lpstr>
      <vt:lpstr>QUERIES Structure</vt:lpstr>
      <vt:lpstr>QUERIES</vt:lpstr>
      <vt:lpstr>QUERIES in XML Select</vt:lpstr>
      <vt:lpstr>QUERIES in XML Parameters</vt:lpstr>
      <vt:lpstr>MAPPERS in XML ResultMap</vt:lpstr>
      <vt:lpstr>MAPPERS in XML Direct model mapping</vt:lpstr>
      <vt:lpstr>MAPPERS in XML Direct mapping</vt:lpstr>
      <vt:lpstr>MAPPERS in XML ResultMap</vt:lpstr>
      <vt:lpstr>MAPPERS in XML ResultMap - Advanced result mapping</vt:lpstr>
      <vt:lpstr>MAPPERS in XML ResultMap - Advanced result mapping</vt:lpstr>
      <vt:lpstr>MAPPERS in XML ResultMap - Advanced result mapping</vt:lpstr>
      <vt:lpstr>MAPPERS in XML ResultMap - Advanced result mapping</vt:lpstr>
      <vt:lpstr>MAPPERS in XML Simple properties</vt:lpstr>
      <vt:lpstr>MAPPERS in XML Constructor</vt:lpstr>
      <vt:lpstr>MAPPERS in XML Association</vt:lpstr>
      <vt:lpstr>MAPPERS in XML Collections</vt:lpstr>
      <vt:lpstr>MAPPERS in XML Discriminator</vt:lpstr>
      <vt:lpstr>MAPPERS in XML Dynamic queries</vt:lpstr>
      <vt:lpstr>MAPPERS in XML Dynamic queries</vt:lpstr>
      <vt:lpstr>MAPPERS in XML If, Choose / Otherwise statements</vt:lpstr>
      <vt:lpstr>MAPPERS in XML Introduction to where statement</vt:lpstr>
      <vt:lpstr>MAPPERS in XML Where / Set</vt:lpstr>
      <vt:lpstr>MAPPERS in XML For statement</vt:lpstr>
      <vt:lpstr>QUERIES in XML Insert, Update, Delete</vt:lpstr>
      <vt:lpstr>QUERIES</vt:lpstr>
      <vt:lpstr>Queries With annotations</vt:lpstr>
      <vt:lpstr>Annotation way Example</vt:lpstr>
      <vt:lpstr>QUERIES</vt:lpstr>
      <vt:lpstr>Queries With provider</vt:lpstr>
      <vt:lpstr>Annotation way Example</vt:lpstr>
      <vt:lpstr>Other Not mentioned (yet)</vt:lpstr>
      <vt:lpstr>MyBatis Sumarize</vt:lpstr>
      <vt:lpstr>ANY QUESTIONS?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Web Toolkit (GWT)</dc:title>
  <dc:creator>Piotr Kosmowski</dc:creator>
  <cp:lastModifiedBy>Kosmo</cp:lastModifiedBy>
  <cp:revision>200</cp:revision>
  <cp:lastPrinted>2011-07-14T12:46:45Z</cp:lastPrinted>
  <dcterms:created xsi:type="dcterms:W3CDTF">2012-12-17T20:15:50Z</dcterms:created>
  <dcterms:modified xsi:type="dcterms:W3CDTF">2013-01-17T01:13:29Z</dcterms:modified>
</cp:coreProperties>
</file>