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87" d="100"/>
          <a:sy n="87" d="100"/>
        </p:scale>
        <p:origin x="288"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8E6B-3999-8EE4-AD39-ED0EC743F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961BFA-54BA-FF67-A644-8C31EFE4D2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1C52D9-F209-3C28-0ED5-143E6335B3ED}"/>
              </a:ext>
            </a:extLst>
          </p:cNvPr>
          <p:cNvSpPr>
            <a:spLocks noGrp="1"/>
          </p:cNvSpPr>
          <p:nvPr>
            <p:ph type="dt" sz="half" idx="10"/>
          </p:nvPr>
        </p:nvSpPr>
        <p:spPr/>
        <p:txBody>
          <a:bodyPr/>
          <a:lstStyle/>
          <a:p>
            <a:fld id="{EDEB3CEF-8504-4B35-B05B-C927942526CA}" type="datetimeFigureOut">
              <a:rPr lang="en-US" smtClean="0"/>
              <a:t>4/12/2024</a:t>
            </a:fld>
            <a:endParaRPr lang="en-US"/>
          </a:p>
        </p:txBody>
      </p:sp>
      <p:sp>
        <p:nvSpPr>
          <p:cNvPr id="5" name="Footer Placeholder 4">
            <a:extLst>
              <a:ext uri="{FF2B5EF4-FFF2-40B4-BE49-F238E27FC236}">
                <a16:creationId xmlns:a16="http://schemas.microsoft.com/office/drawing/2014/main" id="{53F1B7FE-FA9E-AFDF-5C13-560ACF536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A3D2D-A645-63D9-D8BA-16380B115491}"/>
              </a:ext>
            </a:extLst>
          </p:cNvPr>
          <p:cNvSpPr>
            <a:spLocks noGrp="1"/>
          </p:cNvSpPr>
          <p:nvPr>
            <p:ph type="sldNum" sz="quarter" idx="12"/>
          </p:nvPr>
        </p:nvSpPr>
        <p:spPr/>
        <p:txBody>
          <a:bodyPr/>
          <a:lstStyle/>
          <a:p>
            <a:fld id="{E3D0F487-9C11-4AA5-9292-2E1F52B5614B}" type="slidenum">
              <a:rPr lang="en-US" smtClean="0"/>
              <a:t>‹#›</a:t>
            </a:fld>
            <a:endParaRPr lang="en-US"/>
          </a:p>
        </p:txBody>
      </p:sp>
    </p:spTree>
    <p:extLst>
      <p:ext uri="{BB962C8B-B14F-4D97-AF65-F5344CB8AC3E}">
        <p14:creationId xmlns:p14="http://schemas.microsoft.com/office/powerpoint/2010/main" val="150656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95D6-289C-6E3B-0EB3-FCB6C3F6AE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5E5D6D-42C5-4FB6-DCA3-353AD50FDE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7EF4A6-BFBD-022F-40F6-1D38DCE0DBF0}"/>
              </a:ext>
            </a:extLst>
          </p:cNvPr>
          <p:cNvSpPr>
            <a:spLocks noGrp="1"/>
          </p:cNvSpPr>
          <p:nvPr>
            <p:ph type="dt" sz="half" idx="10"/>
          </p:nvPr>
        </p:nvSpPr>
        <p:spPr/>
        <p:txBody>
          <a:bodyPr/>
          <a:lstStyle/>
          <a:p>
            <a:fld id="{EDEB3CEF-8504-4B35-B05B-C927942526CA}" type="datetimeFigureOut">
              <a:rPr lang="en-US" smtClean="0"/>
              <a:t>4/12/2024</a:t>
            </a:fld>
            <a:endParaRPr lang="en-US"/>
          </a:p>
        </p:txBody>
      </p:sp>
      <p:sp>
        <p:nvSpPr>
          <p:cNvPr id="5" name="Footer Placeholder 4">
            <a:extLst>
              <a:ext uri="{FF2B5EF4-FFF2-40B4-BE49-F238E27FC236}">
                <a16:creationId xmlns:a16="http://schemas.microsoft.com/office/drawing/2014/main" id="{9AE467B0-12DA-8625-A4A7-94019B972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C62A9-EF47-AA8F-EC35-E72F54F804F3}"/>
              </a:ext>
            </a:extLst>
          </p:cNvPr>
          <p:cNvSpPr>
            <a:spLocks noGrp="1"/>
          </p:cNvSpPr>
          <p:nvPr>
            <p:ph type="sldNum" sz="quarter" idx="12"/>
          </p:nvPr>
        </p:nvSpPr>
        <p:spPr/>
        <p:txBody>
          <a:bodyPr/>
          <a:lstStyle/>
          <a:p>
            <a:fld id="{E3D0F487-9C11-4AA5-9292-2E1F52B5614B}" type="slidenum">
              <a:rPr lang="en-US" smtClean="0"/>
              <a:t>‹#›</a:t>
            </a:fld>
            <a:endParaRPr lang="en-US"/>
          </a:p>
        </p:txBody>
      </p:sp>
    </p:spTree>
    <p:extLst>
      <p:ext uri="{BB962C8B-B14F-4D97-AF65-F5344CB8AC3E}">
        <p14:creationId xmlns:p14="http://schemas.microsoft.com/office/powerpoint/2010/main" val="138092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2AF16F-BD8B-D900-9FEC-BCA8A777D2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42009F-7BE8-2E60-17BD-EB2C279ADF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C1575-AE49-4FD3-1BBB-ABC348FA53F1}"/>
              </a:ext>
            </a:extLst>
          </p:cNvPr>
          <p:cNvSpPr>
            <a:spLocks noGrp="1"/>
          </p:cNvSpPr>
          <p:nvPr>
            <p:ph type="dt" sz="half" idx="10"/>
          </p:nvPr>
        </p:nvSpPr>
        <p:spPr/>
        <p:txBody>
          <a:bodyPr/>
          <a:lstStyle/>
          <a:p>
            <a:fld id="{EDEB3CEF-8504-4B35-B05B-C927942526CA}" type="datetimeFigureOut">
              <a:rPr lang="en-US" smtClean="0"/>
              <a:t>4/12/2024</a:t>
            </a:fld>
            <a:endParaRPr lang="en-US"/>
          </a:p>
        </p:txBody>
      </p:sp>
      <p:sp>
        <p:nvSpPr>
          <p:cNvPr id="5" name="Footer Placeholder 4">
            <a:extLst>
              <a:ext uri="{FF2B5EF4-FFF2-40B4-BE49-F238E27FC236}">
                <a16:creationId xmlns:a16="http://schemas.microsoft.com/office/drawing/2014/main" id="{A511A619-9B1A-4D2E-C40B-A8E7AD8AC0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2F43F-D011-B19A-A33F-8F159185B240}"/>
              </a:ext>
            </a:extLst>
          </p:cNvPr>
          <p:cNvSpPr>
            <a:spLocks noGrp="1"/>
          </p:cNvSpPr>
          <p:nvPr>
            <p:ph type="sldNum" sz="quarter" idx="12"/>
          </p:nvPr>
        </p:nvSpPr>
        <p:spPr/>
        <p:txBody>
          <a:bodyPr/>
          <a:lstStyle/>
          <a:p>
            <a:fld id="{E3D0F487-9C11-4AA5-9292-2E1F52B5614B}" type="slidenum">
              <a:rPr lang="en-US" smtClean="0"/>
              <a:t>‹#›</a:t>
            </a:fld>
            <a:endParaRPr lang="en-US"/>
          </a:p>
        </p:txBody>
      </p:sp>
    </p:spTree>
    <p:extLst>
      <p:ext uri="{BB962C8B-B14F-4D97-AF65-F5344CB8AC3E}">
        <p14:creationId xmlns:p14="http://schemas.microsoft.com/office/powerpoint/2010/main" val="3282898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94AE-1166-5E0C-6895-07DEDC9066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BFCABD-8BD9-B203-EFC3-7B4A855233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2C000-5728-D45D-EAB5-7B7FF474D67A}"/>
              </a:ext>
            </a:extLst>
          </p:cNvPr>
          <p:cNvSpPr>
            <a:spLocks noGrp="1"/>
          </p:cNvSpPr>
          <p:nvPr>
            <p:ph type="dt" sz="half" idx="10"/>
          </p:nvPr>
        </p:nvSpPr>
        <p:spPr/>
        <p:txBody>
          <a:bodyPr/>
          <a:lstStyle/>
          <a:p>
            <a:fld id="{EDEB3CEF-8504-4B35-B05B-C927942526CA}" type="datetimeFigureOut">
              <a:rPr lang="en-US" smtClean="0"/>
              <a:t>4/12/2024</a:t>
            </a:fld>
            <a:endParaRPr lang="en-US"/>
          </a:p>
        </p:txBody>
      </p:sp>
      <p:sp>
        <p:nvSpPr>
          <p:cNvPr id="5" name="Footer Placeholder 4">
            <a:extLst>
              <a:ext uri="{FF2B5EF4-FFF2-40B4-BE49-F238E27FC236}">
                <a16:creationId xmlns:a16="http://schemas.microsoft.com/office/drawing/2014/main" id="{8EDBC08C-08A8-09F3-E9CF-EA73555A7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1B150-CB8F-43D3-C5F4-140113AB7FA0}"/>
              </a:ext>
            </a:extLst>
          </p:cNvPr>
          <p:cNvSpPr>
            <a:spLocks noGrp="1"/>
          </p:cNvSpPr>
          <p:nvPr>
            <p:ph type="sldNum" sz="quarter" idx="12"/>
          </p:nvPr>
        </p:nvSpPr>
        <p:spPr/>
        <p:txBody>
          <a:bodyPr/>
          <a:lstStyle/>
          <a:p>
            <a:fld id="{E3D0F487-9C11-4AA5-9292-2E1F52B5614B}" type="slidenum">
              <a:rPr lang="en-US" smtClean="0"/>
              <a:t>‹#›</a:t>
            </a:fld>
            <a:endParaRPr lang="en-US"/>
          </a:p>
        </p:txBody>
      </p:sp>
    </p:spTree>
    <p:extLst>
      <p:ext uri="{BB962C8B-B14F-4D97-AF65-F5344CB8AC3E}">
        <p14:creationId xmlns:p14="http://schemas.microsoft.com/office/powerpoint/2010/main" val="388232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79474-34F9-E8BA-54D0-81FB6EFD6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D3A40C-C4A6-4CCB-9D19-C5DF54FF337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AC7E52-0165-9250-8EA0-13354BE007EF}"/>
              </a:ext>
            </a:extLst>
          </p:cNvPr>
          <p:cNvSpPr>
            <a:spLocks noGrp="1"/>
          </p:cNvSpPr>
          <p:nvPr>
            <p:ph type="dt" sz="half" idx="10"/>
          </p:nvPr>
        </p:nvSpPr>
        <p:spPr/>
        <p:txBody>
          <a:bodyPr/>
          <a:lstStyle/>
          <a:p>
            <a:fld id="{EDEB3CEF-8504-4B35-B05B-C927942526CA}" type="datetimeFigureOut">
              <a:rPr lang="en-US" smtClean="0"/>
              <a:t>4/12/2024</a:t>
            </a:fld>
            <a:endParaRPr lang="en-US"/>
          </a:p>
        </p:txBody>
      </p:sp>
      <p:sp>
        <p:nvSpPr>
          <p:cNvPr id="5" name="Footer Placeholder 4">
            <a:extLst>
              <a:ext uri="{FF2B5EF4-FFF2-40B4-BE49-F238E27FC236}">
                <a16:creationId xmlns:a16="http://schemas.microsoft.com/office/drawing/2014/main" id="{E61A5064-C76C-314E-0AEA-AAA0810B2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0B2EB-8932-507E-541E-A0EE86C21DB6}"/>
              </a:ext>
            </a:extLst>
          </p:cNvPr>
          <p:cNvSpPr>
            <a:spLocks noGrp="1"/>
          </p:cNvSpPr>
          <p:nvPr>
            <p:ph type="sldNum" sz="quarter" idx="12"/>
          </p:nvPr>
        </p:nvSpPr>
        <p:spPr/>
        <p:txBody>
          <a:bodyPr/>
          <a:lstStyle/>
          <a:p>
            <a:fld id="{E3D0F487-9C11-4AA5-9292-2E1F52B5614B}" type="slidenum">
              <a:rPr lang="en-US" smtClean="0"/>
              <a:t>‹#›</a:t>
            </a:fld>
            <a:endParaRPr lang="en-US"/>
          </a:p>
        </p:txBody>
      </p:sp>
    </p:spTree>
    <p:extLst>
      <p:ext uri="{BB962C8B-B14F-4D97-AF65-F5344CB8AC3E}">
        <p14:creationId xmlns:p14="http://schemas.microsoft.com/office/powerpoint/2010/main" val="3344600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62DB-4AD1-B7BF-3716-2C5B678FCB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2FEB96-40FE-433E-FE4D-EDBC15198B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1E09F2-B15E-ED9F-CCAE-9938C32F11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170FF-620B-0E36-7F9F-F5A96400B36A}"/>
              </a:ext>
            </a:extLst>
          </p:cNvPr>
          <p:cNvSpPr>
            <a:spLocks noGrp="1"/>
          </p:cNvSpPr>
          <p:nvPr>
            <p:ph type="dt" sz="half" idx="10"/>
          </p:nvPr>
        </p:nvSpPr>
        <p:spPr/>
        <p:txBody>
          <a:bodyPr/>
          <a:lstStyle/>
          <a:p>
            <a:fld id="{EDEB3CEF-8504-4B35-B05B-C927942526CA}" type="datetimeFigureOut">
              <a:rPr lang="en-US" smtClean="0"/>
              <a:t>4/12/2024</a:t>
            </a:fld>
            <a:endParaRPr lang="en-US"/>
          </a:p>
        </p:txBody>
      </p:sp>
      <p:sp>
        <p:nvSpPr>
          <p:cNvPr id="6" name="Footer Placeholder 5">
            <a:extLst>
              <a:ext uri="{FF2B5EF4-FFF2-40B4-BE49-F238E27FC236}">
                <a16:creationId xmlns:a16="http://schemas.microsoft.com/office/drawing/2014/main" id="{F4245172-A44B-4F6E-2EEE-1D69E2F28E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4B0974-0146-6134-7126-8876CC5C254A}"/>
              </a:ext>
            </a:extLst>
          </p:cNvPr>
          <p:cNvSpPr>
            <a:spLocks noGrp="1"/>
          </p:cNvSpPr>
          <p:nvPr>
            <p:ph type="sldNum" sz="quarter" idx="12"/>
          </p:nvPr>
        </p:nvSpPr>
        <p:spPr/>
        <p:txBody>
          <a:bodyPr/>
          <a:lstStyle/>
          <a:p>
            <a:fld id="{E3D0F487-9C11-4AA5-9292-2E1F52B5614B}" type="slidenum">
              <a:rPr lang="en-US" smtClean="0"/>
              <a:t>‹#›</a:t>
            </a:fld>
            <a:endParaRPr lang="en-US"/>
          </a:p>
        </p:txBody>
      </p:sp>
    </p:spTree>
    <p:extLst>
      <p:ext uri="{BB962C8B-B14F-4D97-AF65-F5344CB8AC3E}">
        <p14:creationId xmlns:p14="http://schemas.microsoft.com/office/powerpoint/2010/main" val="4284297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8CA5-28A7-1A94-E240-7D5CAF812B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DFF274-DCC3-2DED-2E75-8FD77C3A2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605A96-D06E-5C7A-5AFB-BC7033C4BF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68080E-8D6D-FE93-6585-1D7C88C9D9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9DAD38-6D48-683E-8D4C-DBB80F04DA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14221B-D90B-05CB-C8B7-E1D711C422E2}"/>
              </a:ext>
            </a:extLst>
          </p:cNvPr>
          <p:cNvSpPr>
            <a:spLocks noGrp="1"/>
          </p:cNvSpPr>
          <p:nvPr>
            <p:ph type="dt" sz="half" idx="10"/>
          </p:nvPr>
        </p:nvSpPr>
        <p:spPr/>
        <p:txBody>
          <a:bodyPr/>
          <a:lstStyle/>
          <a:p>
            <a:fld id="{EDEB3CEF-8504-4B35-B05B-C927942526CA}" type="datetimeFigureOut">
              <a:rPr lang="en-US" smtClean="0"/>
              <a:t>4/12/2024</a:t>
            </a:fld>
            <a:endParaRPr lang="en-US"/>
          </a:p>
        </p:txBody>
      </p:sp>
      <p:sp>
        <p:nvSpPr>
          <p:cNvPr id="8" name="Footer Placeholder 7">
            <a:extLst>
              <a:ext uri="{FF2B5EF4-FFF2-40B4-BE49-F238E27FC236}">
                <a16:creationId xmlns:a16="http://schemas.microsoft.com/office/drawing/2014/main" id="{5397FC53-728C-FBD6-521B-9BAA615E05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32E3B7-3A2B-1518-42FF-FA09B69A1A37}"/>
              </a:ext>
            </a:extLst>
          </p:cNvPr>
          <p:cNvSpPr>
            <a:spLocks noGrp="1"/>
          </p:cNvSpPr>
          <p:nvPr>
            <p:ph type="sldNum" sz="quarter" idx="12"/>
          </p:nvPr>
        </p:nvSpPr>
        <p:spPr/>
        <p:txBody>
          <a:bodyPr/>
          <a:lstStyle/>
          <a:p>
            <a:fld id="{E3D0F487-9C11-4AA5-9292-2E1F52B5614B}" type="slidenum">
              <a:rPr lang="en-US" smtClean="0"/>
              <a:t>‹#›</a:t>
            </a:fld>
            <a:endParaRPr lang="en-US"/>
          </a:p>
        </p:txBody>
      </p:sp>
    </p:spTree>
    <p:extLst>
      <p:ext uri="{BB962C8B-B14F-4D97-AF65-F5344CB8AC3E}">
        <p14:creationId xmlns:p14="http://schemas.microsoft.com/office/powerpoint/2010/main" val="326000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E9C1-C453-E7E3-6152-67860CDDF5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3FAA4A-FABE-37E7-1A4D-6508D284AA34}"/>
              </a:ext>
            </a:extLst>
          </p:cNvPr>
          <p:cNvSpPr>
            <a:spLocks noGrp="1"/>
          </p:cNvSpPr>
          <p:nvPr>
            <p:ph type="dt" sz="half" idx="10"/>
          </p:nvPr>
        </p:nvSpPr>
        <p:spPr/>
        <p:txBody>
          <a:bodyPr/>
          <a:lstStyle/>
          <a:p>
            <a:fld id="{EDEB3CEF-8504-4B35-B05B-C927942526CA}" type="datetimeFigureOut">
              <a:rPr lang="en-US" smtClean="0"/>
              <a:t>4/12/2024</a:t>
            </a:fld>
            <a:endParaRPr lang="en-US"/>
          </a:p>
        </p:txBody>
      </p:sp>
      <p:sp>
        <p:nvSpPr>
          <p:cNvPr id="4" name="Footer Placeholder 3">
            <a:extLst>
              <a:ext uri="{FF2B5EF4-FFF2-40B4-BE49-F238E27FC236}">
                <a16:creationId xmlns:a16="http://schemas.microsoft.com/office/drawing/2014/main" id="{BA3838B0-74D4-887A-37DB-76DF4DE606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AACB18-C838-CCDB-B624-0FE5E7A0C448}"/>
              </a:ext>
            </a:extLst>
          </p:cNvPr>
          <p:cNvSpPr>
            <a:spLocks noGrp="1"/>
          </p:cNvSpPr>
          <p:nvPr>
            <p:ph type="sldNum" sz="quarter" idx="12"/>
          </p:nvPr>
        </p:nvSpPr>
        <p:spPr/>
        <p:txBody>
          <a:bodyPr/>
          <a:lstStyle/>
          <a:p>
            <a:fld id="{E3D0F487-9C11-4AA5-9292-2E1F52B5614B}" type="slidenum">
              <a:rPr lang="en-US" smtClean="0"/>
              <a:t>‹#›</a:t>
            </a:fld>
            <a:endParaRPr lang="en-US"/>
          </a:p>
        </p:txBody>
      </p:sp>
    </p:spTree>
    <p:extLst>
      <p:ext uri="{BB962C8B-B14F-4D97-AF65-F5344CB8AC3E}">
        <p14:creationId xmlns:p14="http://schemas.microsoft.com/office/powerpoint/2010/main" val="1304682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F677FF-0BEB-3FDC-48EA-6A48F15913D5}"/>
              </a:ext>
            </a:extLst>
          </p:cNvPr>
          <p:cNvSpPr>
            <a:spLocks noGrp="1"/>
          </p:cNvSpPr>
          <p:nvPr>
            <p:ph type="dt" sz="half" idx="10"/>
          </p:nvPr>
        </p:nvSpPr>
        <p:spPr/>
        <p:txBody>
          <a:bodyPr/>
          <a:lstStyle/>
          <a:p>
            <a:fld id="{EDEB3CEF-8504-4B35-B05B-C927942526CA}" type="datetimeFigureOut">
              <a:rPr lang="en-US" smtClean="0"/>
              <a:t>4/12/2024</a:t>
            </a:fld>
            <a:endParaRPr lang="en-US"/>
          </a:p>
        </p:txBody>
      </p:sp>
      <p:sp>
        <p:nvSpPr>
          <p:cNvPr id="3" name="Footer Placeholder 2">
            <a:extLst>
              <a:ext uri="{FF2B5EF4-FFF2-40B4-BE49-F238E27FC236}">
                <a16:creationId xmlns:a16="http://schemas.microsoft.com/office/drawing/2014/main" id="{39459E16-3595-EE68-5CF7-973B8F5DF7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E5DD43-1F3D-AD36-FD07-61771BED81F1}"/>
              </a:ext>
            </a:extLst>
          </p:cNvPr>
          <p:cNvSpPr>
            <a:spLocks noGrp="1"/>
          </p:cNvSpPr>
          <p:nvPr>
            <p:ph type="sldNum" sz="quarter" idx="12"/>
          </p:nvPr>
        </p:nvSpPr>
        <p:spPr/>
        <p:txBody>
          <a:bodyPr/>
          <a:lstStyle/>
          <a:p>
            <a:fld id="{E3D0F487-9C11-4AA5-9292-2E1F52B5614B}" type="slidenum">
              <a:rPr lang="en-US" smtClean="0"/>
              <a:t>‹#›</a:t>
            </a:fld>
            <a:endParaRPr lang="en-US"/>
          </a:p>
        </p:txBody>
      </p:sp>
    </p:spTree>
    <p:extLst>
      <p:ext uri="{BB962C8B-B14F-4D97-AF65-F5344CB8AC3E}">
        <p14:creationId xmlns:p14="http://schemas.microsoft.com/office/powerpoint/2010/main" val="1686841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7B5F-5F9F-A8A3-540E-EEC2779F6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F34275-0F6E-3008-9982-F46D9B5F0E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485FB5-658A-11BA-E2E1-45201F38F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C26CD3-CB7A-D286-7F23-419ACF2C7FA4}"/>
              </a:ext>
            </a:extLst>
          </p:cNvPr>
          <p:cNvSpPr>
            <a:spLocks noGrp="1"/>
          </p:cNvSpPr>
          <p:nvPr>
            <p:ph type="dt" sz="half" idx="10"/>
          </p:nvPr>
        </p:nvSpPr>
        <p:spPr/>
        <p:txBody>
          <a:bodyPr/>
          <a:lstStyle/>
          <a:p>
            <a:fld id="{EDEB3CEF-8504-4B35-B05B-C927942526CA}" type="datetimeFigureOut">
              <a:rPr lang="en-US" smtClean="0"/>
              <a:t>4/12/2024</a:t>
            </a:fld>
            <a:endParaRPr lang="en-US"/>
          </a:p>
        </p:txBody>
      </p:sp>
      <p:sp>
        <p:nvSpPr>
          <p:cNvPr id="6" name="Footer Placeholder 5">
            <a:extLst>
              <a:ext uri="{FF2B5EF4-FFF2-40B4-BE49-F238E27FC236}">
                <a16:creationId xmlns:a16="http://schemas.microsoft.com/office/drawing/2014/main" id="{A7AAA722-EE8B-E14B-BE39-C98BCC6D89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93C3C-6042-CF02-C64B-A8FB13AB12A8}"/>
              </a:ext>
            </a:extLst>
          </p:cNvPr>
          <p:cNvSpPr>
            <a:spLocks noGrp="1"/>
          </p:cNvSpPr>
          <p:nvPr>
            <p:ph type="sldNum" sz="quarter" idx="12"/>
          </p:nvPr>
        </p:nvSpPr>
        <p:spPr/>
        <p:txBody>
          <a:bodyPr/>
          <a:lstStyle/>
          <a:p>
            <a:fld id="{E3D0F487-9C11-4AA5-9292-2E1F52B5614B}" type="slidenum">
              <a:rPr lang="en-US" smtClean="0"/>
              <a:t>‹#›</a:t>
            </a:fld>
            <a:endParaRPr lang="en-US"/>
          </a:p>
        </p:txBody>
      </p:sp>
    </p:spTree>
    <p:extLst>
      <p:ext uri="{BB962C8B-B14F-4D97-AF65-F5344CB8AC3E}">
        <p14:creationId xmlns:p14="http://schemas.microsoft.com/office/powerpoint/2010/main" val="1767646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7F66-A4AC-3256-3405-C4C41C6B9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22605E-F9D8-E211-9070-A71C2389A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D97A07-AB3B-062C-A5E8-F9841395E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89514-CF76-D807-6203-7082EF49AF7A}"/>
              </a:ext>
            </a:extLst>
          </p:cNvPr>
          <p:cNvSpPr>
            <a:spLocks noGrp="1"/>
          </p:cNvSpPr>
          <p:nvPr>
            <p:ph type="dt" sz="half" idx="10"/>
          </p:nvPr>
        </p:nvSpPr>
        <p:spPr/>
        <p:txBody>
          <a:bodyPr/>
          <a:lstStyle/>
          <a:p>
            <a:fld id="{EDEB3CEF-8504-4B35-B05B-C927942526CA}" type="datetimeFigureOut">
              <a:rPr lang="en-US" smtClean="0"/>
              <a:t>4/12/2024</a:t>
            </a:fld>
            <a:endParaRPr lang="en-US"/>
          </a:p>
        </p:txBody>
      </p:sp>
      <p:sp>
        <p:nvSpPr>
          <p:cNvPr id="6" name="Footer Placeholder 5">
            <a:extLst>
              <a:ext uri="{FF2B5EF4-FFF2-40B4-BE49-F238E27FC236}">
                <a16:creationId xmlns:a16="http://schemas.microsoft.com/office/drawing/2014/main" id="{6CE8A1D0-7C77-725D-535F-63BCF96D5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42154-2D57-88DD-7473-4766429410F0}"/>
              </a:ext>
            </a:extLst>
          </p:cNvPr>
          <p:cNvSpPr>
            <a:spLocks noGrp="1"/>
          </p:cNvSpPr>
          <p:nvPr>
            <p:ph type="sldNum" sz="quarter" idx="12"/>
          </p:nvPr>
        </p:nvSpPr>
        <p:spPr/>
        <p:txBody>
          <a:bodyPr/>
          <a:lstStyle/>
          <a:p>
            <a:fld id="{E3D0F487-9C11-4AA5-9292-2E1F52B5614B}" type="slidenum">
              <a:rPr lang="en-US" smtClean="0"/>
              <a:t>‹#›</a:t>
            </a:fld>
            <a:endParaRPr lang="en-US"/>
          </a:p>
        </p:txBody>
      </p:sp>
    </p:spTree>
    <p:extLst>
      <p:ext uri="{BB962C8B-B14F-4D97-AF65-F5344CB8AC3E}">
        <p14:creationId xmlns:p14="http://schemas.microsoft.com/office/powerpoint/2010/main" val="54371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829A58-7944-C61E-F946-2E5ABFF579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29D0D5-0466-44AA-D974-8C94C3FAE0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15A81-5F6A-3660-85DC-94FC2C2205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EB3CEF-8504-4B35-B05B-C927942526CA}" type="datetimeFigureOut">
              <a:rPr lang="en-US" smtClean="0"/>
              <a:t>4/12/2024</a:t>
            </a:fld>
            <a:endParaRPr lang="en-US"/>
          </a:p>
        </p:txBody>
      </p:sp>
      <p:sp>
        <p:nvSpPr>
          <p:cNvPr id="5" name="Footer Placeholder 4">
            <a:extLst>
              <a:ext uri="{FF2B5EF4-FFF2-40B4-BE49-F238E27FC236}">
                <a16:creationId xmlns:a16="http://schemas.microsoft.com/office/drawing/2014/main" id="{537FE89C-474B-31F5-CFD8-24BD6FD0C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BBF3858-D988-6326-D942-65A00EC230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D0F487-9C11-4AA5-9292-2E1F52B5614B}" type="slidenum">
              <a:rPr lang="en-US" smtClean="0"/>
              <a:t>‹#›</a:t>
            </a:fld>
            <a:endParaRPr lang="en-US"/>
          </a:p>
        </p:txBody>
      </p:sp>
    </p:spTree>
    <p:extLst>
      <p:ext uri="{BB962C8B-B14F-4D97-AF65-F5344CB8AC3E}">
        <p14:creationId xmlns:p14="http://schemas.microsoft.com/office/powerpoint/2010/main" val="1469053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Dark empty alley streetlight in the distance">
            <a:extLst>
              <a:ext uri="{FF2B5EF4-FFF2-40B4-BE49-F238E27FC236}">
                <a16:creationId xmlns:a16="http://schemas.microsoft.com/office/drawing/2014/main" id="{63A82C2F-7C9E-6AF8-93C5-3B1CFC7A6156}"/>
              </a:ext>
            </a:extLst>
          </p:cNvPr>
          <p:cNvPicPr>
            <a:picLocks noChangeAspect="1"/>
          </p:cNvPicPr>
          <p:nvPr/>
        </p:nvPicPr>
        <p:blipFill rotWithShape="1">
          <a:blip r:embed="rId2"/>
          <a:srcRect t="469" r="23010" b="8280"/>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C43761-9B9C-C9CA-0718-C59E1C66E152}"/>
              </a:ext>
            </a:extLst>
          </p:cNvPr>
          <p:cNvSpPr>
            <a:spLocks noGrp="1"/>
          </p:cNvSpPr>
          <p:nvPr>
            <p:ph type="title"/>
          </p:nvPr>
        </p:nvSpPr>
        <p:spPr>
          <a:xfrm>
            <a:off x="646246" y="5059347"/>
            <a:ext cx="4023360" cy="879210"/>
          </a:xfrm>
        </p:spPr>
        <p:txBody>
          <a:bodyPr vert="horz" lIns="91440" tIns="45720" rIns="91440" bIns="45720" rtlCol="0" anchor="b">
            <a:normAutofit/>
          </a:bodyPr>
          <a:lstStyle/>
          <a:p>
            <a:r>
              <a:rPr lang="en-US" sz="4800" dirty="0">
                <a:solidFill>
                  <a:schemeClr val="bg1"/>
                </a:solidFill>
              </a:rPr>
              <a:t>Ghost Prefab</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B09435F-1667-0CB1-9451-16953D88AFF6}"/>
              </a:ext>
            </a:extLst>
          </p:cNvPr>
          <p:cNvSpPr txBox="1"/>
          <p:nvPr/>
        </p:nvSpPr>
        <p:spPr>
          <a:xfrm>
            <a:off x="4979319" y="563052"/>
            <a:ext cx="6737465" cy="1754326"/>
          </a:xfrm>
          <a:prstGeom prst="rect">
            <a:avLst/>
          </a:prstGeom>
          <a:noFill/>
        </p:spPr>
        <p:txBody>
          <a:bodyPr wrap="square" rtlCol="0">
            <a:spAutoFit/>
          </a:bodyPr>
          <a:lstStyle/>
          <a:p>
            <a:r>
              <a:rPr lang="en-US" dirty="0">
                <a:solidFill>
                  <a:schemeClr val="bg1"/>
                </a:solidFill>
              </a:rPr>
              <a:t>License agreement - Standard Unity Asset Store EULA</a:t>
            </a:r>
          </a:p>
          <a:p>
            <a:r>
              <a:rPr lang="en-US" dirty="0">
                <a:solidFill>
                  <a:schemeClr val="bg1"/>
                </a:solidFill>
              </a:rPr>
              <a:t>License type - Single Entity</a:t>
            </a:r>
          </a:p>
          <a:p>
            <a:r>
              <a:rPr lang="en-US" dirty="0">
                <a:solidFill>
                  <a:schemeClr val="bg1"/>
                </a:solidFill>
              </a:rPr>
              <a:t>File size - 7 KB</a:t>
            </a:r>
          </a:p>
          <a:p>
            <a:r>
              <a:rPr lang="en-US" dirty="0">
                <a:solidFill>
                  <a:schemeClr val="bg1"/>
                </a:solidFill>
              </a:rPr>
              <a:t>Latest version - 1.2</a:t>
            </a:r>
          </a:p>
          <a:p>
            <a:r>
              <a:rPr lang="en-US" dirty="0">
                <a:solidFill>
                  <a:schemeClr val="bg1"/>
                </a:solidFill>
              </a:rPr>
              <a:t>Latest release date - 4/6/2024</a:t>
            </a:r>
          </a:p>
          <a:p>
            <a:r>
              <a:rPr lang="en-US" dirty="0">
                <a:solidFill>
                  <a:schemeClr val="bg1"/>
                </a:solidFill>
              </a:rPr>
              <a:t>Original Unity version - 2017.1.1 or higher</a:t>
            </a:r>
          </a:p>
        </p:txBody>
      </p:sp>
      <p:sp>
        <p:nvSpPr>
          <p:cNvPr id="7" name="TextBox 6">
            <a:extLst>
              <a:ext uri="{FF2B5EF4-FFF2-40B4-BE49-F238E27FC236}">
                <a16:creationId xmlns:a16="http://schemas.microsoft.com/office/drawing/2014/main" id="{85EC42F8-178D-9D5A-453B-BFD66A2DB0D2}"/>
              </a:ext>
            </a:extLst>
          </p:cNvPr>
          <p:cNvSpPr txBox="1"/>
          <p:nvPr/>
        </p:nvSpPr>
        <p:spPr>
          <a:xfrm>
            <a:off x="4978041" y="3204657"/>
            <a:ext cx="5780762" cy="2308324"/>
          </a:xfrm>
          <a:prstGeom prst="rect">
            <a:avLst/>
          </a:prstGeom>
          <a:noFill/>
        </p:spPr>
        <p:txBody>
          <a:bodyPr wrap="square" rtlCol="0">
            <a:spAutoFit/>
          </a:bodyPr>
          <a:lstStyle/>
          <a:p>
            <a:r>
              <a:rPr lang="en-US" dirty="0">
                <a:solidFill>
                  <a:schemeClr val="bg1"/>
                </a:solidFill>
              </a:rPr>
              <a:t>This ghost prefab is meant to be used as an enemy to the playable characters in your game. It is configured by default to move around randomly in a radius after it is spawned/placed. Once it is in range of the player it does a melee attack and bounces back before attacking again. It repeats this behavior until the player is our of range again and it retreats to its original location, resuming the behavior of moving about in a random radius.</a:t>
            </a:r>
          </a:p>
        </p:txBody>
      </p:sp>
      <p:pic>
        <p:nvPicPr>
          <p:cNvPr id="8" name="Picture 7">
            <a:extLst>
              <a:ext uri="{FF2B5EF4-FFF2-40B4-BE49-F238E27FC236}">
                <a16:creationId xmlns:a16="http://schemas.microsoft.com/office/drawing/2014/main" id="{78EC27F9-9DA3-DD61-136F-EE4D422E189D}"/>
              </a:ext>
            </a:extLst>
          </p:cNvPr>
          <p:cNvPicPr>
            <a:picLocks noChangeAspect="1"/>
          </p:cNvPicPr>
          <p:nvPr/>
        </p:nvPicPr>
        <p:blipFill>
          <a:blip r:embed="rId3"/>
          <a:stretch>
            <a:fillRect/>
          </a:stretch>
        </p:blipFill>
        <p:spPr>
          <a:xfrm>
            <a:off x="830303" y="1310819"/>
            <a:ext cx="3048000" cy="3048000"/>
          </a:xfrm>
          <a:prstGeom prst="rect">
            <a:avLst/>
          </a:prstGeom>
        </p:spPr>
      </p:pic>
    </p:spTree>
    <p:extLst>
      <p:ext uri="{BB962C8B-B14F-4D97-AF65-F5344CB8AC3E}">
        <p14:creationId xmlns:p14="http://schemas.microsoft.com/office/powerpoint/2010/main" val="325151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TotalTime>
  <Words>125</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Ghost Prefab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Ghost Prefab</dc:title>
  <dc:creator>Dylan Thompson</dc:creator>
  <cp:lastModifiedBy>Dylan</cp:lastModifiedBy>
  <cp:revision>1</cp:revision>
  <dcterms:created xsi:type="dcterms:W3CDTF">2024-04-13T03:49:36Z</dcterms:created>
  <dcterms:modified xsi:type="dcterms:W3CDTF">2024-04-13T04:10:15Z</dcterms:modified>
</cp:coreProperties>
</file>