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9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image" Target="../media/image6.png"/><Relationship Id="rId7" Type="http://schemas.openxmlformats.org/officeDocument/2006/relationships/tags" Target="../tags/tag70.xml"/><Relationship Id="rId6" Type="http://schemas.openxmlformats.org/officeDocument/2006/relationships/image" Target="../media/image5.png"/><Relationship Id="rId5" Type="http://schemas.openxmlformats.org/officeDocument/2006/relationships/tags" Target="../tags/tag69.xml"/><Relationship Id="rId4" Type="http://schemas.openxmlformats.org/officeDocument/2006/relationships/image" Target="../media/image4.png"/><Relationship Id="rId3" Type="http://schemas.openxmlformats.org/officeDocument/2006/relationships/tags" Target="../tags/tag68.xml"/><Relationship Id="rId2" Type="http://schemas.openxmlformats.org/officeDocument/2006/relationships/image" Target="../media/image3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75.xml"/><Relationship Id="rId16" Type="http://schemas.openxmlformats.org/officeDocument/2006/relationships/image" Target="../media/image10.png"/><Relationship Id="rId15" Type="http://schemas.openxmlformats.org/officeDocument/2006/relationships/tags" Target="../tags/tag74.xml"/><Relationship Id="rId14" Type="http://schemas.openxmlformats.org/officeDocument/2006/relationships/image" Target="../media/image9.png"/><Relationship Id="rId13" Type="http://schemas.openxmlformats.org/officeDocument/2006/relationships/tags" Target="../tags/tag73.xml"/><Relationship Id="rId12" Type="http://schemas.openxmlformats.org/officeDocument/2006/relationships/image" Target="../media/image8.png"/><Relationship Id="rId11" Type="http://schemas.openxmlformats.org/officeDocument/2006/relationships/tags" Target="../tags/tag72.xml"/><Relationship Id="rId10" Type="http://schemas.openxmlformats.org/officeDocument/2006/relationships/image" Target="../media/image7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image" Target="../media/image14.png"/><Relationship Id="rId7" Type="http://schemas.openxmlformats.org/officeDocument/2006/relationships/tags" Target="../tags/tag79.xml"/><Relationship Id="rId6" Type="http://schemas.openxmlformats.org/officeDocument/2006/relationships/image" Target="../media/image13.png"/><Relationship Id="rId5" Type="http://schemas.openxmlformats.org/officeDocument/2006/relationships/tags" Target="../tags/tag78.xml"/><Relationship Id="rId4" Type="http://schemas.openxmlformats.org/officeDocument/2006/relationships/image" Target="../media/image12.png"/><Relationship Id="rId3" Type="http://schemas.openxmlformats.org/officeDocument/2006/relationships/tags" Target="../tags/tag77.xml"/><Relationship Id="rId2" Type="http://schemas.openxmlformats.org/officeDocument/2006/relationships/image" Target="../media/image11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84.xml"/><Relationship Id="rId6" Type="http://schemas.openxmlformats.org/officeDocument/2006/relationships/image" Target="../media/image17.png"/><Relationship Id="rId5" Type="http://schemas.openxmlformats.org/officeDocument/2006/relationships/tags" Target="../tags/tag83.xml"/><Relationship Id="rId4" Type="http://schemas.openxmlformats.org/officeDocument/2006/relationships/image" Target="../media/image16.png"/><Relationship Id="rId3" Type="http://schemas.openxmlformats.org/officeDocument/2006/relationships/tags" Target="../tags/tag82.xml"/><Relationship Id="rId2" Type="http://schemas.openxmlformats.org/officeDocument/2006/relationships/image" Target="../media/image15.png"/><Relationship Id="rId1" Type="http://schemas.openxmlformats.org/officeDocument/2006/relationships/tags" Target="../tags/tag8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7.xml"/><Relationship Id="rId4" Type="http://schemas.openxmlformats.org/officeDocument/2006/relationships/image" Target="../media/image19.png"/><Relationship Id="rId3" Type="http://schemas.openxmlformats.org/officeDocument/2006/relationships/tags" Target="../tags/tag86.xml"/><Relationship Id="rId2" Type="http://schemas.openxmlformats.org/officeDocument/2006/relationships/image" Target="../media/image18.png"/><Relationship Id="rId1" Type="http://schemas.openxmlformats.org/officeDocument/2006/relationships/tags" Target="../tags/tag8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0.xml"/><Relationship Id="rId2" Type="http://schemas.openxmlformats.org/officeDocument/2006/relationships/image" Target="../media/image21.png"/><Relationship Id="rId1" Type="http://schemas.openxmlformats.org/officeDocument/2006/relationships/tags" Target="../tags/tag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65120" y="883920"/>
            <a:ext cx="6249035" cy="5200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chemeClr val="bg1"/>
                </a:solidFill>
              </a:rPr>
              <a:t>Python</a:t>
            </a:r>
            <a:r>
              <a:rPr lang="zh-CN" altLang="en-US" sz="6000">
                <a:solidFill>
                  <a:schemeClr val="bg1"/>
                </a:solidFill>
              </a:rPr>
              <a:t>项目展示</a:t>
            </a:r>
            <a:endParaRPr lang="zh-CN" altLang="en-US" sz="6000">
              <a:solidFill>
                <a:schemeClr val="bg1"/>
              </a:solidFill>
            </a:endParaRPr>
          </a:p>
          <a:p>
            <a:r>
              <a:rPr lang="zh-CN" altLang="en-US" sz="6000">
                <a:solidFill>
                  <a:schemeClr val="bg1"/>
                </a:solidFill>
              </a:rPr>
              <a:t>飞机大战</a:t>
            </a:r>
            <a:r>
              <a:rPr lang="en-US" altLang="zh-CN" sz="6000">
                <a:solidFill>
                  <a:schemeClr val="bg1"/>
                </a:solidFill>
              </a:rPr>
              <a:t>1.0</a:t>
            </a:r>
            <a:endParaRPr lang="en-US" altLang="zh-CN" sz="6000">
              <a:solidFill>
                <a:schemeClr val="bg1"/>
              </a:solidFill>
            </a:endParaRPr>
          </a:p>
          <a:p>
            <a:endParaRPr lang="en-US" altLang="zh-CN" sz="6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6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6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制作人：刘峰，曹善伟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开始</a:t>
            </a:r>
            <a:r>
              <a:rPr lang="zh-CN" altLang="en-US"/>
              <a:t>界面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01010" y="1313815"/>
            <a:ext cx="5912485" cy="4759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4200" y="1640840"/>
            <a:ext cx="20701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敌方飞机随机在云上方刷新</a:t>
            </a:r>
            <a:r>
              <a:rPr lang="en-US" altLang="zh-CN"/>
              <a:t>5</a:t>
            </a:r>
            <a:r>
              <a:rPr lang="zh-CN" altLang="en-US"/>
              <a:t>驾，我方飞机在界面中心刷新，云朵固定在中间生成</a:t>
            </a:r>
            <a:r>
              <a:rPr lang="en-US" altLang="zh-CN"/>
              <a:t>3</a:t>
            </a:r>
            <a:r>
              <a:rPr lang="zh-CN" altLang="en-US"/>
              <a:t>个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我方飞机</a:t>
            </a:r>
            <a:r>
              <a:rPr lang="zh-CN" altLang="en-US"/>
              <a:t>操控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52015" y="1687830"/>
            <a:ext cx="1171575" cy="1095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43245" y="1791335"/>
            <a:ext cx="1114425" cy="781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287260" y="1697355"/>
            <a:ext cx="1171575" cy="904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922395" y="1697355"/>
            <a:ext cx="819150" cy="8858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0530" y="1650365"/>
            <a:ext cx="13900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方向键上下左右控制我</a:t>
            </a:r>
            <a:r>
              <a:rPr lang="zh-CN" altLang="en-US"/>
              <a:t>方飞机</a:t>
            </a:r>
            <a:r>
              <a:rPr lang="zh-CN" altLang="en-US"/>
              <a:t>方向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30530" y="2908935"/>
            <a:ext cx="1294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空格键发射</a:t>
            </a:r>
            <a:r>
              <a:rPr lang="zh-CN" altLang="en-US"/>
              <a:t>子弹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371725" y="2702560"/>
            <a:ext cx="2943225" cy="10572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30530" y="3989070"/>
            <a:ext cx="1332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按</a:t>
            </a:r>
            <a:r>
              <a:rPr lang="en-US" altLang="zh-CN"/>
              <a:t>esc</a:t>
            </a:r>
            <a:r>
              <a:rPr lang="zh-CN" altLang="en-US"/>
              <a:t>键进行</a:t>
            </a:r>
            <a:r>
              <a:rPr lang="zh-CN" altLang="en-US"/>
              <a:t>复活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152015" y="3759835"/>
            <a:ext cx="3181985" cy="25768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999605" y="3759835"/>
            <a:ext cx="3065780" cy="2661285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5462905" y="4871085"/>
            <a:ext cx="1341755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799195" y="1533525"/>
            <a:ext cx="2326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长按一个方向可以一直朝此方向移动，松开</a:t>
            </a:r>
            <a:r>
              <a:rPr lang="zh-CN" altLang="en-US"/>
              <a:t>停止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652000" y="2871470"/>
            <a:ext cx="2035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子弹能连射</a:t>
            </a:r>
            <a:r>
              <a:rPr lang="en-US" altLang="zh-CN"/>
              <a:t>3</a:t>
            </a:r>
            <a:r>
              <a:rPr lang="zh-CN" altLang="en-US"/>
              <a:t>次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999605" y="2912745"/>
            <a:ext cx="2113280" cy="536575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敌方飞机</a:t>
            </a:r>
            <a:r>
              <a:rPr lang="zh-CN" altLang="en-US"/>
              <a:t>展示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93770" y="1631315"/>
            <a:ext cx="619125" cy="1295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67230" y="1631315"/>
            <a:ext cx="838200" cy="914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931150" y="1878965"/>
            <a:ext cx="1314450" cy="790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741545" y="1781175"/>
            <a:ext cx="2152650" cy="666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4515" y="1727200"/>
            <a:ext cx="10547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敌方飞机根据自身方向发射</a:t>
            </a:r>
            <a:r>
              <a:rPr lang="zh-CN" altLang="en-US"/>
              <a:t>子弹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31365" y="2926715"/>
            <a:ext cx="83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22040" y="2915285"/>
            <a:ext cx="46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69610" y="2915285"/>
            <a:ext cx="1111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左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165465" y="2926715"/>
            <a:ext cx="632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右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碰撞</a:t>
            </a:r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云朵</a:t>
            </a:r>
            <a:r>
              <a:rPr lang="zh-CN" altLang="en-US"/>
              <a:t>碰撞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23640" y="1596390"/>
            <a:ext cx="2000250" cy="1952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4545" y="2196465"/>
            <a:ext cx="16675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当双方飞机碰撞到云时无法继续向该方向</a:t>
            </a:r>
            <a:r>
              <a:rPr lang="zh-CN" altLang="en-US"/>
              <a:t>移动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79895" y="2196465"/>
            <a:ext cx="2828925" cy="1352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3250" y="4017645"/>
            <a:ext cx="1859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当双方飞机碰撞时同样无法</a:t>
            </a:r>
            <a:r>
              <a:rPr lang="zh-CN" altLang="en-US"/>
              <a:t>移动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61865" y="4105275"/>
            <a:ext cx="1633220" cy="23685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云朵被攻击</a:t>
            </a:r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云朵生命值设置为</a:t>
            </a:r>
            <a:r>
              <a:rPr lang="en-US" altLang="zh-CN"/>
              <a:t>5</a:t>
            </a:r>
            <a:r>
              <a:rPr lang="zh-CN" altLang="en-US"/>
              <a:t>需被双方飞机一起累计攻击</a:t>
            </a:r>
            <a:r>
              <a:rPr lang="en-US" altLang="zh-CN"/>
              <a:t>5</a:t>
            </a:r>
            <a:r>
              <a:rPr lang="zh-CN" altLang="en-US"/>
              <a:t>次则会消失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58265" y="2195195"/>
            <a:ext cx="1188720" cy="3348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665855" y="2195830"/>
            <a:ext cx="944880" cy="380174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2644775" y="3850005"/>
            <a:ext cx="8820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爆炸</a:t>
            </a:r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当被子弹击中时会逐步播放这</a:t>
            </a:r>
            <a:endParaRPr lang="zh-CN" altLang="en-US"/>
          </a:p>
          <a:p>
            <a:r>
              <a:rPr lang="zh-CN" altLang="en-US"/>
              <a:t>五张图片，以在视觉上</a:t>
            </a:r>
            <a:r>
              <a:rPr lang="zh-CN" altLang="en-US"/>
              <a:t>达到</a:t>
            </a:r>
            <a:endParaRPr lang="zh-CN" altLang="en-US"/>
          </a:p>
          <a:p>
            <a:r>
              <a:rPr lang="zh-CN" altLang="en-US"/>
              <a:t>爆炸</a:t>
            </a:r>
            <a:r>
              <a:rPr lang="zh-CN" altLang="en-US"/>
              <a:t>效果</a:t>
            </a:r>
            <a:endParaRPr lang="zh-CN" altLang="en-US"/>
          </a:p>
        </p:txBody>
      </p:sp>
      <p:pic>
        <p:nvPicPr>
          <p:cNvPr id="4" name="图片 3" descr="blast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5835" y="1725295"/>
            <a:ext cx="1851660" cy="1703705"/>
          </a:xfrm>
          <a:prstGeom prst="rect">
            <a:avLst/>
          </a:prstGeom>
        </p:spPr>
      </p:pic>
      <p:pic>
        <p:nvPicPr>
          <p:cNvPr id="5" name="图片 4" descr="blast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4960" y="1934845"/>
            <a:ext cx="1558290" cy="1434465"/>
          </a:xfrm>
          <a:prstGeom prst="rect">
            <a:avLst/>
          </a:prstGeom>
        </p:spPr>
      </p:pic>
      <p:pic>
        <p:nvPicPr>
          <p:cNvPr id="6" name="图片 5" descr="blast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3465" y="2132965"/>
            <a:ext cx="1343660" cy="1236345"/>
          </a:xfrm>
          <a:prstGeom prst="rect">
            <a:avLst/>
          </a:prstGeom>
        </p:spPr>
      </p:pic>
      <p:pic>
        <p:nvPicPr>
          <p:cNvPr id="7" name="图片 6" descr="blast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1255" y="2471420"/>
            <a:ext cx="975995" cy="897890"/>
          </a:xfrm>
          <a:prstGeom prst="rect">
            <a:avLst/>
          </a:prstGeom>
        </p:spPr>
      </p:pic>
      <p:pic>
        <p:nvPicPr>
          <p:cNvPr id="8" name="图片 7" descr="blast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0665" y="2712085"/>
            <a:ext cx="714375" cy="657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文字</a:t>
            </a:r>
            <a:r>
              <a:rPr lang="zh-CN" altLang="en-US"/>
              <a:t>展示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36060" y="1858010"/>
            <a:ext cx="4858385" cy="21939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5015" y="1785620"/>
            <a:ext cx="17157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主界面左上方为游戏名称飞机大战</a:t>
            </a:r>
            <a:r>
              <a:rPr lang="en-US" altLang="zh-CN"/>
              <a:t>1.0</a:t>
            </a:r>
            <a:endParaRPr lang="en-US" altLang="zh-CN"/>
          </a:p>
          <a:p>
            <a:r>
              <a:rPr lang="zh-CN" altLang="en-US"/>
              <a:t>下面是敌方飞机剩余数量，其会根据在场敌机实时</a:t>
            </a:r>
            <a:r>
              <a:rPr lang="zh-CN" altLang="en-US"/>
              <a:t>更新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commondata" val="eyJoZGlkIjoiODYwZjY3OTUwYmYxMDUwZDhmMzAwNjljN2MzYzk0ZDk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WPS 演示</Application>
  <PresentationFormat>宽屏</PresentationFormat>
  <Paragraphs>60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开始界面</vt:lpstr>
      <vt:lpstr>我方飞机操控</vt:lpstr>
      <vt:lpstr>敌方飞机展示</vt:lpstr>
      <vt:lpstr>碰撞展示</vt:lpstr>
      <vt:lpstr>云朵被攻击展示</vt:lpstr>
      <vt:lpstr>爆炸展示</vt:lpstr>
      <vt:lpstr>文字展示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7F_</cp:lastModifiedBy>
  <cp:revision>156</cp:revision>
  <dcterms:created xsi:type="dcterms:W3CDTF">2019-06-19T02:08:00Z</dcterms:created>
  <dcterms:modified xsi:type="dcterms:W3CDTF">2023-12-24T14:16:31Z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D8099F85DAA14CC69D3C2B9EB7094D8F_11</vt:lpwstr>
  </property>
</Properties>
</file>