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7" r:id="rId4"/>
    <p:sldId id="257" r:id="rId5"/>
    <p:sldId id="278" r:id="rId6"/>
    <p:sldId id="279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func_linear-gradient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色彩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平衡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Color Balance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142852"/>
            <a:ext cx="4000528" cy="6671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110" y="716280"/>
            <a:ext cx="8145780" cy="5425440"/>
          </a:xfrm>
          <a:prstGeom prst="rect">
            <a:avLst/>
          </a:prstGeom>
        </p:spPr>
      </p:pic>
      <p:pic>
        <p:nvPicPr>
          <p:cNvPr id="5" name="圖片 4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" y="1440180"/>
            <a:ext cx="8747760" cy="397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Color Balance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如果 紅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&lt;128 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則 紅增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紅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*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紅滑桿值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300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不然 紅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 (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255-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紅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)*(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紅滑桿值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/300)</a:t>
            </a:r>
          </a:p>
          <a:p>
            <a:pPr marL="0" indent="0"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如果 綠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&lt;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128 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則 綠增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綠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* 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綠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滑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桿值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/300)</a:t>
            </a:r>
          </a:p>
          <a:p>
            <a:pPr marL="0" indent="0"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不然 綠增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 (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255-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綠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)*(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綠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滑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桿值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/300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如果 藍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&lt;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128 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則 藍增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藍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* 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藍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滑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桿值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/300)</a:t>
            </a:r>
          </a:p>
          <a:p>
            <a:pPr marL="0" indent="0"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不然 藍增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 (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255-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藍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)*(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藍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滑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桿值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/300)</a:t>
            </a:r>
          </a:p>
          <a:p>
            <a:pPr>
              <a:buNone/>
            </a:pPr>
            <a:endParaRPr lang="en-US" altLang="zh-TW" sz="28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紅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紅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紅增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綠增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)-(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藍增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sz="28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綠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綠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綠增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紅增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)-(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藍增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sz="28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藍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藍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藍增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紅增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)-(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綠增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260648"/>
            <a:ext cx="86044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input type="range" id="r1" value="0" min="-100" max="100"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onChange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rangepro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()"&gt;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input type="text" id="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rtxt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" value="0"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onChange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textpro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()"&gt;</a:t>
            </a: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loadimg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i1.src =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fileReader.result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rtxt.value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=r1.value=0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rangepro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rtxt.value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=r1.value;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ColourBalance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(r1.value);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textpro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r1.value=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rtxt.value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ColourBalance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rtxt.value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ColourBalance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rvalue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1268760"/>
            <a:ext cx="6480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input[type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="range"]{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-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webkit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-appearance: none;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/*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Override default CSS styles */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width:300px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height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: 15px;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outline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: none;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/*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Remove outline */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input[type="text"]{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width:35px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height:10px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#r1{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background:linear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-gradient(to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right,cyan,red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);	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672" y="5661249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2"/>
              </a:rPr>
              <a:t>www.w3schools.com/cssref/func_linear-gradient.asp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11560" y="-27384"/>
            <a:ext cx="7772400" cy="92868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HW</a:t>
            </a:r>
            <a:endParaRPr lang="zh-TW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圖片 5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1162050"/>
            <a:ext cx="7086600" cy="45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03306"/>
            <a:ext cx="9144000" cy="38513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7784" y="5445224"/>
            <a:ext cx="1800200" cy="93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table{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margin:0 auto;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445224"/>
            <a:ext cx="2160240" cy="93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td{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text-</a:t>
            </a:r>
            <a:r>
              <a:rPr lang="en-US" altLang="zh-TW" dirty="0" err="1" smtClean="0">
                <a:solidFill>
                  <a:srgbClr val="FF0000"/>
                </a:solidFill>
              </a:rPr>
              <a:t>align:center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77305"/>
            <a:ext cx="9144000" cy="4903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312</Words>
  <Application>Microsoft Office PowerPoint</Application>
  <PresentationFormat>如螢幕大小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色彩平衡</vt:lpstr>
      <vt:lpstr>投影片 2</vt:lpstr>
      <vt:lpstr>投影片 3</vt:lpstr>
      <vt:lpstr>Color Balance</vt:lpstr>
      <vt:lpstr>投影片 5</vt:lpstr>
      <vt:lpstr>投影片 6</vt:lpstr>
      <vt:lpstr>HW</vt:lpstr>
      <vt:lpstr>投影片 8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灰階</dc:title>
  <dc:creator>asus</dc:creator>
  <cp:lastModifiedBy>user</cp:lastModifiedBy>
  <cp:revision>82</cp:revision>
  <dcterms:created xsi:type="dcterms:W3CDTF">2015-10-03T02:36:38Z</dcterms:created>
  <dcterms:modified xsi:type="dcterms:W3CDTF">2019-03-06T16:15:00Z</dcterms:modified>
</cp:coreProperties>
</file>