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58" r:id="rId5"/>
    <p:sldId id="263" r:id="rId6"/>
    <p:sldId id="261" r:id="rId7"/>
    <p:sldId id="273" r:id="rId8"/>
    <p:sldId id="288" r:id="rId9"/>
    <p:sldId id="287" r:id="rId10"/>
    <p:sldId id="277" r:id="rId11"/>
    <p:sldId id="289" r:id="rId12"/>
    <p:sldId id="29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Image Filtering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HW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圖片 4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628800"/>
            <a:ext cx="701802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54830"/>
            <a:ext cx="9144000" cy="3148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30205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7824" y="4797152"/>
            <a:ext cx="3528392" cy="93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&lt;td&gt;&lt;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 &gt;&lt;/td&gt;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&lt;td style="width:5px"&gt;&lt;/td&gt;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&lt;td&gt;&lt;canvas&gt;&lt;/canvas&gt;&lt;/td&gt;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470" y="662940"/>
            <a:ext cx="7719060" cy="5532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Noise Removal (Image Smoothing)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 image may be </a:t>
            </a:r>
            <a:r>
              <a:rPr lang="en-US" altLang="zh-TW" dirty="0" smtClean="0"/>
              <a:t>"dirty" </a:t>
            </a:r>
            <a:r>
              <a:rPr lang="en-US" altLang="zh-TW" dirty="0" smtClean="0"/>
              <a:t>(with dots, speckles)</a:t>
            </a:r>
          </a:p>
          <a:p>
            <a:r>
              <a:rPr lang="en-US" altLang="zh-TW" dirty="0" smtClean="0"/>
              <a:t>Noise removal: </a:t>
            </a:r>
          </a:p>
          <a:p>
            <a:pPr lvl="1"/>
            <a:r>
              <a:rPr lang="en-US" altLang="zh-TW" dirty="0" smtClean="0"/>
              <a:t>To remove speckles/dots on an image</a:t>
            </a:r>
          </a:p>
          <a:p>
            <a:pPr lvl="1"/>
            <a:r>
              <a:rPr lang="en-US" altLang="zh-TW" dirty="0" smtClean="0"/>
              <a:t> Can be removed by taking </a:t>
            </a:r>
            <a:r>
              <a:rPr lang="en-US" altLang="zh-TW" dirty="0" smtClean="0">
                <a:solidFill>
                  <a:srgbClr val="FF0000"/>
                </a:solidFill>
              </a:rPr>
              <a:t>mean </a:t>
            </a:r>
            <a:r>
              <a:rPr lang="en-US" altLang="zh-TW" dirty="0" smtClean="0"/>
              <a:t>or median values of neighboring pixels (e.g. 3x3 window)</a:t>
            </a:r>
          </a:p>
          <a:p>
            <a:pPr lvl="1"/>
            <a:r>
              <a:rPr lang="en-US" altLang="zh-TW" dirty="0" smtClean="0"/>
              <a:t>Equivalent to low-pass filtering</a:t>
            </a:r>
          </a:p>
          <a:p>
            <a:r>
              <a:rPr lang="en-US" altLang="zh-TW" dirty="0" smtClean="0"/>
              <a:t> Problem with low-pass filtering</a:t>
            </a:r>
          </a:p>
          <a:p>
            <a:pPr lvl="1"/>
            <a:r>
              <a:rPr lang="en-US" altLang="zh-TW" dirty="0" smtClean="0"/>
              <a:t>May blur edges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264" y="1500174"/>
            <a:ext cx="800370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3" y="857232"/>
            <a:ext cx="8860437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09239"/>
            <a:ext cx="6429420" cy="6648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534584"/>
            <a:ext cx="4161600" cy="27504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534584"/>
          <a:ext cx="4143404" cy="271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851"/>
                <a:gridCol w="1035851"/>
                <a:gridCol w="1035851"/>
                <a:gridCol w="1035851"/>
              </a:tblGrid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(0, 0)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</a:t>
                      </a:r>
                      <a:r>
                        <a:rPr lang="en-US" altLang="zh-TW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w-1)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(h-1, 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(h-1, w-1)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14876" y="534584"/>
          <a:ext cx="4143404" cy="271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851"/>
                <a:gridCol w="1035851"/>
                <a:gridCol w="1035851"/>
                <a:gridCol w="1035851"/>
              </a:tblGrid>
              <a:tr h="67866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67544" y="3573016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left=x-1;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如果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left &lt;0,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則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left=0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right=x+1;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如果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right &gt;w-1,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則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right = w-1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up=y-1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     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如果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&lt;0,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則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up=0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down=y+1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如果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down&gt;h-1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則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 h-1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smoothpx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[up][left]+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[up][x]+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[up][right]+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[y][left]+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[y][x]+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[y][right]+			      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[down][left]+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[down][x]+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[down][right])/9;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810" y="928670"/>
            <a:ext cx="3240000" cy="21546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4810" y="928670"/>
          <a:ext cx="3240000" cy="215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0"/>
                <a:gridCol w="810000"/>
                <a:gridCol w="810000"/>
                <a:gridCol w="810000"/>
              </a:tblGrid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(0, 0)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(0, 1)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(0, 2)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(0, 3)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(1, 2)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(1, 3)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(2, 0)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(2, 1)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(2, 2)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(2, 3)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3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(3, 0)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(3, 1)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(3, 2)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(3, 3)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60377" y="4651628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右大括弧 6"/>
          <p:cNvSpPr/>
          <p:nvPr/>
        </p:nvSpPr>
        <p:spPr>
          <a:xfrm rot="-5400000">
            <a:off x="2544453" y="3474296"/>
            <a:ext cx="504056" cy="187220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08449" y="378904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(0,0)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右大括弧 8"/>
          <p:cNvSpPr/>
          <p:nvPr/>
        </p:nvSpPr>
        <p:spPr>
          <a:xfrm rot="-5400000">
            <a:off x="4416661" y="3474296"/>
            <a:ext cx="504056" cy="187220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80657" y="3798332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(0,1)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右大括弧 10"/>
          <p:cNvSpPr/>
          <p:nvPr/>
        </p:nvSpPr>
        <p:spPr>
          <a:xfrm rot="-5400000">
            <a:off x="6288869" y="3474296"/>
            <a:ext cx="504056" cy="187220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52865" y="3798332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(0,2)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619672" y="494116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7584" y="536392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[0]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40551" y="536392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[4]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endCxn id="17" idx="0"/>
          </p:cNvCxnSpPr>
          <p:nvPr/>
        </p:nvCxnSpPr>
        <p:spPr>
          <a:xfrm>
            <a:off x="3995936" y="4941168"/>
            <a:ext cx="90360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184767" y="536392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[8]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endCxn id="20" idx="0"/>
          </p:cNvCxnSpPr>
          <p:nvPr/>
        </p:nvCxnSpPr>
        <p:spPr>
          <a:xfrm>
            <a:off x="5940152" y="4941168"/>
            <a:ext cx="90360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26484" y="836712"/>
            <a:ext cx="2526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 0) 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 1) 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[4]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(0, 2) 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[8]</a:t>
            </a:r>
          </a:p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(y, x) 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TW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5382014" y="2132856"/>
            <a:ext cx="2358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=y*4*i1.width+4*x;</a:t>
            </a:r>
            <a:endParaRPr lang="zh-TW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60058" y="2636912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(2, 1) =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[36]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476672"/>
            <a:ext cx="40324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process()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r=[];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y=0;y&lt;i1.height;y++)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r[y]=[];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for(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x=0;x&lt;i1.width;x++)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=y*4*i1.width+4*x;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r[y][x]=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];  //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紅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for(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y=0;y&lt;i1.height;y++)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for(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x=0;x&lt;i1.width;x++)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=y*4*i1.width+4*x;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]=smoothing(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r,y,x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024" y="87155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smoothing(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rgbimg,y,x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計算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[y] [x]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的模糊值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smoothpx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smoothpx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418</Words>
  <Application>Microsoft Office PowerPoint</Application>
  <PresentationFormat>如螢幕大小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Image Filtering</vt:lpstr>
      <vt:lpstr>投影片 2</vt:lpstr>
      <vt:lpstr>Noise Removal (Image Smoothing)</vt:lpstr>
      <vt:lpstr>投影片 4</vt:lpstr>
      <vt:lpstr>投影片 5</vt:lpstr>
      <vt:lpstr>投影片 6</vt:lpstr>
      <vt:lpstr>投影片 7</vt:lpstr>
      <vt:lpstr>投影片 8</vt:lpstr>
      <vt:lpstr>投影片 9</vt:lpstr>
      <vt:lpstr>HW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Filtering</dc:title>
  <dc:creator>asus</dc:creator>
  <cp:lastModifiedBy>user</cp:lastModifiedBy>
  <cp:revision>120</cp:revision>
  <dcterms:created xsi:type="dcterms:W3CDTF">2013-11-17T12:54:54Z</dcterms:created>
  <dcterms:modified xsi:type="dcterms:W3CDTF">2020-05-09T05:36:18Z</dcterms:modified>
</cp:coreProperties>
</file>