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8" r:id="rId4"/>
    <p:sldId id="269" r:id="rId5"/>
    <p:sldId id="270" r:id="rId6"/>
    <p:sldId id="257" r:id="rId7"/>
    <p:sldId id="258" r:id="rId8"/>
    <p:sldId id="260" r:id="rId9"/>
    <p:sldId id="259" r:id="rId10"/>
    <p:sldId id="280" r:id="rId11"/>
    <p:sldId id="274" r:id="rId12"/>
    <p:sldId id="281" r:id="rId13"/>
    <p:sldId id="282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Edge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Sobel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008" y="472598"/>
            <a:ext cx="88204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process()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=[];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y=0;y&lt;i1.height;y++)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{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gray[y]=[];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x=0;x&lt;i1.width;x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{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=y*4*i1.width+4*x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gray[y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][x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算灰階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y=0;y&lt;i1.height;y++)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for(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x=0;x&lt;i1.width;x++)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=y*4*i1.width+4*x;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[i+1]=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imgData.data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[i+2]=Math.abs(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edgex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gray,y,x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))+Math.abs(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edgey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gray,y,x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));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}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}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3968" y="692696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edgex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rgbimg,y,x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方向梯度值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edgey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rgbimg,y,x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方向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梯度值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   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return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Gy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HW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5849"/>
            <a:ext cx="9144000" cy="4833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0033"/>
            <a:ext cx="9144000" cy="403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3368"/>
            <a:ext cx="9144000" cy="4151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675850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260648"/>
            <a:ext cx="8537671" cy="64087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98" y="404664"/>
            <a:ext cx="9022008" cy="6192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7858180" cy="5946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Shape</a:t>
            </a:r>
            <a:endParaRPr lang="zh-TW" altLang="en-US" dirty="0"/>
          </a:p>
        </p:txBody>
      </p:sp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357298"/>
            <a:ext cx="6353175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71480"/>
            <a:ext cx="8136847" cy="5738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4" y="214290"/>
            <a:ext cx="8786842" cy="6473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Edge Detection</a:t>
            </a:r>
            <a:endParaRPr lang="zh-TW" altLang="en-US" dirty="0"/>
          </a:p>
        </p:txBody>
      </p:sp>
      <p:pic>
        <p:nvPicPr>
          <p:cNvPr id="5" name="圖片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428736"/>
            <a:ext cx="780097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0"/>
            <a:ext cx="7429552" cy="6865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"/>
            <a:ext cx="70787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331913" y="2071688"/>
          <a:ext cx="2644775" cy="1322387"/>
        </p:xfrm>
        <a:graphic>
          <a:graphicData uri="http://schemas.openxmlformats.org/presentationml/2006/ole">
            <p:oleObj spid="_x0000_s1026" name="Equation" r:id="rId3" imgW="1422360" imgH="7110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964113" y="2071688"/>
          <a:ext cx="2995612" cy="1320800"/>
        </p:xfrm>
        <a:graphic>
          <a:graphicData uri="http://schemas.openxmlformats.org/presentationml/2006/ole">
            <p:oleObj spid="_x0000_s1027" name="Equation" r:id="rId4" imgW="1612800" imgH="7110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571868" y="4071942"/>
          <a:ext cx="1785950" cy="503084"/>
        </p:xfrm>
        <a:graphic>
          <a:graphicData uri="http://schemas.openxmlformats.org/presentationml/2006/ole">
            <p:oleObj spid="_x0000_s1028" name="Equation" r:id="rId5" imgW="901440" imgH="253800" progId="Equation.3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48064" y="371703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Math.abs()</a:t>
            </a:r>
            <a:endParaRPr lang="zh-TW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117</Words>
  <Application>Microsoft Office PowerPoint</Application>
  <PresentationFormat>如螢幕大小 (4:3)</PresentationFormat>
  <Paragraphs>38</Paragraphs>
  <Slides>16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佈景主題</vt:lpstr>
      <vt:lpstr>Equation</vt:lpstr>
      <vt:lpstr>Edge Detection</vt:lpstr>
      <vt:lpstr>投影片 2</vt:lpstr>
      <vt:lpstr>Shape</vt:lpstr>
      <vt:lpstr>投影片 4</vt:lpstr>
      <vt:lpstr>投影片 5</vt:lpstr>
      <vt:lpstr>Edge Detection</vt:lpstr>
      <vt:lpstr>投影片 7</vt:lpstr>
      <vt:lpstr>投影片 8</vt:lpstr>
      <vt:lpstr>Sobel</vt:lpstr>
      <vt:lpstr>投影片 10</vt:lpstr>
      <vt:lpstr>HW</vt:lpstr>
      <vt:lpstr>投影片 12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asus</dc:creator>
  <cp:lastModifiedBy>user</cp:lastModifiedBy>
  <cp:revision>71</cp:revision>
  <dcterms:created xsi:type="dcterms:W3CDTF">2013-11-23T06:32:29Z</dcterms:created>
  <dcterms:modified xsi:type="dcterms:W3CDTF">2020-05-29T05:51:21Z</dcterms:modified>
</cp:coreProperties>
</file>