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0" autoAdjust="0"/>
    <p:restoredTop sz="96192" autoAdjust="0"/>
  </p:normalViewPr>
  <p:slideViewPr>
    <p:cSldViewPr snapToGrid="0" snapToObjects="1">
      <p:cViewPr>
        <p:scale>
          <a:sx n="400" d="100"/>
          <a:sy n="400" d="100"/>
        </p:scale>
        <p:origin x="-15972" y="-14076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C24E84F1-CAED-46FD-B49F-7C416637BC7E}"/>
              </a:ext>
            </a:extLst>
          </p:cNvPr>
          <p:cNvSpPr/>
          <p:nvPr/>
        </p:nvSpPr>
        <p:spPr>
          <a:xfrm>
            <a:off x="5760720" y="3200400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CF1B26-1AA5-459F-82BA-6CF5B6D12174}"/>
              </a:ext>
            </a:extLst>
          </p:cNvPr>
          <p:cNvSpPr/>
          <p:nvPr/>
        </p:nvSpPr>
        <p:spPr>
          <a:xfrm>
            <a:off x="5760720" y="4754880"/>
            <a:ext cx="1737360" cy="21031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2194560" y="4754880"/>
            <a:ext cx="1737360" cy="21031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2194560" y="3200400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5493" y="412069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636BD9B1-D136-4393-A738-BC142481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129" y="420902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4" name="Graphic 35">
            <a:extLst>
              <a:ext uri="{FF2B5EF4-FFF2-40B4-BE49-F238E27FC236}">
                <a16:creationId xmlns:a16="http://schemas.microsoft.com/office/drawing/2014/main" id="{27ACCC8D-1A38-4753-99D5-94A2D2AA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749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21">
            <a:extLst>
              <a:ext uri="{FF2B5EF4-FFF2-40B4-BE49-F238E27FC236}">
                <a16:creationId xmlns:a16="http://schemas.microsoft.com/office/drawing/2014/main" id="{4A31E16D-5D46-4D94-AE4C-CF4C7D4A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24688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BC2B21E1-83DD-4D52-832A-F82A77FE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45" y="3235161"/>
            <a:ext cx="16820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8CA3E7D6-93C0-4492-8718-E180D0C5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736" y="4118316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88" name="Graphic 24">
            <a:extLst>
              <a:ext uri="{FF2B5EF4-FFF2-40B4-BE49-F238E27FC236}">
                <a16:creationId xmlns:a16="http://schemas.microsoft.com/office/drawing/2014/main" id="{021B0B37-BBA6-4E9D-B73F-29CE0A84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14">
            <a:extLst>
              <a:ext uri="{FF2B5EF4-FFF2-40B4-BE49-F238E27FC236}">
                <a16:creationId xmlns:a16="http://schemas.microsoft.com/office/drawing/2014/main" id="{EBCA5556-883E-4757-BA09-F0000B656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53949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94AAD9BF-9F68-4B51-9596-90E798CA9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880" y="6163689"/>
            <a:ext cx="1139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91" name="Graphic 14">
            <a:extLst>
              <a:ext uri="{FF2B5EF4-FFF2-40B4-BE49-F238E27FC236}">
                <a16:creationId xmlns:a16="http://schemas.microsoft.com/office/drawing/2014/main" id="{F2790F7E-E7ED-4E49-A2E8-2C38DC86C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53949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2">
            <a:extLst>
              <a:ext uri="{FF2B5EF4-FFF2-40B4-BE49-F238E27FC236}">
                <a16:creationId xmlns:a16="http://schemas.microsoft.com/office/drawing/2014/main" id="{E745245B-8A2D-4553-9845-4DD2F8024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677" y="6161281"/>
            <a:ext cx="1212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CDB4F2-667B-4364-BD8C-50905240D8A6}"/>
              </a:ext>
            </a:extLst>
          </p:cNvPr>
          <p:cNvSpPr/>
          <p:nvPr/>
        </p:nvSpPr>
        <p:spPr>
          <a:xfrm>
            <a:off x="1737360" y="5212080"/>
            <a:ext cx="6217920" cy="139799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25FB2BD9-C7CD-4368-9683-15253F724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3440" y="5212080"/>
            <a:ext cx="381000" cy="381000"/>
          </a:xfrm>
          <a:prstGeom prst="rect">
            <a:avLst/>
          </a:prstGeom>
        </p:spPr>
      </p:pic>
      <p:pic>
        <p:nvPicPr>
          <p:cNvPr id="97" name="Graphic 19">
            <a:extLst>
              <a:ext uri="{FF2B5EF4-FFF2-40B4-BE49-F238E27FC236}">
                <a16:creationId xmlns:a16="http://schemas.microsoft.com/office/drawing/2014/main" id="{19368E6B-D80F-41B2-9401-BEE67FAE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0" y="6858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1">
            <a:extLst>
              <a:ext uri="{FF2B5EF4-FFF2-40B4-BE49-F238E27FC236}">
                <a16:creationId xmlns:a16="http://schemas.microsoft.com/office/drawing/2014/main" id="{A91647E5-CE0D-4DC9-A3B0-D11F91D13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969" y="7625521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94560" y="3200400"/>
            <a:ext cx="381000" cy="381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C6AC82EE-37D3-4D0B-9BF7-6E40BDD0CE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60720" y="3200400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94560" y="4754880"/>
            <a:ext cx="381000" cy="381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B1F73AF8-1462-4DB7-BF8A-5FD7322AA9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60720" y="4754880"/>
            <a:ext cx="381000" cy="381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365760" y="1463040"/>
            <a:ext cx="10058400" cy="7315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19553683-0154-4D12-B7B6-154E2AEAD9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365760" y="1463040"/>
            <a:ext cx="381000" cy="3810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96EEA60F-E0D8-4BDB-BFF3-9CBE7AE5C69E}"/>
              </a:ext>
            </a:extLst>
          </p:cNvPr>
          <p:cNvSpPr/>
          <p:nvPr/>
        </p:nvSpPr>
        <p:spPr>
          <a:xfrm>
            <a:off x="914400" y="1920240"/>
            <a:ext cx="9052560" cy="640080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5130A147-1566-4B52-A92C-ACF333E9A6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4400" y="1920240"/>
            <a:ext cx="381000" cy="3810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1463040" y="2376846"/>
            <a:ext cx="6766560" cy="56692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89FC66FD-9922-49B6-8AF9-0FC6FAD1F2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63040" y="2377440"/>
            <a:ext cx="381000" cy="381000"/>
          </a:xfrm>
          <a:prstGeom prst="rect">
            <a:avLst/>
          </a:prstGeom>
        </p:spPr>
      </p:pic>
      <p:pic>
        <p:nvPicPr>
          <p:cNvPr id="114" name="Graphic 20">
            <a:extLst>
              <a:ext uri="{FF2B5EF4-FFF2-40B4-BE49-F238E27FC236}">
                <a16:creationId xmlns:a16="http://schemas.microsoft.com/office/drawing/2014/main" id="{5C675E58-9FC8-4F33-AAAF-AC5494BA2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38404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2">
            <a:extLst>
              <a:ext uri="{FF2B5EF4-FFF2-40B4-BE49-F238E27FC236}">
                <a16:creationId xmlns:a16="http://schemas.microsoft.com/office/drawing/2014/main" id="{7A8DD167-EB7B-4CC7-9110-CC0972F8D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241" y="4604580"/>
            <a:ext cx="139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Graphic 8">
            <a:extLst>
              <a:ext uri="{FF2B5EF4-FFF2-40B4-BE49-F238E27FC236}">
                <a16:creationId xmlns:a16="http://schemas.microsoft.com/office/drawing/2014/main" id="{F51B55FA-FB6D-4065-AD76-88E808274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5212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9">
            <a:extLst>
              <a:ext uri="{FF2B5EF4-FFF2-40B4-BE49-F238E27FC236}">
                <a16:creationId xmlns:a16="http://schemas.microsoft.com/office/drawing/2014/main" id="{792CC582-A3FE-4144-8040-F500FF38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0284" y="5975212"/>
            <a:ext cx="1211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20">
            <a:extLst>
              <a:ext uri="{FF2B5EF4-FFF2-40B4-BE49-F238E27FC236}">
                <a16:creationId xmlns:a16="http://schemas.microsoft.com/office/drawing/2014/main" id="{CE46A61C-FAA8-4B34-A3A6-BF997BBF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65836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22">
            <a:extLst>
              <a:ext uri="{FF2B5EF4-FFF2-40B4-BE49-F238E27FC236}">
                <a16:creationId xmlns:a16="http://schemas.microsoft.com/office/drawing/2014/main" id="{720E7526-D277-468E-8A79-C3B1DFC30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1202" y="7347605"/>
            <a:ext cx="1211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479F8D-5668-4F15-87D4-E527921A2DC3}"/>
              </a:ext>
            </a:extLst>
          </p:cNvPr>
          <p:cNvSpPr/>
          <p:nvPr/>
        </p:nvSpPr>
        <p:spPr>
          <a:xfrm>
            <a:off x="5577840" y="2834640"/>
            <a:ext cx="2103120" cy="42062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2011680" y="2834640"/>
            <a:ext cx="2103120" cy="42062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12">
            <a:extLst>
              <a:ext uri="{FF2B5EF4-FFF2-40B4-BE49-F238E27FC236}">
                <a16:creationId xmlns:a16="http://schemas.microsoft.com/office/drawing/2014/main" id="{B5C8E83B-3CD9-413C-892B-66D7058B6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113" y="2611528"/>
            <a:ext cx="1403350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83" name="Graphic 10">
            <a:extLst>
              <a:ext uri="{FF2B5EF4-FFF2-40B4-BE49-F238E27FC236}">
                <a16:creationId xmlns:a16="http://schemas.microsoft.com/office/drawing/2014/main" id="{8258D5F2-5108-4DE9-BF18-A226FF849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21514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44229</TotalTime>
  <Words>46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658</cp:revision>
  <cp:lastPrinted>2019-01-03T20:59:05Z</cp:lastPrinted>
  <dcterms:created xsi:type="dcterms:W3CDTF">2018-09-14T20:21:45Z</dcterms:created>
  <dcterms:modified xsi:type="dcterms:W3CDTF">2022-03-31T00:07:28Z</dcterms:modified>
</cp:coreProperties>
</file>