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9"/>
  </p:sldMasterIdLst>
  <p:sldIdLst>
    <p:sldId id="256" r:id="rId50"/>
    <p:sldId id="257" r:id="rId51"/>
    <p:sldId id="258" r:id="rId52"/>
    <p:sldId id="259" r:id="rId53"/>
    <p:sldId id="26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slide" Target="slides/slide1.xml"/><Relationship Id="rId55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4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Master" Target="slideMasters/slideMaster1.xml"/><Relationship Id="rId57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3D8-0C2A-4C1D-B3A1-B122879A27F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CDD-01C5-40E8-B473-E1DFF41A2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87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3D8-0C2A-4C1D-B3A1-B122879A27F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CDD-01C5-40E8-B473-E1DFF41A2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55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3D8-0C2A-4C1D-B3A1-B122879A27F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CDD-01C5-40E8-B473-E1DFF41A2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5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3D8-0C2A-4C1D-B3A1-B122879A27F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CDD-01C5-40E8-B473-E1DFF41A2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5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3D8-0C2A-4C1D-B3A1-B122879A27F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CDD-01C5-40E8-B473-E1DFF41A2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78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3D8-0C2A-4C1D-B3A1-B122879A27F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CDD-01C5-40E8-B473-E1DFF41A2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58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3D8-0C2A-4C1D-B3A1-B122879A27F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CDD-01C5-40E8-B473-E1DFF41A2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05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3D8-0C2A-4C1D-B3A1-B122879A27F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CDD-01C5-40E8-B473-E1DFF41A2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0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3D8-0C2A-4C1D-B3A1-B122879A27F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CDD-01C5-40E8-B473-E1DFF41A2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2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3D8-0C2A-4C1D-B3A1-B122879A27F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CDD-01C5-40E8-B473-E1DFF41A2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6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3D8-0C2A-4C1D-B3A1-B122879A27F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CDD-01C5-40E8-B473-E1DFF41A2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79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523D8-0C2A-4C1D-B3A1-B122879A27F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5DCDD-01C5-40E8-B473-E1DFF41A2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6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.xml"/><Relationship Id="rId3" Type="http://schemas.openxmlformats.org/officeDocument/2006/relationships/customXml" Target="../../customXml/item28.xml"/><Relationship Id="rId7" Type="http://schemas.openxmlformats.org/officeDocument/2006/relationships/customXml" Target="../../customXml/item24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33.xml"/><Relationship Id="rId6" Type="http://schemas.openxmlformats.org/officeDocument/2006/relationships/customXml" Target="../../customXml/item3.xml"/><Relationship Id="rId5" Type="http://schemas.openxmlformats.org/officeDocument/2006/relationships/customXml" Target="../../customXml/item37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9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.xml"/><Relationship Id="rId13" Type="http://schemas.openxmlformats.org/officeDocument/2006/relationships/image" Target="../media/image3.jpeg"/><Relationship Id="rId3" Type="http://schemas.openxmlformats.org/officeDocument/2006/relationships/customXml" Target="../../customXml/item16.xml"/><Relationship Id="rId7" Type="http://schemas.openxmlformats.org/officeDocument/2006/relationships/customXml" Target="../../customXml/item19.xml"/><Relationship Id="rId12" Type="http://schemas.openxmlformats.org/officeDocument/2006/relationships/image" Target="../media/image2.jp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42.xml"/><Relationship Id="rId6" Type="http://schemas.openxmlformats.org/officeDocument/2006/relationships/customXml" Target="../../customXml/item7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15.xml"/><Relationship Id="rId10" Type="http://schemas.openxmlformats.org/officeDocument/2006/relationships/customXml" Target="../../customXml/item46.xml"/><Relationship Id="rId4" Type="http://schemas.openxmlformats.org/officeDocument/2006/relationships/customXml" Target="../../customXml/item17.xml"/><Relationship Id="rId9" Type="http://schemas.openxmlformats.org/officeDocument/2006/relationships/customXml" Target="../../customXml/item8.xml"/><Relationship Id="rId1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.xml"/><Relationship Id="rId13" Type="http://schemas.openxmlformats.org/officeDocument/2006/relationships/image" Target="../media/image6.jpg"/><Relationship Id="rId3" Type="http://schemas.openxmlformats.org/officeDocument/2006/relationships/customXml" Target="../../customXml/item39.xml"/><Relationship Id="rId7" Type="http://schemas.openxmlformats.org/officeDocument/2006/relationships/customXml" Target="../../customXml/item35.xml"/><Relationship Id="rId12" Type="http://schemas.openxmlformats.org/officeDocument/2006/relationships/image" Target="../media/image5.jpg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14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25.xml"/><Relationship Id="rId10" Type="http://schemas.openxmlformats.org/officeDocument/2006/relationships/customXml" Target="../../customXml/item45.xml"/><Relationship Id="rId4" Type="http://schemas.openxmlformats.org/officeDocument/2006/relationships/customXml" Target="../../customXml/item38.xml"/><Relationship Id="rId9" Type="http://schemas.openxmlformats.org/officeDocument/2006/relationships/customXml" Target="../../customXml/item6.xml"/><Relationship Id="rId1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7.xml"/><Relationship Id="rId3" Type="http://schemas.openxmlformats.org/officeDocument/2006/relationships/customXml" Target="../../customXml/item18.xml"/><Relationship Id="rId7" Type="http://schemas.openxmlformats.org/officeDocument/2006/relationships/customXml" Target="../../customXml/item30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4.xml"/><Relationship Id="rId6" Type="http://schemas.openxmlformats.org/officeDocument/2006/relationships/customXml" Target="../../customXml/item41.xml"/><Relationship Id="rId11" Type="http://schemas.openxmlformats.org/officeDocument/2006/relationships/image" Target="../media/image8.png"/><Relationship Id="rId5" Type="http://schemas.openxmlformats.org/officeDocument/2006/relationships/customXml" Target="../../customXml/item43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2.xml"/><Relationship Id="rId9" Type="http://schemas.openxmlformats.org/officeDocument/2006/relationships/customXml" Target="../../customXml/item4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.xml"/><Relationship Id="rId13" Type="http://schemas.openxmlformats.org/officeDocument/2006/relationships/image" Target="../media/image9.png"/><Relationship Id="rId3" Type="http://schemas.openxmlformats.org/officeDocument/2006/relationships/customXml" Target="../../customXml/item5.xml"/><Relationship Id="rId7" Type="http://schemas.openxmlformats.org/officeDocument/2006/relationships/customXml" Target="../../customXml/item20.xml"/><Relationship Id="rId12" Type="http://schemas.openxmlformats.org/officeDocument/2006/relationships/slideLayout" Target="../slideLayouts/slideLayout2.xml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22.xml"/><Relationship Id="rId11" Type="http://schemas.openxmlformats.org/officeDocument/2006/relationships/customXml" Target="../../customXml/item44.xml"/><Relationship Id="rId5" Type="http://schemas.openxmlformats.org/officeDocument/2006/relationships/customXml" Target="../../customXml/item11.xml"/><Relationship Id="rId15" Type="http://schemas.openxmlformats.org/officeDocument/2006/relationships/image" Target="../media/image11.jpeg"/><Relationship Id="rId10" Type="http://schemas.openxmlformats.org/officeDocument/2006/relationships/customXml" Target="../../customXml/item10.xml"/><Relationship Id="rId4" Type="http://schemas.openxmlformats.org/officeDocument/2006/relationships/customXml" Target="../../customXml/item34.xml"/><Relationship Id="rId9" Type="http://schemas.openxmlformats.org/officeDocument/2006/relationships/customXml" Target="../../customXml/item31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Image"/>
          <p:cNvGrpSpPr/>
          <p:nvPr>
            <p:custDataLst>
              <p:custData r:id="rId2"/>
            </p:custDataLst>
          </p:nvPr>
        </p:nvGrpSpPr>
        <p:grpSpPr>
          <a:xfrm>
            <a:off x="4905137" y="1271568"/>
            <a:ext cx="2381725" cy="1615401"/>
            <a:chOff x="4037608" y="2896991"/>
            <a:chExt cx="1059255" cy="1059255"/>
          </a:xfrm>
        </p:grpSpPr>
        <p:sp>
          <p:nvSpPr>
            <p:cNvPr id="17" name="Rectangle 16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20" name="Content"/>
          <p:cNvSpPr/>
          <p:nvPr>
            <p:custDataLst>
              <p:custData r:id="rId3"/>
            </p:custDataLst>
          </p:nvPr>
        </p:nvSpPr>
        <p:spPr>
          <a:xfrm>
            <a:off x="2264632" y="4034163"/>
            <a:ext cx="2287444" cy="71808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latin typeface="Segoe UI" pitchFamily="34" charset="0"/>
                <a:cs typeface="Segoe UI" pitchFamily="34" charset="0"/>
              </a:rPr>
              <a:t>Healthy Food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4"/>
            </p:custDataLst>
          </p:nvPr>
        </p:nvSpPr>
        <p:spPr>
          <a:xfrm>
            <a:off x="7369343" y="3995146"/>
            <a:ext cx="2287444" cy="79611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Exercise Plan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5"/>
            </p:custDataLst>
          </p:nvPr>
        </p:nvSpPr>
        <p:spPr>
          <a:xfrm>
            <a:off x="2264632" y="5219820"/>
            <a:ext cx="2287444" cy="71808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Quiz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6"/>
            </p:custDataLst>
          </p:nvPr>
        </p:nvSpPr>
        <p:spPr>
          <a:xfrm>
            <a:off x="7369343" y="5219820"/>
            <a:ext cx="2287444" cy="71572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Hints n Tips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/>
          <p:cNvSpPr txBox="1"/>
          <p:nvPr>
            <p:custDataLst>
              <p:custData r:id="rId7"/>
            </p:custDataLst>
          </p:nvPr>
        </p:nvSpPr>
        <p:spPr>
          <a:xfrm>
            <a:off x="-18269" y="180150"/>
            <a:ext cx="59663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5" name="Group 24"/>
          <p:cNvGrpSpPr/>
          <p:nvPr>
            <p:custDataLst>
              <p:custData r:id="rId8"/>
            </p:custDataLst>
          </p:nvPr>
        </p:nvGrpSpPr>
        <p:grpSpPr>
          <a:xfrm>
            <a:off x="1524903" y="6462905"/>
            <a:ext cx="9142195" cy="395095"/>
            <a:chOff x="0" y="6472934"/>
            <a:chExt cx="9142195" cy="395095"/>
          </a:xfrm>
        </p:grpSpPr>
        <p:sp>
          <p:nvSpPr>
            <p:cNvPr id="26" name="Rectangle 25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ounded Rectangle 31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47" name="Flowchart: Stored Data 46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Flowchart: Stored Data 47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Flowchart: Stored Data 48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Flowchart: Stored Data 49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12" y="584402"/>
            <a:ext cx="2870580" cy="26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701425" y="0"/>
            <a:ext cx="9144000" cy="6858000"/>
            <a:chOff x="0" y="0"/>
            <a:chExt cx="9144000" cy="68580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 txBox="1"/>
          <p:nvPr>
            <p:custDataLst>
              <p:custData r:id="rId2"/>
            </p:custDataLst>
          </p:nvPr>
        </p:nvSpPr>
        <p:spPr>
          <a:xfrm>
            <a:off x="-18269" y="288100"/>
            <a:ext cx="17331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Healthy Food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Group 16"/>
          <p:cNvGrpSpPr/>
          <p:nvPr>
            <p:custDataLst>
              <p:custData r:id="rId3"/>
            </p:custDataLst>
          </p:nvPr>
        </p:nvGrpSpPr>
        <p:grpSpPr>
          <a:xfrm>
            <a:off x="1716703" y="6462905"/>
            <a:ext cx="9142195" cy="395095"/>
            <a:chOff x="0" y="6472934"/>
            <a:chExt cx="9142195" cy="395095"/>
          </a:xfrm>
        </p:grpSpPr>
        <p:sp>
          <p:nvSpPr>
            <p:cNvPr id="18" name="Rectangle 17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39" name="Flowchart: Stored Data 38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Flowchart: Stored Data 39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Flowchart: Stored Data 40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Flowchart: Stored Data 41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1" name="Content"/>
          <p:cNvSpPr/>
          <p:nvPr>
            <p:custDataLst>
              <p:custData r:id="rId4"/>
            </p:custDataLst>
          </p:nvPr>
        </p:nvSpPr>
        <p:spPr>
          <a:xfrm>
            <a:off x="2264632" y="5219820"/>
            <a:ext cx="2287444" cy="71808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Quiz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5"/>
            </p:custDataLst>
          </p:nvPr>
        </p:nvSpPr>
        <p:spPr>
          <a:xfrm>
            <a:off x="7369343" y="5219820"/>
            <a:ext cx="2287444" cy="71572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Hints n Tips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6"/>
            </p:custDataLst>
          </p:nvPr>
        </p:nvSpPr>
        <p:spPr>
          <a:xfrm>
            <a:off x="7369343" y="3995146"/>
            <a:ext cx="2287444" cy="79611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Exercise Plan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5" name="Image"/>
          <p:cNvGrpSpPr/>
          <p:nvPr>
            <p:custDataLst>
              <p:custData r:id="rId7"/>
            </p:custDataLst>
          </p:nvPr>
        </p:nvGrpSpPr>
        <p:grpSpPr>
          <a:xfrm>
            <a:off x="2314922" y="808352"/>
            <a:ext cx="2169869" cy="1437120"/>
            <a:chOff x="4037608" y="2896991"/>
            <a:chExt cx="1059255" cy="1059255"/>
          </a:xfrm>
        </p:grpSpPr>
        <p:sp>
          <p:nvSpPr>
            <p:cNvPr id="56" name="Rectangle 55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59" name="Image"/>
          <p:cNvGrpSpPr/>
          <p:nvPr>
            <p:custDataLst>
              <p:custData r:id="rId8"/>
            </p:custDataLst>
          </p:nvPr>
        </p:nvGrpSpPr>
        <p:grpSpPr>
          <a:xfrm>
            <a:off x="7428130" y="808352"/>
            <a:ext cx="2169869" cy="1437120"/>
            <a:chOff x="4037608" y="2896991"/>
            <a:chExt cx="1059255" cy="1059255"/>
          </a:xfrm>
        </p:grpSpPr>
        <p:sp>
          <p:nvSpPr>
            <p:cNvPr id="60" name="Rectangle 59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3" name="Image"/>
          <p:cNvGrpSpPr/>
          <p:nvPr>
            <p:custDataLst>
              <p:custData r:id="rId9"/>
            </p:custDataLst>
          </p:nvPr>
        </p:nvGrpSpPr>
        <p:grpSpPr>
          <a:xfrm>
            <a:off x="4840899" y="914530"/>
            <a:ext cx="2169869" cy="1437120"/>
            <a:chOff x="4037608" y="2896991"/>
            <a:chExt cx="1059255" cy="1059255"/>
          </a:xfrm>
        </p:grpSpPr>
        <p:sp>
          <p:nvSpPr>
            <p:cNvPr id="64" name="Rectangle 63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812" y="766315"/>
            <a:ext cx="2628900" cy="1733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983" y="799255"/>
            <a:ext cx="2513623" cy="166766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12" y="766315"/>
            <a:ext cx="2543175" cy="1800225"/>
          </a:xfrm>
          <a:prstGeom prst="rect">
            <a:avLst/>
          </a:prstGeom>
        </p:spPr>
      </p:pic>
      <p:sp>
        <p:nvSpPr>
          <p:cNvPr id="68" name="Content"/>
          <p:cNvSpPr/>
          <p:nvPr>
            <p:custDataLst>
              <p:custData r:id="rId10"/>
            </p:custDataLst>
          </p:nvPr>
        </p:nvSpPr>
        <p:spPr>
          <a:xfrm>
            <a:off x="4825382" y="4549958"/>
            <a:ext cx="2287444" cy="71808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8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775012" y="0"/>
            <a:ext cx="9144000" cy="6858000"/>
            <a:chOff x="0" y="0"/>
            <a:chExt cx="9144000" cy="68580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 txBox="1"/>
          <p:nvPr>
            <p:custDataLst>
              <p:custData r:id="rId2"/>
            </p:custDataLst>
          </p:nvPr>
        </p:nvSpPr>
        <p:spPr>
          <a:xfrm>
            <a:off x="-18269" y="288100"/>
            <a:ext cx="164814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Exercise Plan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Group 16"/>
          <p:cNvGrpSpPr/>
          <p:nvPr>
            <p:custDataLst>
              <p:custData r:id="rId3"/>
            </p:custDataLst>
          </p:nvPr>
        </p:nvGrpSpPr>
        <p:grpSpPr>
          <a:xfrm>
            <a:off x="1776817" y="6462905"/>
            <a:ext cx="9142195" cy="395095"/>
            <a:chOff x="0" y="6472934"/>
            <a:chExt cx="9142195" cy="395095"/>
          </a:xfrm>
        </p:grpSpPr>
        <p:sp>
          <p:nvSpPr>
            <p:cNvPr id="18" name="Rectangle 17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39" name="Flowchart: Stored Data 38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Flowchart: Stored Data 39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Flowchart: Stored Data 40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Flowchart: Stored Data 41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1" name="Content"/>
          <p:cNvSpPr/>
          <p:nvPr>
            <p:custDataLst>
              <p:custData r:id="rId4"/>
            </p:custDataLst>
          </p:nvPr>
        </p:nvSpPr>
        <p:spPr>
          <a:xfrm>
            <a:off x="2264632" y="5219820"/>
            <a:ext cx="2287444" cy="71808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Quiz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5"/>
            </p:custDataLst>
          </p:nvPr>
        </p:nvSpPr>
        <p:spPr>
          <a:xfrm>
            <a:off x="7369343" y="5219820"/>
            <a:ext cx="2287444" cy="71572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Hints n Tips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6"/>
            </p:custDataLst>
          </p:nvPr>
        </p:nvSpPr>
        <p:spPr>
          <a:xfrm>
            <a:off x="2257461" y="3956129"/>
            <a:ext cx="2287444" cy="79611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Healthy Eating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5" name="Image"/>
          <p:cNvGrpSpPr/>
          <p:nvPr>
            <p:custDataLst>
              <p:custData r:id="rId7"/>
            </p:custDataLst>
          </p:nvPr>
        </p:nvGrpSpPr>
        <p:grpSpPr>
          <a:xfrm>
            <a:off x="2314922" y="808352"/>
            <a:ext cx="2169869" cy="1437120"/>
            <a:chOff x="4037608" y="2896991"/>
            <a:chExt cx="1059255" cy="1059255"/>
          </a:xfrm>
        </p:grpSpPr>
        <p:sp>
          <p:nvSpPr>
            <p:cNvPr id="56" name="Rectangle 55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59" name="Image"/>
          <p:cNvGrpSpPr/>
          <p:nvPr>
            <p:custDataLst>
              <p:custData r:id="rId8"/>
            </p:custDataLst>
          </p:nvPr>
        </p:nvGrpSpPr>
        <p:grpSpPr>
          <a:xfrm>
            <a:off x="7428130" y="808352"/>
            <a:ext cx="2169869" cy="1437120"/>
            <a:chOff x="4037608" y="2896991"/>
            <a:chExt cx="1059255" cy="1059255"/>
          </a:xfrm>
        </p:grpSpPr>
        <p:sp>
          <p:nvSpPr>
            <p:cNvPr id="60" name="Rectangle 59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3" name="Image"/>
          <p:cNvGrpSpPr/>
          <p:nvPr>
            <p:custDataLst>
              <p:custData r:id="rId9"/>
            </p:custDataLst>
          </p:nvPr>
        </p:nvGrpSpPr>
        <p:grpSpPr>
          <a:xfrm>
            <a:off x="4871526" y="808352"/>
            <a:ext cx="2169869" cy="1437120"/>
            <a:chOff x="4037608" y="2896991"/>
            <a:chExt cx="1059255" cy="1059255"/>
          </a:xfrm>
        </p:grpSpPr>
        <p:sp>
          <p:nvSpPr>
            <p:cNvPr id="64" name="Rectangle 63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989" y="597048"/>
            <a:ext cx="2987489" cy="19274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25" y="526808"/>
            <a:ext cx="2786568" cy="211042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26" y="546999"/>
            <a:ext cx="2850463" cy="2027510"/>
          </a:xfrm>
          <a:prstGeom prst="rect">
            <a:avLst/>
          </a:prstGeom>
        </p:spPr>
      </p:pic>
      <p:sp>
        <p:nvSpPr>
          <p:cNvPr id="68" name="Content"/>
          <p:cNvSpPr/>
          <p:nvPr>
            <p:custDataLst>
              <p:custData r:id="rId10"/>
            </p:custDataLst>
          </p:nvPr>
        </p:nvSpPr>
        <p:spPr>
          <a:xfrm>
            <a:off x="4825382" y="4549958"/>
            <a:ext cx="2287444" cy="71808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721223" y="0"/>
            <a:ext cx="9144000" cy="6858000"/>
            <a:chOff x="0" y="0"/>
            <a:chExt cx="9144000" cy="68580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 txBox="1"/>
          <p:nvPr>
            <p:custDataLst>
              <p:custData r:id="rId2"/>
            </p:custDataLst>
          </p:nvPr>
        </p:nvSpPr>
        <p:spPr>
          <a:xfrm>
            <a:off x="-18269" y="288100"/>
            <a:ext cx="1093569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Quiz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Group 16"/>
          <p:cNvGrpSpPr/>
          <p:nvPr>
            <p:custDataLst>
              <p:custData r:id="rId3"/>
            </p:custDataLst>
          </p:nvPr>
        </p:nvGrpSpPr>
        <p:grpSpPr>
          <a:xfrm>
            <a:off x="1723028" y="6462905"/>
            <a:ext cx="9142195" cy="395095"/>
            <a:chOff x="0" y="6472934"/>
            <a:chExt cx="9142195" cy="395095"/>
          </a:xfrm>
        </p:grpSpPr>
        <p:sp>
          <p:nvSpPr>
            <p:cNvPr id="18" name="Rectangle 17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39" name="Flowchart: Stored Data 38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Flowchart: Stored Data 39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Flowchart: Stored Data 40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Flowchart: Stored Data 41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1" name="Content"/>
          <p:cNvSpPr/>
          <p:nvPr>
            <p:custDataLst>
              <p:custData r:id="rId4"/>
            </p:custDataLst>
          </p:nvPr>
        </p:nvSpPr>
        <p:spPr>
          <a:xfrm>
            <a:off x="4825382" y="4549958"/>
            <a:ext cx="2287444" cy="71808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5"/>
            </p:custDataLst>
          </p:nvPr>
        </p:nvSpPr>
        <p:spPr>
          <a:xfrm>
            <a:off x="7369343" y="5219820"/>
            <a:ext cx="2287444" cy="71572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Hints n Tips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6"/>
            </p:custDataLst>
          </p:nvPr>
        </p:nvSpPr>
        <p:spPr>
          <a:xfrm>
            <a:off x="7369343" y="3995146"/>
            <a:ext cx="2287444" cy="79611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Exercise Plan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7"/>
            </p:custDataLst>
          </p:nvPr>
        </p:nvSpPr>
        <p:spPr>
          <a:xfrm>
            <a:off x="2281422" y="3995146"/>
            <a:ext cx="2287444" cy="71808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Healthy Eating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30" y="558786"/>
            <a:ext cx="1879018" cy="1519440"/>
          </a:xfrm>
          <a:prstGeom prst="rect">
            <a:avLst/>
          </a:prstGeom>
        </p:spPr>
      </p:pic>
      <p:sp>
        <p:nvSpPr>
          <p:cNvPr id="69" name="Content"/>
          <p:cNvSpPr/>
          <p:nvPr>
            <p:custDataLst>
              <p:custData r:id="rId8"/>
            </p:custDataLst>
          </p:nvPr>
        </p:nvSpPr>
        <p:spPr>
          <a:xfrm>
            <a:off x="2185508" y="2321363"/>
            <a:ext cx="2930630" cy="120698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Question 1 out of 10 : ………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/>
          <p:nvPr>
            <p:custDataLst>
              <p:custData r:id="rId9"/>
            </p:custDataLst>
          </p:nvPr>
        </p:nvSpPr>
        <p:spPr>
          <a:xfrm>
            <a:off x="6848256" y="2321363"/>
            <a:ext cx="2930630" cy="120698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Answer : 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 txBox="1"/>
          <p:nvPr>
            <p:custDataLst>
              <p:custData r:id="rId2"/>
            </p:custDataLst>
          </p:nvPr>
        </p:nvSpPr>
        <p:spPr>
          <a:xfrm>
            <a:off x="-18269" y="288100"/>
            <a:ext cx="157927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Hints n Tips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Group 16"/>
          <p:cNvGrpSpPr/>
          <p:nvPr>
            <p:custDataLst>
              <p:custData r:id="rId3"/>
            </p:custDataLst>
          </p:nvPr>
        </p:nvGrpSpPr>
        <p:grpSpPr>
          <a:xfrm>
            <a:off x="1524903" y="6462905"/>
            <a:ext cx="9142195" cy="395095"/>
            <a:chOff x="0" y="6472934"/>
            <a:chExt cx="9142195" cy="395095"/>
          </a:xfrm>
        </p:grpSpPr>
        <p:sp>
          <p:nvSpPr>
            <p:cNvPr id="18" name="Rectangle 17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39" name="Flowchart: Stored Data 38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Flowchart: Stored Data 39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Flowchart: Stored Data 40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Flowchart: Stored Data 41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>
            <p:custDataLst>
              <p:custData r:id="rId4"/>
            </p:custDataLst>
          </p:nvPr>
        </p:nvGrpSpPr>
        <p:grpSpPr>
          <a:xfrm>
            <a:off x="1524903" y="6462905"/>
            <a:ext cx="9142195" cy="395095"/>
            <a:chOff x="0" y="6472934"/>
            <a:chExt cx="9142195" cy="395095"/>
          </a:xfrm>
        </p:grpSpPr>
        <p:sp>
          <p:nvSpPr>
            <p:cNvPr id="52" name="Rectangle 51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ounded Rectangle 57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Oval 61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73" name="Flowchart: Stored Data 72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Flowchart: Stored Data 73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Flowchart: Stored Data 74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Flowchart: Stored Data 75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5" name="Content"/>
          <p:cNvSpPr/>
          <p:nvPr>
            <p:custDataLst>
              <p:custData r:id="rId5"/>
            </p:custDataLst>
          </p:nvPr>
        </p:nvSpPr>
        <p:spPr>
          <a:xfrm>
            <a:off x="2264632" y="5219820"/>
            <a:ext cx="2287444" cy="71808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Quiz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/>
          <p:nvPr>
            <p:custDataLst>
              <p:custData r:id="rId6"/>
            </p:custDataLst>
          </p:nvPr>
        </p:nvSpPr>
        <p:spPr>
          <a:xfrm>
            <a:off x="7369343" y="3995146"/>
            <a:ext cx="2287444" cy="79611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Exercise Plan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7"/>
            </p:custDataLst>
          </p:nvPr>
        </p:nvSpPr>
        <p:spPr>
          <a:xfrm>
            <a:off x="2281422" y="3995146"/>
            <a:ext cx="2287444" cy="71808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Healthy Eating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9" name="Image"/>
          <p:cNvGrpSpPr/>
          <p:nvPr>
            <p:custDataLst>
              <p:custData r:id="rId8"/>
            </p:custDataLst>
          </p:nvPr>
        </p:nvGrpSpPr>
        <p:grpSpPr>
          <a:xfrm>
            <a:off x="2314922" y="808352"/>
            <a:ext cx="2169869" cy="1437120"/>
            <a:chOff x="4037608" y="2896991"/>
            <a:chExt cx="1059255" cy="1059255"/>
          </a:xfrm>
        </p:grpSpPr>
        <p:sp>
          <p:nvSpPr>
            <p:cNvPr id="90" name="Rectangle 89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93" name="Image"/>
          <p:cNvGrpSpPr/>
          <p:nvPr>
            <p:custDataLst>
              <p:custData r:id="rId9"/>
            </p:custDataLst>
          </p:nvPr>
        </p:nvGrpSpPr>
        <p:grpSpPr>
          <a:xfrm>
            <a:off x="7428130" y="808352"/>
            <a:ext cx="2169869" cy="1437120"/>
            <a:chOff x="4037608" y="2896991"/>
            <a:chExt cx="1059255" cy="1059255"/>
          </a:xfrm>
        </p:grpSpPr>
        <p:sp>
          <p:nvSpPr>
            <p:cNvPr id="94" name="Rectangle 93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97" name="Image"/>
          <p:cNvGrpSpPr/>
          <p:nvPr>
            <p:custDataLst>
              <p:custData r:id="rId10"/>
            </p:custDataLst>
          </p:nvPr>
        </p:nvGrpSpPr>
        <p:grpSpPr>
          <a:xfrm>
            <a:off x="4871526" y="808352"/>
            <a:ext cx="2169869" cy="1437120"/>
            <a:chOff x="4037608" y="2896991"/>
            <a:chExt cx="1059255" cy="1059255"/>
          </a:xfrm>
        </p:grpSpPr>
        <p:sp>
          <p:nvSpPr>
            <p:cNvPr id="98" name="Rectangle 97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101" name="Content"/>
          <p:cNvSpPr/>
          <p:nvPr>
            <p:custDataLst>
              <p:custData r:id="rId11"/>
            </p:custDataLst>
          </p:nvPr>
        </p:nvSpPr>
        <p:spPr>
          <a:xfrm>
            <a:off x="4825382" y="4549958"/>
            <a:ext cx="2287444" cy="71808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31" y="370758"/>
            <a:ext cx="2488138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869" y="370758"/>
            <a:ext cx="2480404" cy="24384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73" y="412749"/>
            <a:ext cx="2835838" cy="24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2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4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B84300B0-6FDE-4073-AFF3-73CAEAA9FF9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183FFCC-2106-446F-A5CA-D0076904795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5D93010-E3B3-4D2E-9E7A-249B3363BBF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B806556-A716-40B9-AEFB-C19B9E95D39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F72C57E-D4B0-4B9D-ADDB-36C5AC8C646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96DB51D-3D74-4C8A-AE12-CB05EA9C4A5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FD1E31B-B69C-4B4D-9DC8-6845D7E4431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649D224-3B05-4727-8935-D550F09EF25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8CF7232-12F5-45F2-AE45-C63DDFBC2CA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932534C-2D06-4EA0-9D0A-EB28F6E6CD3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BD273D6-24FE-4C1A-BEF4-B47C7EEC824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DB5A6FC-7B58-498C-9E07-3ED1CE78977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CAC62E6-E22D-4513-9B48-7278D6565AC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721A444-92EC-4A82-B280-28A5F3C74ED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ABE377D-C7C0-485C-AA71-E89B373C73E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443F26A-94D1-4728-A983-52B6A2FA0E8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8A4DB29-35E1-4845-BC94-287BD6215D5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949B57F-92EF-42AF-83AF-60A97A95D3C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BA9589C-F39E-4058-AB54-0EAFC70582D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2AE8FD0-0097-460A-B372-24F91AA11C8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3558B8B-CE75-4754-AF15-0AB989C382F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11E482D-9A64-4108-B2F1-A424B535653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5070ECD-1726-4991-B301-CB5686B68AD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A2D8A29-4DE5-480B-B2CF-7696B87C0C0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DC24BE0-230E-4857-8377-572CED02C4C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D8422C7-37AD-4DA3-A96B-1403010D66E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7B5104A-48B4-4B61-8B0F-202B8EAFA82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8D9B0DA-7D17-4762-96D3-9B42CE408F1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D5C7FD0-AAEB-41DC-B39B-7D2FD93CB52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5F25127-3ACB-40D2-9FE7-C9473ED1D68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772D30B-1EE3-4345-8889-0C34DEEF197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4E2E4E6-D875-469F-AB9D-4F93820C444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C85FF6F-9D94-410B-9DC1-904D013063F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E251027-2315-4761-A946-DD7B0D90F58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AF87BEA-0C65-49E9-AB52-EACA706B423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B4B34F3-AB3B-49E5-94DE-60FD8A2FBE2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3860DB9-B6BF-4439-86E5-86F8B18DEAE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1223215-8847-4FCF-BCCB-BAE8CBB451B8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52AA1F1-FB75-4083-A6C4-943BCE6C8A1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7D5FCDA-0153-4684-B6C5-9B046F4629A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49E0303-FC12-4933-BD96-F5B5978D6D97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EE50262-44B4-4C07-92AA-BA995B281B0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298DB3FE-46CE-49DB-B41B-11CD024D6ED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A8D2B0D-854D-4B9B-B81A-984985FB0FA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66EB06A-73F3-4815-8DBE-3E5D40B93B8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D9F4E37-69D4-478E-9793-0823C61A3C4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88857B0-E8DB-4FB3-B010-C4CE9B760D0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663F9AC-2082-4330-94B7-487CC513B07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84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Glasgow Clyde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Koroma</dc:creator>
  <cp:lastModifiedBy>Lewis Koroma</cp:lastModifiedBy>
  <cp:revision>12</cp:revision>
  <dcterms:created xsi:type="dcterms:W3CDTF">2017-03-07T13:45:42Z</dcterms:created>
  <dcterms:modified xsi:type="dcterms:W3CDTF">2017-03-09T15:57:45Z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\\gcastudentfs.glasgowclyde.ac.uk\homedrives$\20178947\Work\Healthy Eating App\Storyboarding  App.pptx</vt:lpwstr>
  </property>
</Properties>
</file>