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0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3" Type="http://schemas.openxmlformats.org/officeDocument/2006/relationships/tableStyles" Target="tableStyles.xml"/>  <Relationship Id="rId12" Type="http://schemas.openxmlformats.org/officeDocument/2006/relationships/theme" Target="theme/theme1.xml"/>  <Relationship Id="rId11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11787" y="0"/>
            <a:ext cx="876207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11787" y="0"/>
            <a:ext cx="876207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48294" y="0"/>
            <a:ext cx="888906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11787" y="0"/>
            <a:ext cx="876207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80269" y="0"/>
            <a:ext cx="882511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5621" y="0"/>
            <a:ext cx="915440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5621" y="0"/>
            <a:ext cx="915440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4783" y="0"/>
            <a:ext cx="915608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