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BF10E-EC90-4C2A-B961-E4D5427256E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0E3F-5E45-4F8F-B609-2D5EFD32A5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Телеграм-бот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u="sng" dirty="0" smtClean="0"/>
              <a:t>Выполнил Сигов Антон</a:t>
            </a:r>
            <a:endParaRPr lang="ru-RU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u="sng" dirty="0" smtClean="0"/>
              <a:t>О проекте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6000" dirty="0" smtClean="0"/>
              <a:t>Проект представляет </a:t>
            </a:r>
            <a:r>
              <a:rPr lang="ru-RU" sz="6000" dirty="0" smtClean="0"/>
              <a:t>собой простого </a:t>
            </a:r>
            <a:r>
              <a:rPr lang="ru-RU" sz="6000" dirty="0" err="1" smtClean="0"/>
              <a:t>телеграм</a:t>
            </a:r>
            <a:r>
              <a:rPr lang="ru-RU" sz="6000" dirty="0" smtClean="0"/>
              <a:t> бота</a:t>
            </a:r>
            <a:r>
              <a:rPr lang="ru-RU" sz="6000" dirty="0" smtClean="0"/>
              <a:t>, который может рассылать сообщения.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О пользователях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Главный </a:t>
            </a:r>
            <a:r>
              <a:rPr lang="ru-RU" sz="2400" dirty="0" err="1" smtClean="0"/>
              <a:t>админ</a:t>
            </a:r>
            <a:r>
              <a:rPr lang="ru-RU" sz="2400" dirty="0" smtClean="0"/>
              <a:t> – человек, обладающий наибольшим набором функций. Может пользоваться функциями: добавить или удалить </a:t>
            </a:r>
            <a:r>
              <a:rPr lang="ru-RU" sz="2400" dirty="0" err="1" smtClean="0"/>
              <a:t>админа</a:t>
            </a:r>
            <a:r>
              <a:rPr lang="ru-RU" sz="2400" dirty="0" smtClean="0"/>
              <a:t>, разослать сообщение, узнать </a:t>
            </a:r>
            <a:r>
              <a:rPr lang="en-US" sz="2400" dirty="0" smtClean="0"/>
              <a:t>ID </a:t>
            </a:r>
            <a:r>
              <a:rPr lang="ru-RU" sz="2400" dirty="0" err="1" smtClean="0"/>
              <a:t>админа</a:t>
            </a:r>
            <a:r>
              <a:rPr lang="ru-RU" sz="2400" dirty="0" smtClean="0"/>
              <a:t> </a:t>
            </a:r>
            <a:r>
              <a:rPr lang="ru-RU" sz="2400" dirty="0" smtClean="0"/>
              <a:t>и узнать о командах</a:t>
            </a:r>
          </a:p>
          <a:p>
            <a:r>
              <a:rPr lang="ru-RU" sz="2400" dirty="0" err="1" smtClean="0"/>
              <a:t>Админ</a:t>
            </a:r>
            <a:r>
              <a:rPr lang="ru-RU" sz="2400" dirty="0" smtClean="0"/>
              <a:t> – человек, обладающий более меньшим функционалом. </a:t>
            </a:r>
            <a:r>
              <a:rPr lang="ru-RU" sz="2400" dirty="0" smtClean="0"/>
              <a:t>Может пользоваться функциями:</a:t>
            </a:r>
            <a:r>
              <a:rPr lang="ru-RU" sz="2400" dirty="0" smtClean="0"/>
              <a:t> разослать </a:t>
            </a:r>
            <a:r>
              <a:rPr lang="ru-RU" sz="2400" dirty="0" smtClean="0"/>
              <a:t>сообщение, узнать </a:t>
            </a:r>
            <a:r>
              <a:rPr lang="en-US" sz="2400" dirty="0" smtClean="0"/>
              <a:t>ID </a:t>
            </a:r>
            <a:r>
              <a:rPr lang="ru-RU" sz="2400" dirty="0" err="1" smtClean="0"/>
              <a:t>админа</a:t>
            </a:r>
            <a:r>
              <a:rPr lang="ru-RU" sz="2400" dirty="0" smtClean="0"/>
              <a:t> и узнать о </a:t>
            </a:r>
            <a:r>
              <a:rPr lang="ru-RU" sz="2400" dirty="0" smtClean="0"/>
              <a:t>командах.</a:t>
            </a:r>
          </a:p>
          <a:p>
            <a:r>
              <a:rPr lang="ru-RU" sz="2400" dirty="0" err="1" smtClean="0"/>
              <a:t>Обычнычй</a:t>
            </a:r>
            <a:r>
              <a:rPr lang="ru-RU" sz="2400" dirty="0" smtClean="0"/>
              <a:t> пользователь – человек, который видит рассылки. </a:t>
            </a:r>
            <a:r>
              <a:rPr lang="ru-RU" sz="2400" dirty="0" smtClean="0"/>
              <a:t>Может пользоваться функциями: </a:t>
            </a:r>
            <a:r>
              <a:rPr lang="ru-RU" sz="2400" dirty="0" smtClean="0"/>
              <a:t>узнать кто </a:t>
            </a:r>
            <a:r>
              <a:rPr lang="ru-RU" sz="2400" dirty="0" err="1" smtClean="0"/>
              <a:t>админ</a:t>
            </a:r>
            <a:r>
              <a:rPr lang="ru-RU" sz="2400" dirty="0" smtClean="0"/>
              <a:t>, узнать о боте, а также сказать привет боту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О написании проекта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Проект разделен на 4 модуля, каждый важный.</a:t>
            </a:r>
          </a:p>
          <a:p>
            <a:r>
              <a:rPr lang="en-US" sz="2000" dirty="0" smtClean="0"/>
              <a:t>main.py –</a:t>
            </a:r>
            <a:r>
              <a:rPr lang="ru-RU" sz="2000" dirty="0" smtClean="0"/>
              <a:t> основной модуль проекта. В нем описаны все главные функции</a:t>
            </a:r>
          </a:p>
          <a:p>
            <a:r>
              <a:rPr lang="en-US" sz="2000" dirty="0" smtClean="0"/>
              <a:t>keyboards.py – </a:t>
            </a:r>
            <a:r>
              <a:rPr lang="ru-RU" sz="2000" dirty="0" smtClean="0"/>
              <a:t>модуль, в котором реализована клавиатура для быстрого ввода команд.</a:t>
            </a:r>
            <a:endParaRPr lang="ru-RU" sz="2000" dirty="0" smtClean="0"/>
          </a:p>
          <a:p>
            <a:r>
              <a:rPr lang="en-US" sz="2000" dirty="0" smtClean="0"/>
              <a:t>db.py – </a:t>
            </a:r>
            <a:r>
              <a:rPr lang="ru-RU" sz="2000" dirty="0" smtClean="0"/>
              <a:t>модуль, в котором реализованы функции для работы с базой данных.</a:t>
            </a:r>
          </a:p>
          <a:p>
            <a:r>
              <a:rPr lang="en-US" sz="2000" dirty="0" smtClean="0"/>
              <a:t>config.py – </a:t>
            </a:r>
            <a:r>
              <a:rPr lang="ru-RU" sz="2000" dirty="0" smtClean="0"/>
              <a:t>модуль, в котором записан </a:t>
            </a:r>
            <a:r>
              <a:rPr lang="ru-RU" sz="2000" dirty="0" err="1" smtClean="0"/>
              <a:t>токен</a:t>
            </a:r>
            <a:r>
              <a:rPr lang="ru-RU" sz="2000" dirty="0" smtClean="0"/>
              <a:t> бота и </a:t>
            </a:r>
            <a:r>
              <a:rPr lang="en-US" sz="2000" dirty="0" smtClean="0"/>
              <a:t>ID </a:t>
            </a:r>
            <a:r>
              <a:rPr lang="ru-RU" sz="2000" dirty="0" smtClean="0"/>
              <a:t>главного </a:t>
            </a:r>
            <a:r>
              <a:rPr lang="ru-RU" sz="2000" dirty="0" err="1" smtClean="0"/>
              <a:t>админа</a:t>
            </a:r>
            <a:r>
              <a:rPr lang="ru-RU" sz="2000" dirty="0" smtClean="0"/>
              <a:t>.</a:t>
            </a:r>
          </a:p>
          <a:p>
            <a:r>
              <a:rPr lang="en-US" sz="2000" dirty="0" err="1" smtClean="0"/>
              <a:t>dbras.db</a:t>
            </a:r>
            <a:r>
              <a:rPr lang="en-US" sz="2000" dirty="0" smtClean="0"/>
              <a:t> –</a:t>
            </a:r>
            <a:r>
              <a:rPr lang="ru-RU" sz="2000" dirty="0" smtClean="0"/>
              <a:t> база данных, в которой записаны </a:t>
            </a:r>
            <a:r>
              <a:rPr lang="en-US" sz="2000" dirty="0" smtClean="0"/>
              <a:t>ID </a:t>
            </a:r>
            <a:r>
              <a:rPr lang="ru-RU" sz="2000" dirty="0" smtClean="0"/>
              <a:t>пользователей, которым надо разослать сообщения.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Заключение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получился неплохой. Конечно его можно доработать </a:t>
            </a:r>
            <a:r>
              <a:rPr lang="ru-RU" dirty="0" err="1" smtClean="0"/>
              <a:t>добалением</a:t>
            </a:r>
            <a:r>
              <a:rPr lang="ru-RU" dirty="0" smtClean="0"/>
              <a:t> новой клавиатуры для </a:t>
            </a:r>
            <a:r>
              <a:rPr lang="ru-RU" dirty="0" err="1" smtClean="0"/>
              <a:t>админов</a:t>
            </a:r>
            <a:r>
              <a:rPr lang="ru-RU" dirty="0" smtClean="0"/>
              <a:t>, с помощью которой будет более удобнее пользоваться рассылкой. Также можно добавить рассылку фото или чтобы в командую строку выводилось то, что </a:t>
            </a:r>
            <a:r>
              <a:rPr lang="ru-RU" smtClean="0"/>
              <a:t>пишут пользователи боту.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222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Телеграм-бот</vt:lpstr>
      <vt:lpstr>О проекте</vt:lpstr>
      <vt:lpstr>О пользователях</vt:lpstr>
      <vt:lpstr>О написании проекта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</dc:title>
  <dc:creator>Ученик</dc:creator>
  <cp:lastModifiedBy>Лоскутов</cp:lastModifiedBy>
  <cp:revision>5</cp:revision>
  <dcterms:created xsi:type="dcterms:W3CDTF">2022-04-28T07:17:47Z</dcterms:created>
  <dcterms:modified xsi:type="dcterms:W3CDTF">2022-04-28T08:03:46Z</dcterms:modified>
</cp:coreProperties>
</file>