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BE2-6C28-436D-8238-08FC1E4D4A0A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6E76-D340-4CA2-9680-6C2F1E3B9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62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BE2-6C28-436D-8238-08FC1E4D4A0A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6E76-D340-4CA2-9680-6C2F1E3B9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9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BE2-6C28-436D-8238-08FC1E4D4A0A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6E76-D340-4CA2-9680-6C2F1E3B9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49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BE2-6C28-436D-8238-08FC1E4D4A0A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6E76-D340-4CA2-9680-6C2F1E3B9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49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BE2-6C28-436D-8238-08FC1E4D4A0A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6E76-D340-4CA2-9680-6C2F1E3B9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35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BE2-6C28-436D-8238-08FC1E4D4A0A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6E76-D340-4CA2-9680-6C2F1E3B9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6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BE2-6C28-436D-8238-08FC1E4D4A0A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6E76-D340-4CA2-9680-6C2F1E3B9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0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BE2-6C28-436D-8238-08FC1E4D4A0A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6E76-D340-4CA2-9680-6C2F1E3B9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7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BE2-6C28-436D-8238-08FC1E4D4A0A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6E76-D340-4CA2-9680-6C2F1E3B9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01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BE2-6C28-436D-8238-08FC1E4D4A0A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6E76-D340-4CA2-9680-6C2F1E3B9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28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BE2-6C28-436D-8238-08FC1E4D4A0A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6E76-D340-4CA2-9680-6C2F1E3B9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60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73BE2-6C28-436D-8238-08FC1E4D4A0A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16E76-D340-4CA2-9680-6C2F1E3B9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8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My Life Re-engineering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25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현재의 </a:t>
            </a:r>
            <a:r>
              <a:rPr lang="en-US" altLang="ko-KR" dirty="0" smtClean="0"/>
              <a:t>process(AS-IS)	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58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혁신적인 </a:t>
            </a:r>
            <a:r>
              <a:rPr lang="ko-KR" altLang="en-US" dirty="0" err="1" smtClean="0"/>
              <a:t>재구축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1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혁신 </a:t>
            </a:r>
            <a:r>
              <a:rPr lang="en-US" altLang="ko-KR" dirty="0" smtClean="0"/>
              <a:t>Process(TO-BE)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79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실천후의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정보처리 산업기사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03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15</Words>
  <Application>Microsoft Office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My Life Re-engineering </vt:lpstr>
      <vt:lpstr>현재의 process(AS-IS)  분석</vt:lpstr>
      <vt:lpstr>혁신적인 재구축</vt:lpstr>
      <vt:lpstr>혁신 Process(TO-BE)</vt:lpstr>
      <vt:lpstr>실천후의 결과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life Re-engineering</dc:title>
  <dc:creator>user</dc:creator>
  <cp:lastModifiedBy>user</cp:lastModifiedBy>
  <cp:revision>9</cp:revision>
  <dcterms:created xsi:type="dcterms:W3CDTF">2019-06-12T03:02:15Z</dcterms:created>
  <dcterms:modified xsi:type="dcterms:W3CDTF">2019-06-12T05:18:08Z</dcterms:modified>
</cp:coreProperties>
</file>