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2"/>
  </p:notesMasterIdLst>
  <p:sldIdLst>
    <p:sldId id="434" r:id="rId2"/>
    <p:sldId id="743" r:id="rId3"/>
    <p:sldId id="744" r:id="rId4"/>
    <p:sldId id="745" r:id="rId5"/>
    <p:sldId id="767" r:id="rId6"/>
    <p:sldId id="768" r:id="rId7"/>
    <p:sldId id="769" r:id="rId8"/>
    <p:sldId id="770" r:id="rId9"/>
    <p:sldId id="771" r:id="rId10"/>
    <p:sldId id="7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66" autoAdjust="0"/>
    <p:restoredTop sz="96408" autoAdjust="0"/>
  </p:normalViewPr>
  <p:slideViewPr>
    <p:cSldViewPr snapToGrid="0">
      <p:cViewPr varScale="1">
        <p:scale>
          <a:sx n="109" d="100"/>
          <a:sy n="109" d="100"/>
        </p:scale>
        <p:origin x="14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Eagle / Tiger </a:t>
            </a:r>
            <a:r>
              <a:rPr lang="ko-KR" altLang="en-US" dirty="0" smtClean="0"/>
              <a:t>등의 기능을 추가하려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1) Pigeon </a:t>
            </a:r>
            <a:r>
              <a:rPr lang="ko-KR" altLang="en-US" dirty="0" smtClean="0"/>
              <a:t>도 추가하고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2) Cry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Fly </a:t>
            </a:r>
            <a:r>
              <a:rPr lang="ko-KR" altLang="en-US" dirty="0" smtClean="0"/>
              <a:t>기능을 각각 구현할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나중엔</a:t>
            </a:r>
          </a:p>
          <a:p>
            <a:r>
              <a:rPr lang="en-US" altLang="ko-KR" dirty="0" smtClean="0"/>
              <a:t>3) Turtle </a:t>
            </a:r>
            <a:r>
              <a:rPr lang="ko-KR" altLang="en-US" dirty="0" smtClean="0"/>
              <a:t>도 추가할 것이다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동물은 계속 추가 될 것이다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해결책을 그려보고 논의해보자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조별 논의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해결책 방법 제안 </a:t>
            </a: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	Interface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class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따로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상속</a:t>
            </a:r>
            <a:endParaRPr lang="en-US" altLang="ko-KR" dirty="0" smtClean="0"/>
          </a:p>
          <a:p>
            <a:r>
              <a:rPr lang="ko-KR" altLang="en-US" dirty="0" smtClean="0"/>
              <a:t>해결책 </a:t>
            </a:r>
            <a:r>
              <a:rPr lang="ko-KR" altLang="en-US" dirty="0" smtClean="0"/>
              <a:t>방법 제안 </a:t>
            </a:r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r>
              <a:rPr lang="ko-KR" altLang="en-US" dirty="0" smtClean="0"/>
              <a:t>해결책 방법 제안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ko-KR" altLang="en-US" dirty="0" smtClean="0"/>
              <a:t>해결책 방법 제안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10154" y="4058046"/>
            <a:ext cx="6559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고려할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Eagle </a:t>
            </a:r>
            <a:r>
              <a:rPr lang="en-US" altLang="ko-KR" dirty="0">
                <a:solidFill>
                  <a:srgbClr val="FF0000"/>
                </a:solidFill>
              </a:rPr>
              <a:t>/ Tiger </a:t>
            </a:r>
            <a:r>
              <a:rPr lang="ko-KR" altLang="en-US" dirty="0">
                <a:solidFill>
                  <a:srgbClr val="FF0000"/>
                </a:solidFill>
              </a:rPr>
              <a:t>등의 기능을 추가하려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1) Pigeon </a:t>
            </a:r>
            <a:r>
              <a:rPr lang="ko-KR" altLang="en-US" dirty="0">
                <a:solidFill>
                  <a:srgbClr val="FF0000"/>
                </a:solidFill>
              </a:rPr>
              <a:t>도 추가하고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2) Cry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Fly </a:t>
            </a:r>
            <a:r>
              <a:rPr lang="ko-KR" altLang="en-US" dirty="0">
                <a:solidFill>
                  <a:srgbClr val="FF0000"/>
                </a:solidFill>
              </a:rPr>
              <a:t>기능을 각각 구현할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그리고 나중엔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3) Turtle </a:t>
            </a:r>
            <a:r>
              <a:rPr lang="ko-KR" altLang="en-US" dirty="0">
                <a:solidFill>
                  <a:srgbClr val="FF0000"/>
                </a:solidFill>
              </a:rPr>
              <a:t>도 추가할 것이다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동물은 계속 추가 될 것이다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Generalization</a:t>
            </a:r>
            <a:r>
              <a:rPr lang="en-US" altLang="ko-KR" dirty="0"/>
              <a:t>(</a:t>
            </a:r>
            <a:r>
              <a:rPr lang="ko-KR" altLang="en-US" dirty="0"/>
              <a:t>일반화 관계</a:t>
            </a:r>
            <a:r>
              <a:rPr lang="en-US" altLang="ko-KR" dirty="0"/>
              <a:t>) 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/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Realization</a:t>
            </a:r>
            <a:r>
              <a:rPr lang="en-US" altLang="ko-KR" dirty="0"/>
              <a:t>(</a:t>
            </a:r>
            <a:r>
              <a:rPr lang="ko-KR" altLang="en-US" dirty="0"/>
              <a:t>실체화 관계</a:t>
            </a:r>
            <a:r>
              <a:rPr lang="en-US" altLang="ko-KR" dirty="0"/>
              <a:t>) : </a:t>
            </a:r>
            <a:r>
              <a:rPr lang="ko-KR" altLang="en-US" dirty="0"/>
              <a:t>인터페이스와 그것을 구현한 것과의 관계를 나타낸다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Association</a:t>
            </a:r>
            <a:r>
              <a:rPr lang="en-US" altLang="ko-KR" dirty="0"/>
              <a:t>(</a:t>
            </a:r>
            <a:r>
              <a:rPr lang="ko-KR" altLang="en-US" dirty="0"/>
              <a:t>연관 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Aggregation</a:t>
            </a:r>
            <a:r>
              <a:rPr lang="en-US" altLang="ko-KR" dirty="0"/>
              <a:t>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Composition</a:t>
            </a:r>
            <a:r>
              <a:rPr lang="en-US" altLang="ko-KR" dirty="0"/>
              <a:t>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강한결합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Dependency</a:t>
            </a:r>
            <a:r>
              <a:rPr lang="en-US" altLang="ko-KR" dirty="0"/>
              <a:t>(</a:t>
            </a:r>
            <a:r>
              <a:rPr lang="ko-KR" altLang="en-US" dirty="0"/>
              <a:t>의존관계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활용한 패턴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하위에 있는 개념은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 패턴에 대해 </a:t>
            </a:r>
            <a:r>
              <a:rPr lang="ko-KR" altLang="en-US" dirty="0" err="1" smtClean="0"/>
              <a:t>학습시</a:t>
            </a:r>
            <a:r>
              <a:rPr lang="ko-KR" altLang="en-US" dirty="0" smtClean="0"/>
              <a:t> 클래스 다이어그램을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소프트웨어를 디자인 하는데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ko-KR" altLang="en-US" dirty="0"/>
              <a:t>발생하는 문제에 대해 재사용 가능한 </a:t>
            </a:r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개발을 위한 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코드로 바로 전환될 수 있는 완성된 형태의 디자인은 아닐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상황에 맞게 사용될 수 있는 문제들을 해결하는데 쓰이는 서식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현재로써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프로그래머가 애플리케이션이나 시스템을 </a:t>
            </a:r>
            <a:r>
              <a:rPr lang="ko-KR" altLang="en-US" dirty="0" err="1" smtClean="0"/>
              <a:t>디자인할때</a:t>
            </a:r>
            <a:r>
              <a:rPr lang="ko-KR" altLang="en-US" dirty="0" smtClean="0"/>
              <a:t> 공통된 문제를 해결하는데 쓰이는 형식화된 가장 좋은 관행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다양한 패턴적 접근을 가지고 있음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err="1" smtClean="0"/>
              <a:t>GoF</a:t>
            </a:r>
            <a:r>
              <a:rPr lang="ko-KR" altLang="en-US" dirty="0" smtClean="0"/>
              <a:t>의 디자인 패턴을 의미하는 경우가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" y="1724788"/>
            <a:ext cx="9103720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이러한 문제가 있다</a:t>
            </a:r>
            <a:r>
              <a:rPr lang="en-US" altLang="ko-KR" dirty="0"/>
              <a:t>.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상황이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5878" y="833763"/>
            <a:ext cx="5357446" cy="5659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를 사용한 추상 클래스로 </a:t>
            </a:r>
            <a:r>
              <a:rPr lang="en-US" altLang="ko-KR" dirty="0"/>
              <a:t>Animal</a:t>
            </a:r>
            <a:r>
              <a:rPr lang="ko-KR" altLang="en-US" dirty="0"/>
              <a:t>을 만든 후</a:t>
            </a:r>
            <a:r>
              <a:rPr lang="en-US" altLang="ko-KR" dirty="0"/>
              <a:t>, </a:t>
            </a:r>
            <a:r>
              <a:rPr lang="ko-KR" altLang="en-US" dirty="0"/>
              <a:t>동물 공통의 행동 함수 </a:t>
            </a:r>
            <a:r>
              <a:rPr lang="en-US" altLang="ko-KR" dirty="0"/>
              <a:t>; </a:t>
            </a:r>
            <a:r>
              <a:rPr lang="ko-KR" altLang="en-US" dirty="0"/>
              <a:t>울기</a:t>
            </a:r>
            <a:r>
              <a:rPr lang="en-US" altLang="ko-KR" dirty="0"/>
              <a:t>(Cry), 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동물의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정의했다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여기서 구현할 동물은 독수리</a:t>
            </a:r>
            <a:r>
              <a:rPr lang="en-US" altLang="ko-KR" dirty="0"/>
              <a:t>(Eagle)</a:t>
            </a:r>
            <a:r>
              <a:rPr lang="ko-KR" altLang="en-US" dirty="0"/>
              <a:t>과 호랑이</a:t>
            </a:r>
            <a:r>
              <a:rPr lang="en-US" altLang="ko-KR" dirty="0"/>
              <a:t>(Tiger)</a:t>
            </a:r>
            <a:r>
              <a:rPr lang="ko-KR" altLang="en-US" dirty="0"/>
              <a:t>로 </a:t>
            </a:r>
            <a:r>
              <a:rPr lang="en-US" altLang="ko-KR" dirty="0"/>
              <a:t>Animal </a:t>
            </a:r>
            <a:r>
              <a:rPr lang="ko-KR" altLang="en-US" dirty="0"/>
              <a:t>클래스를 상속 받았다</a:t>
            </a:r>
            <a:r>
              <a:rPr lang="en-US" altLang="ko-KR" dirty="0"/>
              <a:t>. </a:t>
            </a:r>
            <a:r>
              <a:rPr lang="ko-KR" altLang="en-US" dirty="0"/>
              <a:t>독수리</a:t>
            </a:r>
            <a:r>
              <a:rPr lang="en-US" altLang="ko-KR" dirty="0"/>
              <a:t>(Eagle)</a:t>
            </a:r>
            <a:r>
              <a:rPr lang="ko-KR" altLang="en-US" dirty="0"/>
              <a:t>와 호랑이</a:t>
            </a:r>
            <a:r>
              <a:rPr lang="en-US" altLang="ko-KR" dirty="0"/>
              <a:t>(Tiger)</a:t>
            </a:r>
            <a:r>
              <a:rPr lang="ko-KR" altLang="en-US" dirty="0"/>
              <a:t>는 각각의 울기</a:t>
            </a:r>
            <a:r>
              <a:rPr lang="en-US" altLang="ko-KR" dirty="0"/>
              <a:t>(cry)</a:t>
            </a:r>
            <a:r>
              <a:rPr lang="ko-KR" altLang="en-US" dirty="0"/>
              <a:t>와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구현했다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이것이 일반적인 상속을 사용한 시스템이다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Eagle(</a:t>
            </a:r>
            <a:r>
              <a:rPr lang="ko-KR" altLang="en-US" dirty="0"/>
              <a:t>독수리</a:t>
            </a:r>
            <a:r>
              <a:rPr lang="en-US" altLang="ko-KR" dirty="0"/>
              <a:t>)</a:t>
            </a:r>
            <a:r>
              <a:rPr lang="ko-KR" altLang="en-US" dirty="0"/>
              <a:t>의 객체를 생성하여 독수리의 울음소리와 모습 그리고 공통된 움직임을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호랑이도 마찬가지다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추가되는 동물이 있으면</a:t>
            </a:r>
            <a:r>
              <a:rPr lang="en-US" altLang="ko-KR" dirty="0"/>
              <a:t>, </a:t>
            </a:r>
            <a:r>
              <a:rPr lang="ko-KR" altLang="en-US" dirty="0"/>
              <a:t>새로운 동물의 객체를 만들고 </a:t>
            </a:r>
            <a:r>
              <a:rPr lang="en-US" altLang="ko-KR" dirty="0"/>
              <a:t>Animal </a:t>
            </a:r>
            <a:r>
              <a:rPr lang="ko-KR" altLang="en-US" dirty="0"/>
              <a:t>추상 클래스를 상속받아 그 동물의 필요한 기능 </a:t>
            </a:r>
            <a:r>
              <a:rPr lang="en-US" altLang="ko-KR" dirty="0"/>
              <a:t>(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움직이기</a:t>
            </a:r>
            <a:r>
              <a:rPr lang="en-US" altLang="ko-KR" dirty="0"/>
              <a:t>(cry), </a:t>
            </a:r>
            <a:r>
              <a:rPr lang="ko-KR" altLang="en-US" dirty="0"/>
              <a:t>모습</a:t>
            </a:r>
            <a:r>
              <a:rPr lang="en-US" altLang="ko-KR" dirty="0"/>
              <a:t>(display))</a:t>
            </a:r>
            <a:r>
              <a:rPr lang="ko-KR" altLang="en-US" dirty="0"/>
              <a:t>을 구현해주면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http://cfile24.uf.tistory.com/image/23259E4C52806DFC201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6" y="1647560"/>
            <a:ext cx="3289849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기능의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동물의 기능을 추가하려면 어떻게 해야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fly(</a:t>
            </a:r>
            <a:r>
              <a:rPr lang="ko-KR" altLang="en-US" dirty="0"/>
              <a:t>날아가기</a:t>
            </a:r>
            <a:r>
              <a:rPr lang="en-US" altLang="ko-KR" dirty="0"/>
              <a:t>) </a:t>
            </a:r>
            <a:r>
              <a:rPr lang="ko-KR" altLang="en-US" dirty="0"/>
              <a:t>기능을 추가하는 방법들에 대해 생각해보자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http://cfile22.uf.tistory.com/image/2375285052806E3B14B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8" y="2137163"/>
            <a:ext cx="3815187" cy="4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59657" y="18755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상속받는 객체도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호출할때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기능을 호출할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기능은 동물의 공통 기능이 아니다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상속 받고 있는 호랑이도 날아가기를 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9657" y="47061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!!!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우리는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날아가기가 가능한 동물에만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실행할 수 있어야 한다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14674</TotalTime>
  <Words>821</Words>
  <Application>Microsoft Office PowerPoint</Application>
  <PresentationFormat>화면 슬라이드 쇼(4:3)</PresentationFormat>
  <Paragraphs>152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NanumGothic</vt:lpstr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 </vt:lpstr>
      <vt:lpstr>클래스 다이어그램을 활용한 패턴 연습</vt:lpstr>
      <vt:lpstr>소프트웨어 디자인 패턴</vt:lpstr>
      <vt:lpstr>소프트웨어 디자인 패턴</vt:lpstr>
      <vt:lpstr>이러한 문제가 있다. / 상황이 있다.</vt:lpstr>
      <vt:lpstr>기능의 수정</vt:lpstr>
      <vt:lpstr>해결책을 그려보고 논의해보자 (조별 논의)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1228</cp:revision>
  <dcterms:created xsi:type="dcterms:W3CDTF">2017-03-09T06:52:53Z</dcterms:created>
  <dcterms:modified xsi:type="dcterms:W3CDTF">2019-09-02T09:40:10Z</dcterms:modified>
</cp:coreProperties>
</file>