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34559"/>
    <p:restoredTop sz="86524"/>
  </p:normalViewPr>
  <p:slideViewPr>
    <p:cSldViewPr>
      <p:cViewPr varScale="1">
        <p:scale>
          <a:sx n="83" d="100"/>
          <a:sy n="83" d="100"/>
        </p:scale>
        <p:origin x="102" y="42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178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00" Type="http://schemas.openxmlformats.org/officeDocument/2006/relationships/slide" Target="slides/slide98.xml"  /><Relationship Id="rId101" Type="http://schemas.openxmlformats.org/officeDocument/2006/relationships/slide" Target="slides/slide99.xml"  /><Relationship Id="rId102" Type="http://schemas.openxmlformats.org/officeDocument/2006/relationships/slide" Target="slides/slide100.xml"  /><Relationship Id="rId103" Type="http://schemas.openxmlformats.org/officeDocument/2006/relationships/presProps" Target="presProps.xml"  /><Relationship Id="rId104" Type="http://schemas.openxmlformats.org/officeDocument/2006/relationships/viewProps" Target="viewProps.xml"  /><Relationship Id="rId105" Type="http://schemas.openxmlformats.org/officeDocument/2006/relationships/theme" Target="theme/theme1.xml"  /><Relationship Id="rId106" Type="http://schemas.openxmlformats.org/officeDocument/2006/relationships/tableStyles" Target="tableStyles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slide" Target="slides/slide86.xml"  /><Relationship Id="rId89" Type="http://schemas.openxmlformats.org/officeDocument/2006/relationships/slide" Target="slides/slide87.xml"  /><Relationship Id="rId9" Type="http://schemas.openxmlformats.org/officeDocument/2006/relationships/slide" Target="slides/slide7.xml"  /><Relationship Id="rId90" Type="http://schemas.openxmlformats.org/officeDocument/2006/relationships/slide" Target="slides/slide88.xml"  /><Relationship Id="rId91" Type="http://schemas.openxmlformats.org/officeDocument/2006/relationships/slide" Target="slides/slide89.xml"  /><Relationship Id="rId92" Type="http://schemas.openxmlformats.org/officeDocument/2006/relationships/slide" Target="slides/slide90.xml"  /><Relationship Id="rId93" Type="http://schemas.openxmlformats.org/officeDocument/2006/relationships/slide" Target="slides/slide91.xml"  /><Relationship Id="rId94" Type="http://schemas.openxmlformats.org/officeDocument/2006/relationships/slide" Target="slides/slide92.xml"  /><Relationship Id="rId95" Type="http://schemas.openxmlformats.org/officeDocument/2006/relationships/slide" Target="slides/slide93.xml"  /><Relationship Id="rId96" Type="http://schemas.openxmlformats.org/officeDocument/2006/relationships/slide" Target="slides/slide94.xml"  /><Relationship Id="rId97" Type="http://schemas.openxmlformats.org/officeDocument/2006/relationships/slide" Target="slides/slide95.xml"  /><Relationship Id="rId98" Type="http://schemas.openxmlformats.org/officeDocument/2006/relationships/slide" Target="slides/slide96.xml"  /><Relationship Id="rId99" Type="http://schemas.openxmlformats.org/officeDocument/2006/relationships/slide" Target="slides/slide9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0285AA7-90DE-44C2-82D8-FA577C07BA35}" type="datetime1">
              <a:rPr lang="ko-KR" altLang="en-US"/>
              <a:pPr lvl="0">
                <a:defRPr lang="ko-KR" altLang="en-US"/>
              </a:pPr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9CF81D4-AE95-4E38-856F-1CF1C4E028F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8789945-C710-44C8-94CE-62183273E69E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C9D29DC-0483-4932-B031-14453576F774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80B491-70DB-4EA0-ACAD-84233A939FD2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79512" y="0"/>
            <a:ext cx="8784976" cy="663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FA9FC0A-4CB5-43F3-B175-31FC30D71A3A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3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9512" y="0"/>
            <a:ext cx="8784976" cy="663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200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A1E91B9-E8A4-4BBC-8B85-0710AAD97D4B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만 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13565C9-BDD3-4A13-AFBA-CAF2030FCB33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336704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80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600"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DA2905A-6DC8-4AD3-A6FF-E679FEFDAB15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8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528" y="764704"/>
            <a:ext cx="416808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764704"/>
            <a:ext cx="4110608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4B4A5F7-3CCB-4BF3-AAC2-80D90756CD3B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5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BCEDB9B-6B73-4E37-9445-203222B976CE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FB8578E-5B9A-40DA-BF63-A63070661EC3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6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2D7989-6920-4047-B538-3C5BC8E37BFD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90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9512" y="21075"/>
            <a:ext cx="8712968" cy="64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0AC9-CC5D-4FF3-B761-67219E032D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795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smtClean="0"/>
              <a:t>Object-oriented</a:t>
            </a:r>
            <a:r>
              <a:rPr lang="en-US" altLang="ko-KR" sz="1200" b="1" baseline="0" smtClean="0"/>
              <a:t> Programming in Java</a:t>
            </a:r>
            <a:endParaRPr lang="ko-KR" altLang="en-US" sz="1200" b="1"/>
          </a:p>
        </p:txBody>
      </p:sp>
      <p:sp>
        <p:nvSpPr>
          <p:cNvPr id="8" name="직사각형 7"/>
          <p:cNvSpPr/>
          <p:nvPr userDrawn="1"/>
        </p:nvSpPr>
        <p:spPr>
          <a:xfrm>
            <a:off x="8964000" y="0"/>
            <a:ext cx="1795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smtClean="0">
                <a:latin typeface="맑은 고딕"/>
                <a:ea typeface="맑은 고딕"/>
              </a:rPr>
              <a:t>© </a:t>
            </a:r>
            <a:r>
              <a:rPr lang="en-US" altLang="ko-KR" sz="1200" b="1" smtClean="0"/>
              <a:t>Sehyeong Cho</a:t>
            </a:r>
          </a:p>
        </p:txBody>
      </p:sp>
    </p:spTree>
    <p:extLst>
      <p:ext uri="{BB962C8B-B14F-4D97-AF65-F5344CB8AC3E}">
        <p14:creationId xmlns:p14="http://schemas.microsoft.com/office/powerpoint/2010/main" val="22056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820891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7. NULL </a:t>
            </a:r>
            <a:r>
              <a:rPr lang="ko-KR" altLang="en-US" dirty="0" smtClean="0"/>
              <a:t>포인터는 무엇인가</a:t>
            </a:r>
            <a:r>
              <a:rPr lang="en-US" altLang="ko-KR" dirty="0" smtClean="0"/>
              <a:t>?  </a:t>
            </a:r>
            <a:r>
              <a:rPr lang="ko-KR" altLang="en-US" dirty="0" smtClean="0"/>
              <a:t>그러한 값을 쓰는 이유는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25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97. Template method</a:t>
            </a:r>
          </a:p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4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8. C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extern </a:t>
            </a:r>
            <a:r>
              <a:rPr lang="ko-KR" altLang="en-US" dirty="0" smtClean="0"/>
              <a:t>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7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배열에서 인덱스는 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변수 선언에서 </a:t>
            </a:r>
            <a:r>
              <a:rPr lang="en-US" altLang="ko-KR" dirty="0" smtClean="0"/>
              <a:t>register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변수 선언에서 </a:t>
            </a:r>
            <a:r>
              <a:rPr lang="en-US" altLang="ko-KR" dirty="0" smtClean="0"/>
              <a:t>volatile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3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12. l-value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r-value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1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동적 할당과 정적 할당의 차이와 구현 방식을 말해보시오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7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포인터를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전달하는 것은 </a:t>
            </a:r>
            <a:r>
              <a:rPr lang="en-US" altLang="ko-KR" dirty="0" smtClean="0"/>
              <a:t>call-by-value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call-by-reference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7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15. value 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reference type</a:t>
            </a:r>
            <a:r>
              <a:rPr lang="ko-KR" altLang="en-US" dirty="0" smtClean="0"/>
              <a:t>을 비교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9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16. automatic </a:t>
            </a:r>
            <a:r>
              <a:rPr lang="ko-KR" altLang="en-US" dirty="0" smtClean="0"/>
              <a:t>변수는 어디에 저장되며 언제 없어지는가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조세형교수의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대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넓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17. </a:t>
            </a:r>
            <a:r>
              <a:rPr lang="ko-KR" altLang="en-US" dirty="0" err="1" smtClean="0"/>
              <a:t>전처리기에서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#define  square(x) x*x   </a:t>
            </a:r>
            <a:r>
              <a:rPr lang="ko-KR" altLang="en-US" dirty="0" smtClean="0"/>
              <a:t>라고 정의하였다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2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18. C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command line argument </a:t>
            </a:r>
            <a:r>
              <a:rPr lang="ko-KR" altLang="en-US" dirty="0" smtClean="0"/>
              <a:t>는 어떤 식으로 저장되고 전달되는가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6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19. FILE </a:t>
            </a:r>
            <a:r>
              <a:rPr lang="ko-KR" altLang="en-US" dirty="0" smtClean="0"/>
              <a:t>포인터를 사용하는 것과 </a:t>
            </a:r>
            <a:r>
              <a:rPr lang="en-US" altLang="ko-KR" dirty="0" smtClean="0"/>
              <a:t>file descriptor</a:t>
            </a:r>
            <a:r>
              <a:rPr lang="ko-KR" altLang="en-US" dirty="0" smtClean="0"/>
              <a:t>를 사용하는 것의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4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20. </a:t>
            </a:r>
            <a:r>
              <a:rPr lang="ko-KR" altLang="en-US" dirty="0" smtClean="0"/>
              <a:t>재귀 함수의 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단점은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1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21. </a:t>
            </a:r>
            <a:r>
              <a:rPr lang="ko-KR" altLang="en-US" dirty="0" smtClean="0"/>
              <a:t>재귀 함수는 기술적으로 어떻게 구현되는가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3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22. </a:t>
            </a:r>
            <a:r>
              <a:rPr lang="ko-KR" altLang="en-US" dirty="0" smtClean="0"/>
              <a:t>현재 디렉터리와 하위 </a:t>
            </a:r>
            <a:r>
              <a:rPr lang="ko-KR" altLang="en-US" dirty="0" err="1" smtClean="0"/>
              <a:t>디렉터이에</a:t>
            </a:r>
            <a:r>
              <a:rPr lang="ko-KR" altLang="en-US" dirty="0" smtClean="0"/>
              <a:t> 있는 모든 파일을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하는 프로그램을 작성하려면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6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23. </a:t>
            </a:r>
            <a:r>
              <a:rPr lang="ko-KR" altLang="en-US" dirty="0" smtClean="0"/>
              <a:t>재귀 호출 없이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-R </a:t>
            </a:r>
            <a:r>
              <a:rPr lang="ko-KR" altLang="en-US" dirty="0" smtClean="0"/>
              <a:t>을 구현하려면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0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24. C</a:t>
            </a:r>
            <a:r>
              <a:rPr lang="ko-KR" altLang="en-US" dirty="0" smtClean="0"/>
              <a:t>언어의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저장 방식을 설명하고 성능상의 문제점을 지적하라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6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25. </a:t>
            </a:r>
            <a:r>
              <a:rPr lang="ko-KR" altLang="en-US" dirty="0" smtClean="0"/>
              <a:t>러시아 페인트공의 문제가 해결되려면 어떻게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설계하면 될까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09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26. </a:t>
            </a:r>
            <a:r>
              <a:rPr lang="ko-KR" altLang="en-US" dirty="0" smtClean="0"/>
              <a:t>함수를 호출하여 반환 값을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받고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방법을 설명하라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8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5300" dirty="0" smtClean="0">
                <a:solidFill>
                  <a:srgbClr val="FF0000"/>
                </a:solidFill>
              </a:rPr>
              <a:t>기</a:t>
            </a:r>
            <a:r>
              <a:rPr lang="ko-KR" altLang="en-US" dirty="0" smtClean="0"/>
              <a:t>술면접 </a:t>
            </a:r>
            <a:r>
              <a:rPr lang="ko-KR" altLang="en-US" sz="5300" dirty="0" smtClean="0">
                <a:solidFill>
                  <a:srgbClr val="FF0000"/>
                </a:solidFill>
              </a:rPr>
              <a:t>대</a:t>
            </a:r>
            <a:r>
              <a:rPr lang="ko-KR" altLang="en-US" dirty="0" smtClean="0"/>
              <a:t>비를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300" dirty="0" smtClean="0">
                <a:solidFill>
                  <a:srgbClr val="FF0000"/>
                </a:solidFill>
              </a:rPr>
              <a:t>넓</a:t>
            </a:r>
            <a:r>
              <a:rPr lang="ko-KR" altLang="en-US" dirty="0" smtClean="0"/>
              <a:t>고 </a:t>
            </a:r>
            <a:r>
              <a:rPr lang="ko-KR" altLang="en-US" sz="5300" dirty="0" smtClean="0">
                <a:solidFill>
                  <a:srgbClr val="FF0000"/>
                </a:solidFill>
              </a:rPr>
              <a:t>얕</a:t>
            </a:r>
            <a:r>
              <a:rPr lang="ko-KR" altLang="en-US" dirty="0" smtClean="0"/>
              <a:t>은 지식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C/C++/Java/Design Pattern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27. void </a:t>
            </a:r>
            <a:r>
              <a:rPr lang="ko-KR" altLang="en-US" dirty="0" smtClean="0"/>
              <a:t>포인터는 어떤 포인터인가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19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28. void </a:t>
            </a:r>
            <a:r>
              <a:rPr lang="ko-KR" altLang="en-US" dirty="0" smtClean="0"/>
              <a:t>포인터가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가리키고 있을 때 어떻게 캐스팅하는가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5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29. pointer to pointer </a:t>
            </a:r>
            <a:r>
              <a:rPr lang="ko-KR" altLang="en-US" dirty="0" smtClean="0"/>
              <a:t>는 언제 사용하는가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90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30. </a:t>
            </a:r>
            <a:r>
              <a:rPr lang="ko-KR" altLang="en-US" dirty="0" smtClean="0"/>
              <a:t>구조체의 크기와 멤버 크기의 합이 맞지 않는 이유는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61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31. little endian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big endian</a:t>
            </a:r>
            <a:r>
              <a:rPr lang="ko-KR" altLang="en-US" dirty="0" smtClean="0"/>
              <a:t>의 차이점은 무엇이며 이것은 실제로 코딩에 영향을 미치는가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92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32. function pointer</a:t>
            </a:r>
            <a:r>
              <a:rPr lang="ko-KR" altLang="en-US" dirty="0" smtClean="0"/>
              <a:t>의 역할은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17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33. Multitasking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Multithreading</a:t>
            </a:r>
            <a:r>
              <a:rPr lang="ko-KR" altLang="en-US" dirty="0" smtClean="0"/>
              <a:t>은 어떻게 다른가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26191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34. overloading </a:t>
            </a:r>
            <a:r>
              <a:rPr lang="ko-KR" altLang="en-US"/>
              <a:t>과 </a:t>
            </a:r>
            <a:r>
              <a:rPr lang="en-US" altLang="ko-KR"/>
              <a:t>overriding</a:t>
            </a:r>
            <a:r>
              <a:rPr lang="ko-KR" altLang="en-US"/>
              <a:t>은 어떻게 다른가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 lang="ko-KR" altLang="en-US"/>
            </a:pPr>
            <a:r>
              <a:rPr lang="ko-KR" altLang="en-US"/>
              <a:t>오버로딩은 같은 클래스 안에서 같은 이름의 함수를 파리미터을 다르개 하여 선언하는 것입니다.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오버라이딩은 부모 클래스의 메소드를 재선언 하는 것 입니다.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09800AC9-CC5D-4FF3-B761-67219E032DEF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35.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시그너쳐와</a:t>
            </a:r>
            <a:r>
              <a:rPr lang="ko-KR" altLang="en-US" dirty="0" smtClean="0"/>
              <a:t> 오버로딩에서 왜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따지지 않는가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71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36. Callback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Listener</a:t>
            </a:r>
            <a:r>
              <a:rPr lang="ko-KR" altLang="en-US" dirty="0" smtClean="0"/>
              <a:t>의 차이를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타입은 어떤 타입인가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97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37. C++</a:t>
            </a:r>
            <a:r>
              <a:rPr lang="ko-KR" altLang="en-US" dirty="0" smtClean="0"/>
              <a:t>에는 왜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키워드가 없을까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28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38. 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free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03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39. C++</a:t>
            </a:r>
            <a:r>
              <a:rPr lang="ko-KR" altLang="en-US" dirty="0" smtClean="0"/>
              <a:t>에서 가상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(virtual destructor)</a:t>
            </a:r>
            <a:r>
              <a:rPr lang="ko-KR" altLang="en-US" dirty="0" smtClean="0"/>
              <a:t>는 무엇이며 왜 필요한가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9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40. </a:t>
            </a:r>
            <a:r>
              <a:rPr lang="ko-KR" altLang="en-US" dirty="0" err="1" smtClean="0"/>
              <a:t>커리</a:t>
            </a:r>
            <a:r>
              <a:rPr lang="ko-KR" altLang="en-US" dirty="0" smtClean="0"/>
              <a:t> 함수란 무엇이며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커리</a:t>
            </a:r>
            <a:r>
              <a:rPr lang="ko-KR" altLang="en-US" dirty="0" smtClean="0"/>
              <a:t> 함수를 어떻게 작성할 수 있나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84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41. Java 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변수를 설명하라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29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42. Interface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인 이유는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3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43. Interface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abstract class </a:t>
            </a:r>
            <a:r>
              <a:rPr lang="ko-KR" altLang="en-US" dirty="0" smtClean="0"/>
              <a:t>는 어떤 차이가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1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44. Interface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multiple inheritance</a:t>
            </a:r>
            <a:r>
              <a:rPr lang="ko-KR" altLang="en-US" dirty="0" smtClean="0"/>
              <a:t>를 지원하는가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87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45. </a:t>
            </a:r>
            <a:r>
              <a:rPr lang="ko-KR" altLang="en-US" dirty="0" err="1" smtClean="0"/>
              <a:t>멀티스레드에서</a:t>
            </a:r>
            <a:r>
              <a:rPr lang="ko-KR" altLang="en-US" dirty="0" smtClean="0"/>
              <a:t> 데이터의 일관성이 보장되지 않는 이유를 설명하라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46.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Runnable</a:t>
            </a:r>
            <a:r>
              <a:rPr lang="ko-KR" altLang="en-US" dirty="0" smtClean="0"/>
              <a:t>의 차이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연관성을 설명하라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Runnable</a:t>
            </a:r>
            <a:r>
              <a:rPr lang="ko-KR" altLang="en-US" dirty="0" smtClean="0"/>
              <a:t>을 쓰나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포인터와 배열의 관계는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03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47. C++/Java/C# </a:t>
            </a:r>
            <a:r>
              <a:rPr lang="ko-KR" altLang="en-US" dirty="0" smtClean="0"/>
              <a:t>에서 각각 </a:t>
            </a:r>
            <a:r>
              <a:rPr lang="en-US" altLang="ko-KR" dirty="0" smtClean="0"/>
              <a:t>override</a:t>
            </a:r>
            <a:r>
              <a:rPr lang="ko-KR" altLang="en-US" dirty="0" smtClean="0"/>
              <a:t>에 대한 표시는 어떻게 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71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48. Java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@Override </a:t>
            </a:r>
            <a:r>
              <a:rPr lang="ko-KR" altLang="en-US" dirty="0" smtClean="0"/>
              <a:t>는 빼면 안되나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실질적인 역할이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33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49. 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사용하기 위한 조건은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12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50. 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private inheritance </a:t>
            </a:r>
            <a:r>
              <a:rPr lang="ko-KR" altLang="en-US" dirty="0" smtClean="0"/>
              <a:t>는 어떤 경우에 사용하는가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3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51. </a:t>
            </a:r>
            <a:r>
              <a:rPr lang="ko-KR" altLang="en-US" dirty="0" smtClean="0"/>
              <a:t>재사용에 있어서 </a:t>
            </a:r>
            <a:r>
              <a:rPr lang="en-US" altLang="ko-KR" dirty="0" smtClean="0"/>
              <a:t>inheritance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composition</a:t>
            </a:r>
            <a:r>
              <a:rPr lang="ko-KR" altLang="en-US" dirty="0" smtClean="0"/>
              <a:t>을 비교 설명하라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05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52. inline </a:t>
            </a:r>
            <a:r>
              <a:rPr lang="ko-KR" altLang="en-US" dirty="0" smtClean="0"/>
              <a:t>함수란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28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53. C++ nested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inner class 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10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54. Java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static nested class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inner class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23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55. Java anonymous inner class</a:t>
            </a:r>
            <a:r>
              <a:rPr lang="ko-KR" altLang="en-US" dirty="0" smtClean="0"/>
              <a:t>는 써 봤습니까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68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56. Serialize</a:t>
            </a:r>
            <a:r>
              <a:rPr lang="ko-KR" altLang="en-US" dirty="0" smtClean="0"/>
              <a:t>는 무엇이며 장단점은 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9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C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(not C++)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81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57. Java</a:t>
            </a:r>
            <a:r>
              <a:rPr lang="ko-KR" altLang="en-US" dirty="0" smtClean="0"/>
              <a:t>에서는 포인터가 없다는 말을 어떻게 생각하나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75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58.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차이를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66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59. Java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차이는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03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60.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 entry point</a:t>
            </a:r>
            <a:r>
              <a:rPr lang="ko-KR" altLang="en-US" dirty="0" smtClean="0"/>
              <a:t>함수가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인 이유는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55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61. C++ destructor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finalize method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88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62. Java: checked exception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runtime exception </a:t>
            </a:r>
            <a:r>
              <a:rPr lang="ko-KR" altLang="en-US" dirty="0" smtClean="0"/>
              <a:t>차이는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328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63.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throws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746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64.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은 어떻게 다른가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61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65. Abstraction 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26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66. Encapsulation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information hiding</a:t>
            </a:r>
            <a:r>
              <a:rPr lang="ko-KR" altLang="en-US" dirty="0" smtClean="0"/>
              <a:t>을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0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C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에 대하여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2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67. Inheritance 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110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68. Polymorphism 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24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69. </a:t>
            </a:r>
            <a:r>
              <a:rPr lang="ko-KR" altLang="en-US" dirty="0" smtClean="0"/>
              <a:t>객체지향에서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사용할 수 </a:t>
            </a:r>
            <a:r>
              <a:rPr lang="ko-KR" altLang="en-US" dirty="0" err="1" smtClean="0"/>
              <a:t>있게하는</a:t>
            </a:r>
            <a:r>
              <a:rPr lang="ko-KR" altLang="en-US" dirty="0" smtClean="0"/>
              <a:t> 기술적인 배경은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24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70. </a:t>
            </a:r>
            <a:r>
              <a:rPr lang="ko-KR" altLang="en-US" dirty="0" smtClean="0"/>
              <a:t>코드의 재사용과 개념의 재사용을 구분하여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686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71. </a:t>
            </a:r>
            <a:r>
              <a:rPr lang="ko-KR" altLang="en-US" dirty="0" smtClean="0"/>
              <a:t>상속을 하는 목적을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가지만 들어서 설명해보시오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8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72. Cohesion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Couping</a:t>
            </a:r>
            <a:r>
              <a:rPr lang="ko-KR" altLang="en-US" dirty="0" smtClean="0"/>
              <a:t>을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04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73. SOLID principle</a:t>
            </a:r>
            <a:r>
              <a:rPr lang="ko-KR" altLang="en-US" dirty="0" smtClean="0"/>
              <a:t>이란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58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74. Single responsibility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33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75. Open-closed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848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76. </a:t>
            </a:r>
            <a:r>
              <a:rPr lang="en-US" altLang="ko-KR" dirty="0" err="1" smtClean="0"/>
              <a:t>Liskov</a:t>
            </a:r>
            <a:r>
              <a:rPr lang="en-US" altLang="ko-KR" dirty="0" smtClean="0"/>
              <a:t> substitution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5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컴퓨터에서 </a:t>
            </a:r>
            <a:r>
              <a:rPr lang="ko-KR" altLang="en-US" dirty="0" smtClean="0"/>
              <a:t>음수가 저장되는 방식은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28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77. Interface segregation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087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78. Dependency inversion principle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114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79. Singleton </a:t>
            </a:r>
            <a:r>
              <a:rPr lang="ko-KR" altLang="en-US" dirty="0" smtClean="0"/>
              <a:t>은 무엇이며 어떻게 만들 수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2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80.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환경은 </a:t>
            </a:r>
            <a:r>
              <a:rPr lang="en-US" altLang="ko-KR" dirty="0" smtClean="0"/>
              <a:t>singleton </a:t>
            </a:r>
            <a:r>
              <a:rPr lang="ko-KR" altLang="en-US" dirty="0" smtClean="0"/>
              <a:t>클래스에 어떤 영향을 미치나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61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81. Design Pattern</a:t>
            </a:r>
            <a:r>
              <a:rPr lang="ko-KR" altLang="en-US" dirty="0" smtClean="0"/>
              <a:t>의 큰 유형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들고 각각의 대표적인 예를 들라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662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82. Factory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Builder</a:t>
            </a:r>
            <a:r>
              <a:rPr lang="ko-KR" altLang="en-US" dirty="0" smtClean="0"/>
              <a:t>의 차이는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706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83. Prototype </a:t>
            </a:r>
            <a:r>
              <a:rPr lang="ko-KR" altLang="en-US" dirty="0" smtClean="0"/>
              <a:t>패턴의 목적은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361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84. Adapter  </a:t>
            </a:r>
            <a:r>
              <a:rPr lang="ko-KR" altLang="en-US" dirty="0" smtClean="0"/>
              <a:t>패턴을 설명하시오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27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85. Composite </a:t>
            </a:r>
            <a:r>
              <a:rPr lang="ko-KR" altLang="en-US" dirty="0" smtClean="0"/>
              <a:t>패턴을 </a:t>
            </a:r>
            <a:r>
              <a:rPr lang="ko-KR" altLang="en-US" dirty="0" err="1" smtClean="0"/>
              <a:t>사용해야하는</a:t>
            </a:r>
            <a:r>
              <a:rPr lang="ko-KR" altLang="en-US" dirty="0" smtClean="0"/>
              <a:t> 경우를 예를 들어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801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86. Decorator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8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 Unicode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에 대해 설명하시오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624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87. Flyweight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463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88. Bridge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300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89. MVC </a:t>
            </a:r>
            <a:r>
              <a:rPr lang="ko-KR" altLang="en-US" dirty="0" smtClean="0"/>
              <a:t>장점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911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90. COR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333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91. Command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919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92. Iterator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130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93. Visitor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92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94. Memento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797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95. Observer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00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96. Strategy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0AC9-CC5D-4FF3-B761-67219E032DEF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322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1010</ep:Words>
  <ep:PresentationFormat>화면 슬라이드 쇼(4:3)</ep:PresentationFormat>
  <ep:Paragraphs>199</ep:Paragraphs>
  <ep:Slides>100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ep:HeadingPairs>
  <ep:TitlesOfParts>
    <vt:vector size="101" baseType="lpstr">
      <vt:lpstr>Office 테마</vt:lpstr>
      <vt:lpstr>93. Visitor</vt:lpstr>
      <vt:lpstr>94. Memento</vt:lpstr>
      <vt:lpstr>95. Observer</vt:lpstr>
      <vt:lpstr>96. Strategy</vt:lpstr>
      <vt:lpstr xml:space="preserve">97. Template method 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34. overloading 과 overriding은 어떻게 다른가?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2015-02-03T08:21:06.000</dcterms:created>
  <dc:creator>cho</dc:creator>
  <cp:lastModifiedBy>user</cp:lastModifiedBy>
  <dcterms:modified xsi:type="dcterms:W3CDTF">2019-10-10T14:48:32.081</dcterms:modified>
  <cp:revision>147</cp:revision>
  <dc:title>Java Programming</dc:title>
  <cp:version>0906.0100.01</cp:version>
</cp:coreProperties>
</file>